
<file path=[Content_Types].xml><?xml version="1.0" encoding="utf-8"?>
<Types xmlns="http://schemas.openxmlformats.org/package/2006/content-types">
  <Default Extension="emf" ContentType="image/x-emf"/>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32.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33.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20.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ink/ink1.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5"/>
  </p:notesMasterIdLst>
  <p:sldIdLst>
    <p:sldId id="258" r:id="rId2"/>
    <p:sldId id="274" r:id="rId3"/>
    <p:sldId id="306" r:id="rId4"/>
    <p:sldId id="332" r:id="rId5"/>
    <p:sldId id="308" r:id="rId6"/>
    <p:sldId id="272" r:id="rId7"/>
    <p:sldId id="309" r:id="rId8"/>
    <p:sldId id="259" r:id="rId9"/>
    <p:sldId id="275" r:id="rId10"/>
    <p:sldId id="260" r:id="rId11"/>
    <p:sldId id="257" r:id="rId12"/>
    <p:sldId id="277" r:id="rId13"/>
    <p:sldId id="281" r:id="rId14"/>
    <p:sldId id="294" r:id="rId15"/>
    <p:sldId id="359" r:id="rId16"/>
    <p:sldId id="315" r:id="rId17"/>
    <p:sldId id="360" r:id="rId18"/>
    <p:sldId id="361" r:id="rId19"/>
    <p:sldId id="304" r:id="rId20"/>
    <p:sldId id="282" r:id="rId21"/>
    <p:sldId id="333" r:id="rId22"/>
    <p:sldId id="334" r:id="rId23"/>
    <p:sldId id="362" r:id="rId24"/>
    <p:sldId id="363" r:id="rId25"/>
    <p:sldId id="364" r:id="rId26"/>
    <p:sldId id="341" r:id="rId27"/>
    <p:sldId id="365" r:id="rId28"/>
    <p:sldId id="366" r:id="rId29"/>
    <p:sldId id="343" r:id="rId30"/>
    <p:sldId id="290" r:id="rId31"/>
    <p:sldId id="299" r:id="rId32"/>
    <p:sldId id="298" r:id="rId33"/>
    <p:sldId id="355" r:id="rId34"/>
    <p:sldId id="367" r:id="rId35"/>
    <p:sldId id="323" r:id="rId36"/>
    <p:sldId id="300" r:id="rId37"/>
    <p:sldId id="262" r:id="rId38"/>
    <p:sldId id="350" r:id="rId39"/>
    <p:sldId id="327" r:id="rId40"/>
    <p:sldId id="271" r:id="rId41"/>
    <p:sldId id="291" r:id="rId42"/>
    <p:sldId id="269" r:id="rId43"/>
    <p:sldId id="295" r:id="rId44"/>
  </p:sldIdLst>
  <p:sldSz cx="9144000" cy="5143500" type="screen16x9"/>
  <p:notesSz cx="6858000" cy="9144000"/>
  <p:embeddedFontLst>
    <p:embeddedFont>
      <p:font typeface="等线" panose="02010600030101010101" pitchFamily="2" charset="-122"/>
      <p:regular r:id="rId46"/>
    </p:embeddedFont>
    <p:embeddedFont>
      <p:font typeface="DFGothic-EB" panose="020B0604020202020204" charset="-128"/>
      <p:regular r:id="rId47"/>
    </p:embeddedFont>
    <p:embeddedFont>
      <p:font typeface="微软雅黑" panose="020B0503020204020204" pitchFamily="34" charset="-122"/>
      <p:regular r:id="rId48"/>
      <p:bold r:id="rId49"/>
    </p:embeddedFont>
    <p:embeddedFont>
      <p:font typeface="#9Slide03 Ample" panose="020B0604020202020204" charset="0"/>
      <p:regular r:id="rId50"/>
    </p:embeddedFont>
    <p:embeddedFont>
      <p:font typeface="#9Slide03 SFU Futura_05" panose="020B0604020202020204" charset="0"/>
      <p:bold r:id="rId51"/>
    </p:embeddedFont>
    <p:embeddedFont>
      <p:font typeface="#9Slide05 SVNUT Triumph" panose="00000500000000000000" charset="0"/>
      <p:italic r:id="rId52"/>
    </p:embeddedFont>
    <p:embeddedFont>
      <p:font typeface="Calibri" panose="020F0502020204030204" pitchFamily="34" charset="0"/>
      <p:regular r:id="rId53"/>
      <p:bold r:id="rId54"/>
      <p:italic r:id="rId55"/>
      <p:boldItalic r:id="rId56"/>
    </p:embeddedFont>
    <p:embeddedFont>
      <p:font typeface="Coiny" panose="020B0604020202020204" charset="0"/>
      <p:regular r:id="rId57"/>
    </p:embeddedFont>
    <p:embeddedFont>
      <p:font typeface="Showcard Gothic" panose="04020904020102020604" pitchFamily="82" charset="0"/>
      <p:regular r:id="rId58"/>
    </p:embeddedFont>
    <p:embeddedFont>
      <p:font typeface="Tahoma" panose="020B0604030504040204" pitchFamily="34" charset="0"/>
      <p:regular r:id="rId59"/>
      <p:bold r:id="rId60"/>
    </p:embeddedFont>
    <p:embeddedFont>
      <p:font typeface="Times" panose="02020603050405020304" pitchFamily="18" charset="0"/>
      <p:regular r:id="rId61"/>
      <p:bold r:id="rId62"/>
      <p:italic r:id="rId63"/>
      <p:boldItalic r:id="rId64"/>
    </p:embeddedFont>
  </p:embeddedFontLst>
  <p:custDataLst>
    <p:tags r:id="rId65"/>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CD03"/>
    <a:srgbClr val="000C3A"/>
    <a:srgbClr val="09163D"/>
    <a:srgbClr val="F9C904"/>
    <a:srgbClr val="350001"/>
    <a:srgbClr val="CB2822"/>
    <a:srgbClr val="C00000"/>
    <a:srgbClr val="819EB7"/>
    <a:srgbClr val="2B0001"/>
    <a:srgbClr val="5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05" autoAdjust="0"/>
    <p:restoredTop sz="87266" autoAdjust="0"/>
  </p:normalViewPr>
  <p:slideViewPr>
    <p:cSldViewPr snapToGrid="0">
      <p:cViewPr varScale="1">
        <p:scale>
          <a:sx n="100" d="100"/>
          <a:sy n="100" d="100"/>
        </p:scale>
        <p:origin x="845"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schemas.openxmlformats.org/officeDocument/2006/relationships/font" Target="fonts/font18.fntdata"/><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font" Target="fonts/font12.fntdata"/><Relationship Id="rId61"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font" Target="fonts/font19.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font" Target="fonts/font14.fntdata"/><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9.fntdata"/><Relationship Id="rId62" Type="http://schemas.openxmlformats.org/officeDocument/2006/relationships/font" Target="fonts/font17.fntdata"/></Relationships>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1-12-28T01:49:30.297"/>
    </inkml:context>
    <inkml:brush xml:id="br0">
      <inkml:brushProperty name="width" value="0.05292" units="cm"/>
      <inkml:brushProperty name="height" value="0.05292" units="cm"/>
      <inkml:brushProperty name="color" value="#FF0000"/>
    </inkml:brush>
  </inkml:definitions>
  <inkml:trace contextRef="#ctx0" brushRef="#br0">3018 9764 0,'0'57'187</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55D5D1-A429-4E86-BBDC-05BB43D7D539}" type="datetimeFigureOut">
              <a:rPr lang="zh-CN" altLang="en-US" smtClean="0"/>
              <a:t>2022/2/13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A17676-A16B-461A-BE0A-3074479F441C}" type="slidenum">
              <a:rPr lang="zh-CN" altLang="en-US" smtClean="0"/>
              <a:t>‹#›</a:t>
            </a:fld>
            <a:endParaRPr lang="zh-CN" altLang="en-US"/>
          </a:p>
        </p:txBody>
      </p:sp>
    </p:spTree>
    <p:extLst>
      <p:ext uri="{BB962C8B-B14F-4D97-AF65-F5344CB8AC3E}">
        <p14:creationId xmlns:p14="http://schemas.microsoft.com/office/powerpoint/2010/main" val="15390282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1</a:t>
            </a:fld>
            <a:endParaRPr lang="zh-CN" altLang="en-US"/>
          </a:p>
        </p:txBody>
      </p:sp>
    </p:spTree>
    <p:extLst>
      <p:ext uri="{BB962C8B-B14F-4D97-AF65-F5344CB8AC3E}">
        <p14:creationId xmlns:p14="http://schemas.microsoft.com/office/powerpoint/2010/main" val="1118411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10</a:t>
            </a:fld>
            <a:endParaRPr lang="zh-CN" altLang="en-US"/>
          </a:p>
        </p:txBody>
      </p:sp>
    </p:spTree>
    <p:extLst>
      <p:ext uri="{BB962C8B-B14F-4D97-AF65-F5344CB8AC3E}">
        <p14:creationId xmlns:p14="http://schemas.microsoft.com/office/powerpoint/2010/main" val="28959494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11</a:t>
            </a:fld>
            <a:endParaRPr lang="zh-CN" altLang="en-US"/>
          </a:p>
        </p:txBody>
      </p:sp>
    </p:spTree>
    <p:extLst>
      <p:ext uri="{BB962C8B-B14F-4D97-AF65-F5344CB8AC3E}">
        <p14:creationId xmlns:p14="http://schemas.microsoft.com/office/powerpoint/2010/main" val="12316082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12</a:t>
            </a:fld>
            <a:endParaRPr lang="zh-CN" altLang="en-US"/>
          </a:p>
        </p:txBody>
      </p:sp>
    </p:spTree>
    <p:extLst>
      <p:ext uri="{BB962C8B-B14F-4D97-AF65-F5344CB8AC3E}">
        <p14:creationId xmlns:p14="http://schemas.microsoft.com/office/powerpoint/2010/main" val="19507598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13</a:t>
            </a:fld>
            <a:endParaRPr lang="zh-CN" altLang="en-US"/>
          </a:p>
        </p:txBody>
      </p:sp>
    </p:spTree>
    <p:extLst>
      <p:ext uri="{BB962C8B-B14F-4D97-AF65-F5344CB8AC3E}">
        <p14:creationId xmlns:p14="http://schemas.microsoft.com/office/powerpoint/2010/main" val="7208327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14</a:t>
            </a:fld>
            <a:endParaRPr lang="zh-CN" altLang="en-US"/>
          </a:p>
        </p:txBody>
      </p:sp>
    </p:spTree>
    <p:extLst>
      <p:ext uri="{BB962C8B-B14F-4D97-AF65-F5344CB8AC3E}">
        <p14:creationId xmlns:p14="http://schemas.microsoft.com/office/powerpoint/2010/main" val="21360603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15</a:t>
            </a:fld>
            <a:endParaRPr lang="zh-CN" altLang="en-US"/>
          </a:p>
        </p:txBody>
      </p:sp>
    </p:spTree>
    <p:extLst>
      <p:ext uri="{BB962C8B-B14F-4D97-AF65-F5344CB8AC3E}">
        <p14:creationId xmlns:p14="http://schemas.microsoft.com/office/powerpoint/2010/main" val="14926051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16</a:t>
            </a:fld>
            <a:endParaRPr lang="zh-CN" altLang="en-US"/>
          </a:p>
        </p:txBody>
      </p:sp>
    </p:spTree>
    <p:extLst>
      <p:ext uri="{BB962C8B-B14F-4D97-AF65-F5344CB8AC3E}">
        <p14:creationId xmlns:p14="http://schemas.microsoft.com/office/powerpoint/2010/main" val="13070766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17</a:t>
            </a:fld>
            <a:endParaRPr lang="zh-CN" altLang="en-US"/>
          </a:p>
        </p:txBody>
      </p:sp>
    </p:spTree>
    <p:extLst>
      <p:ext uri="{BB962C8B-B14F-4D97-AF65-F5344CB8AC3E}">
        <p14:creationId xmlns:p14="http://schemas.microsoft.com/office/powerpoint/2010/main" val="20599268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18</a:t>
            </a:fld>
            <a:endParaRPr lang="zh-CN" altLang="en-US"/>
          </a:p>
        </p:txBody>
      </p:sp>
    </p:spTree>
    <p:extLst>
      <p:ext uri="{BB962C8B-B14F-4D97-AF65-F5344CB8AC3E}">
        <p14:creationId xmlns:p14="http://schemas.microsoft.com/office/powerpoint/2010/main" val="11961167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19</a:t>
            </a:fld>
            <a:endParaRPr lang="zh-CN" altLang="en-US"/>
          </a:p>
        </p:txBody>
      </p:sp>
    </p:spTree>
    <p:extLst>
      <p:ext uri="{BB962C8B-B14F-4D97-AF65-F5344CB8AC3E}">
        <p14:creationId xmlns:p14="http://schemas.microsoft.com/office/powerpoint/2010/main" val="993015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2</a:t>
            </a:fld>
            <a:endParaRPr lang="zh-CN" altLang="en-US"/>
          </a:p>
        </p:txBody>
      </p:sp>
    </p:spTree>
    <p:extLst>
      <p:ext uri="{BB962C8B-B14F-4D97-AF65-F5344CB8AC3E}">
        <p14:creationId xmlns:p14="http://schemas.microsoft.com/office/powerpoint/2010/main" val="12568911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20</a:t>
            </a:fld>
            <a:endParaRPr lang="zh-CN" altLang="en-US"/>
          </a:p>
        </p:txBody>
      </p:sp>
    </p:spTree>
    <p:extLst>
      <p:ext uri="{BB962C8B-B14F-4D97-AF65-F5344CB8AC3E}">
        <p14:creationId xmlns:p14="http://schemas.microsoft.com/office/powerpoint/2010/main" val="28692250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047A99-384C-4EA6-853C-22A0303F026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14014385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22</a:t>
            </a:fld>
            <a:endParaRPr lang="zh-CN" altLang="en-US"/>
          </a:p>
        </p:txBody>
      </p:sp>
    </p:spTree>
    <p:extLst>
      <p:ext uri="{BB962C8B-B14F-4D97-AF65-F5344CB8AC3E}">
        <p14:creationId xmlns:p14="http://schemas.microsoft.com/office/powerpoint/2010/main" val="8539957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047A99-384C-4EA6-853C-22A0303F026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21021318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047A99-384C-4EA6-853C-22A0303F026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4334158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25</a:t>
            </a:fld>
            <a:endParaRPr lang="zh-CN" altLang="en-US"/>
          </a:p>
        </p:txBody>
      </p:sp>
    </p:spTree>
    <p:extLst>
      <p:ext uri="{BB962C8B-B14F-4D97-AF65-F5344CB8AC3E}">
        <p14:creationId xmlns:p14="http://schemas.microsoft.com/office/powerpoint/2010/main" val="11639538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047A99-384C-4EA6-853C-22A0303F026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21404308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27</a:t>
            </a:fld>
            <a:endParaRPr lang="zh-CN" altLang="en-US"/>
          </a:p>
        </p:txBody>
      </p:sp>
    </p:spTree>
    <p:extLst>
      <p:ext uri="{BB962C8B-B14F-4D97-AF65-F5344CB8AC3E}">
        <p14:creationId xmlns:p14="http://schemas.microsoft.com/office/powerpoint/2010/main" val="40483988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047A99-384C-4EA6-853C-22A0303F026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21320630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29</a:t>
            </a:fld>
            <a:endParaRPr lang="zh-CN" altLang="en-US"/>
          </a:p>
        </p:txBody>
      </p:sp>
    </p:spTree>
    <p:extLst>
      <p:ext uri="{BB962C8B-B14F-4D97-AF65-F5344CB8AC3E}">
        <p14:creationId xmlns:p14="http://schemas.microsoft.com/office/powerpoint/2010/main" val="2648889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3</a:t>
            </a:fld>
            <a:endParaRPr lang="zh-CN" altLang="en-US"/>
          </a:p>
        </p:txBody>
      </p:sp>
    </p:spTree>
    <p:extLst>
      <p:ext uri="{BB962C8B-B14F-4D97-AF65-F5344CB8AC3E}">
        <p14:creationId xmlns:p14="http://schemas.microsoft.com/office/powerpoint/2010/main" val="40645878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30</a:t>
            </a:fld>
            <a:endParaRPr lang="zh-CN" altLang="en-US"/>
          </a:p>
        </p:txBody>
      </p:sp>
    </p:spTree>
    <p:extLst>
      <p:ext uri="{BB962C8B-B14F-4D97-AF65-F5344CB8AC3E}">
        <p14:creationId xmlns:p14="http://schemas.microsoft.com/office/powerpoint/2010/main" val="41014039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31</a:t>
            </a:fld>
            <a:endParaRPr lang="zh-CN" altLang="en-US"/>
          </a:p>
        </p:txBody>
      </p:sp>
    </p:spTree>
    <p:extLst>
      <p:ext uri="{BB962C8B-B14F-4D97-AF65-F5344CB8AC3E}">
        <p14:creationId xmlns:p14="http://schemas.microsoft.com/office/powerpoint/2010/main" val="18716376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A930D33-079D-4CA9-A1E7-7078CAC5F2FE}" type="slidenum">
              <a:rPr kumimoji="0" lang="zh-CN" altLang="en-US" sz="1200" b="0" i="0" u="none" strike="noStrike" kern="1200" cap="none" spc="0" normalizeH="0" baseline="0" noProof="0" smtClean="0">
                <a:ln>
                  <a:noFill/>
                </a:ln>
                <a:solidFill>
                  <a:srgbClr val="000000"/>
                </a:solidFill>
                <a:effectLst/>
                <a:uLnTx/>
                <a:uFillTx/>
                <a:latin typeface="Arial" pitchFamily="34" charset="0"/>
                <a:ea typeface="宋体"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Arial" pitchFamily="34" charset="0"/>
              <a:ea typeface="宋体" pitchFamily="2" charset="-122"/>
              <a:cs typeface="+mn-cs"/>
            </a:endParaRPr>
          </a:p>
        </p:txBody>
      </p:sp>
    </p:spTree>
    <p:extLst>
      <p:ext uri="{BB962C8B-B14F-4D97-AF65-F5344CB8AC3E}">
        <p14:creationId xmlns:p14="http://schemas.microsoft.com/office/powerpoint/2010/main" val="20366954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33</a:t>
            </a:fld>
            <a:endParaRPr lang="zh-CN" altLang="en-US"/>
          </a:p>
        </p:txBody>
      </p:sp>
    </p:spTree>
    <p:extLst>
      <p:ext uri="{BB962C8B-B14F-4D97-AF65-F5344CB8AC3E}">
        <p14:creationId xmlns:p14="http://schemas.microsoft.com/office/powerpoint/2010/main" val="4434698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34</a:t>
            </a:fld>
            <a:endParaRPr lang="zh-CN" altLang="en-US"/>
          </a:p>
        </p:txBody>
      </p:sp>
    </p:spTree>
    <p:extLst>
      <p:ext uri="{BB962C8B-B14F-4D97-AF65-F5344CB8AC3E}">
        <p14:creationId xmlns:p14="http://schemas.microsoft.com/office/powerpoint/2010/main" val="12293557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35</a:t>
            </a:fld>
            <a:endParaRPr lang="zh-CN" altLang="en-US"/>
          </a:p>
        </p:txBody>
      </p:sp>
    </p:spTree>
    <p:extLst>
      <p:ext uri="{BB962C8B-B14F-4D97-AF65-F5344CB8AC3E}">
        <p14:creationId xmlns:p14="http://schemas.microsoft.com/office/powerpoint/2010/main" val="34676029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b="1" i="0" dirty="0">
                <a:effectLst/>
                <a:latin typeface="Google Sans"/>
              </a:rPr>
              <a:t>Biển đảo Việt Nam</a:t>
            </a:r>
            <a:r>
              <a:rPr lang="vi-VN" b="0" i="0" dirty="0">
                <a:effectLst/>
                <a:latin typeface="Google Sans"/>
              </a:rPr>
              <a:t> là một phần lãnh thổ thiêng liêng không thể tách rời của Tổ quốc được cha ông truyền lại. Trách nhiệm của tuổi trẻ nói riêng là ra sức gìn giữ toàn vẹn phần lãnh thổ này như lời Bác Hồ năm xưa đã dặn các Vua Hùng đã có công dựng nước, Bác cháu ta phải cùng nhau giữ nước. </a:t>
            </a:r>
            <a:endParaRPr lang="zh-CN" altLang="en-US" dirty="0"/>
          </a:p>
        </p:txBody>
      </p:sp>
      <p:sp>
        <p:nvSpPr>
          <p:cNvPr id="4" name="灯片编号占位符 3"/>
          <p:cNvSpPr>
            <a:spLocks noGrp="1"/>
          </p:cNvSpPr>
          <p:nvPr>
            <p:ph type="sldNum" sz="quarter" idx="10"/>
          </p:nvPr>
        </p:nvSpPr>
        <p:spPr/>
        <p:txBody>
          <a:bodyPr/>
          <a:lstStyle/>
          <a:p>
            <a:fld id="{58A17676-A16B-461A-BE0A-3074479F441C}" type="slidenum">
              <a:rPr lang="zh-CN" altLang="en-US" smtClean="0"/>
              <a:t>37</a:t>
            </a:fld>
            <a:endParaRPr lang="zh-CN" altLang="en-US"/>
          </a:p>
        </p:txBody>
      </p:sp>
    </p:spTree>
    <p:extLst>
      <p:ext uri="{BB962C8B-B14F-4D97-AF65-F5344CB8AC3E}">
        <p14:creationId xmlns:p14="http://schemas.microsoft.com/office/powerpoint/2010/main" val="29982183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38</a:t>
            </a:fld>
            <a:endParaRPr lang="zh-CN" altLang="en-US"/>
          </a:p>
        </p:txBody>
      </p:sp>
    </p:spTree>
    <p:extLst>
      <p:ext uri="{BB962C8B-B14F-4D97-AF65-F5344CB8AC3E}">
        <p14:creationId xmlns:p14="http://schemas.microsoft.com/office/powerpoint/2010/main" val="6197149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39</a:t>
            </a:fld>
            <a:endParaRPr lang="zh-CN" altLang="en-US"/>
          </a:p>
        </p:txBody>
      </p:sp>
    </p:spTree>
    <p:extLst>
      <p:ext uri="{BB962C8B-B14F-4D97-AF65-F5344CB8AC3E}">
        <p14:creationId xmlns:p14="http://schemas.microsoft.com/office/powerpoint/2010/main" val="38986686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40</a:t>
            </a:fld>
            <a:endParaRPr lang="zh-CN" altLang="en-US"/>
          </a:p>
        </p:txBody>
      </p:sp>
    </p:spTree>
    <p:extLst>
      <p:ext uri="{BB962C8B-B14F-4D97-AF65-F5344CB8AC3E}">
        <p14:creationId xmlns:p14="http://schemas.microsoft.com/office/powerpoint/2010/main" val="2149989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4</a:t>
            </a:fld>
            <a:endParaRPr lang="zh-CN" altLang="en-US"/>
          </a:p>
        </p:txBody>
      </p:sp>
    </p:spTree>
    <p:extLst>
      <p:ext uri="{BB962C8B-B14F-4D97-AF65-F5344CB8AC3E}">
        <p14:creationId xmlns:p14="http://schemas.microsoft.com/office/powerpoint/2010/main" val="19065281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41</a:t>
            </a:fld>
            <a:endParaRPr lang="zh-CN" altLang="en-US"/>
          </a:p>
        </p:txBody>
      </p:sp>
    </p:spTree>
    <p:extLst>
      <p:ext uri="{BB962C8B-B14F-4D97-AF65-F5344CB8AC3E}">
        <p14:creationId xmlns:p14="http://schemas.microsoft.com/office/powerpoint/2010/main" val="27712905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42</a:t>
            </a:fld>
            <a:endParaRPr lang="zh-CN" altLang="en-US"/>
          </a:p>
        </p:txBody>
      </p:sp>
    </p:spTree>
    <p:extLst>
      <p:ext uri="{BB962C8B-B14F-4D97-AF65-F5344CB8AC3E}">
        <p14:creationId xmlns:p14="http://schemas.microsoft.com/office/powerpoint/2010/main" val="28683110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43</a:t>
            </a:fld>
            <a:endParaRPr lang="zh-CN" altLang="en-US"/>
          </a:p>
        </p:txBody>
      </p:sp>
    </p:spTree>
    <p:extLst>
      <p:ext uri="{BB962C8B-B14F-4D97-AF65-F5344CB8AC3E}">
        <p14:creationId xmlns:p14="http://schemas.microsoft.com/office/powerpoint/2010/main" val="1137224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5</a:t>
            </a:fld>
            <a:endParaRPr lang="zh-CN" altLang="en-US"/>
          </a:p>
        </p:txBody>
      </p:sp>
    </p:spTree>
    <p:extLst>
      <p:ext uri="{BB962C8B-B14F-4D97-AF65-F5344CB8AC3E}">
        <p14:creationId xmlns:p14="http://schemas.microsoft.com/office/powerpoint/2010/main" val="9591922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6</a:t>
            </a:fld>
            <a:endParaRPr lang="zh-CN" altLang="en-US"/>
          </a:p>
        </p:txBody>
      </p:sp>
    </p:spTree>
    <p:extLst>
      <p:ext uri="{BB962C8B-B14F-4D97-AF65-F5344CB8AC3E}">
        <p14:creationId xmlns:p14="http://schemas.microsoft.com/office/powerpoint/2010/main" val="6998903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7</a:t>
            </a:fld>
            <a:endParaRPr lang="zh-CN" altLang="en-US"/>
          </a:p>
        </p:txBody>
      </p:sp>
    </p:spTree>
    <p:extLst>
      <p:ext uri="{BB962C8B-B14F-4D97-AF65-F5344CB8AC3E}">
        <p14:creationId xmlns:p14="http://schemas.microsoft.com/office/powerpoint/2010/main" val="32090547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8</a:t>
            </a:fld>
            <a:endParaRPr lang="zh-CN" altLang="en-US"/>
          </a:p>
        </p:txBody>
      </p:sp>
    </p:spTree>
    <p:extLst>
      <p:ext uri="{BB962C8B-B14F-4D97-AF65-F5344CB8AC3E}">
        <p14:creationId xmlns:p14="http://schemas.microsoft.com/office/powerpoint/2010/main" val="21497002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9</a:t>
            </a:fld>
            <a:endParaRPr lang="zh-CN" altLang="en-US"/>
          </a:p>
        </p:txBody>
      </p:sp>
    </p:spTree>
    <p:extLst>
      <p:ext uri="{BB962C8B-B14F-4D97-AF65-F5344CB8AC3E}">
        <p14:creationId xmlns:p14="http://schemas.microsoft.com/office/powerpoint/2010/main" val="6948404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1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2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2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2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2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2022/2/13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8228411" y="1408381"/>
            <a:ext cx="915589" cy="986030"/>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1672367"/>
            <a:ext cx="754522" cy="632199"/>
          </a:xfrm>
          <a:prstGeom prst="rect">
            <a:avLst/>
          </a:prstGeom>
        </p:spPr>
      </p:pic>
      <p:sp>
        <p:nvSpPr>
          <p:cNvPr id="8" name="矩形 7"/>
          <p:cNvSpPr/>
          <p:nvPr userDrawn="1"/>
        </p:nvSpPr>
        <p:spPr>
          <a:xfrm>
            <a:off x="0" y="2167765"/>
            <a:ext cx="9144000" cy="2975736"/>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7127" y="990083"/>
            <a:ext cx="933009" cy="798927"/>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5565" y="990083"/>
            <a:ext cx="425925" cy="1069884"/>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658806" y="990083"/>
            <a:ext cx="759737" cy="946326"/>
          </a:xfrm>
          <a:prstGeom prst="rect">
            <a:avLst/>
          </a:prstGeom>
        </p:spPr>
      </p:pic>
      <p:grpSp>
        <p:nvGrpSpPr>
          <p:cNvPr id="12" name="组合 11"/>
          <p:cNvGrpSpPr/>
          <p:nvPr userDrawn="1"/>
        </p:nvGrpSpPr>
        <p:grpSpPr>
          <a:xfrm>
            <a:off x="3357090" y="1191785"/>
            <a:ext cx="585043" cy="90024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6942577" y="370703"/>
            <a:ext cx="628938" cy="1655806"/>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452132"/>
            <a:ext cx="9144000" cy="78444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159015" y="1590001"/>
            <a:ext cx="1220336" cy="494720"/>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26056" y="756029"/>
            <a:ext cx="361670" cy="833972"/>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6240786" y="1604762"/>
            <a:ext cx="732239" cy="296847"/>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66787" y="1755410"/>
            <a:ext cx="785359" cy="298558"/>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400118" y="910685"/>
            <a:ext cx="1800037" cy="1411794"/>
          </a:xfrm>
          <a:prstGeom prst="rect">
            <a:avLst/>
          </a:prstGeom>
        </p:spPr>
      </p:pic>
    </p:spTree>
    <p:extLst>
      <p:ext uri="{BB962C8B-B14F-4D97-AF65-F5344CB8AC3E}">
        <p14:creationId xmlns:p14="http://schemas.microsoft.com/office/powerpoint/2010/main" val="1928328108"/>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8228411" y="1408381"/>
            <a:ext cx="915589" cy="986030"/>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1672367"/>
            <a:ext cx="754522" cy="632199"/>
          </a:xfrm>
          <a:prstGeom prst="rect">
            <a:avLst/>
          </a:prstGeom>
        </p:spPr>
      </p:pic>
      <p:sp>
        <p:nvSpPr>
          <p:cNvPr id="8" name="矩形 7"/>
          <p:cNvSpPr/>
          <p:nvPr userDrawn="1"/>
        </p:nvSpPr>
        <p:spPr>
          <a:xfrm>
            <a:off x="0" y="2167765"/>
            <a:ext cx="9144000" cy="2975736"/>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7127" y="990083"/>
            <a:ext cx="933009" cy="798927"/>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5565" y="990083"/>
            <a:ext cx="425925" cy="1069884"/>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658806" y="990083"/>
            <a:ext cx="759737" cy="946326"/>
          </a:xfrm>
          <a:prstGeom prst="rect">
            <a:avLst/>
          </a:prstGeom>
        </p:spPr>
      </p:pic>
      <p:grpSp>
        <p:nvGrpSpPr>
          <p:cNvPr id="12" name="组合 11"/>
          <p:cNvGrpSpPr/>
          <p:nvPr userDrawn="1"/>
        </p:nvGrpSpPr>
        <p:grpSpPr>
          <a:xfrm>
            <a:off x="3357090" y="1191785"/>
            <a:ext cx="585043" cy="90024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6942577" y="370703"/>
            <a:ext cx="628938" cy="1655806"/>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452132"/>
            <a:ext cx="9144000" cy="78444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159015" y="1590001"/>
            <a:ext cx="1220336" cy="494720"/>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26056" y="756029"/>
            <a:ext cx="361670" cy="833972"/>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6240786" y="1604762"/>
            <a:ext cx="732239" cy="296847"/>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66787" y="1755410"/>
            <a:ext cx="785359" cy="298558"/>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400118" y="910685"/>
            <a:ext cx="1800037" cy="1411794"/>
          </a:xfrm>
          <a:prstGeom prst="rect">
            <a:avLst/>
          </a:prstGeom>
        </p:spPr>
      </p:pic>
    </p:spTree>
    <p:extLst>
      <p:ext uri="{BB962C8B-B14F-4D97-AF65-F5344CB8AC3E}">
        <p14:creationId xmlns:p14="http://schemas.microsoft.com/office/powerpoint/2010/main" val="3352126332"/>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8228411" y="1408381"/>
            <a:ext cx="915589" cy="986030"/>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1672367"/>
            <a:ext cx="754522" cy="632199"/>
          </a:xfrm>
          <a:prstGeom prst="rect">
            <a:avLst/>
          </a:prstGeom>
        </p:spPr>
      </p:pic>
      <p:sp>
        <p:nvSpPr>
          <p:cNvPr id="8" name="矩形 7"/>
          <p:cNvSpPr/>
          <p:nvPr userDrawn="1"/>
        </p:nvSpPr>
        <p:spPr>
          <a:xfrm>
            <a:off x="0" y="2167765"/>
            <a:ext cx="9144000" cy="2975736"/>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7127" y="990083"/>
            <a:ext cx="933009" cy="798927"/>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5565" y="990083"/>
            <a:ext cx="425925" cy="1069884"/>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658806" y="990083"/>
            <a:ext cx="759737" cy="946326"/>
          </a:xfrm>
          <a:prstGeom prst="rect">
            <a:avLst/>
          </a:prstGeom>
        </p:spPr>
      </p:pic>
      <p:grpSp>
        <p:nvGrpSpPr>
          <p:cNvPr id="12" name="组合 11"/>
          <p:cNvGrpSpPr/>
          <p:nvPr userDrawn="1"/>
        </p:nvGrpSpPr>
        <p:grpSpPr>
          <a:xfrm>
            <a:off x="3357090" y="1191785"/>
            <a:ext cx="585043" cy="90024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6942577" y="370703"/>
            <a:ext cx="628938" cy="1655806"/>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452132"/>
            <a:ext cx="9144000" cy="78444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159015" y="1590001"/>
            <a:ext cx="1220336" cy="494720"/>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26056" y="756029"/>
            <a:ext cx="361670" cy="833972"/>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6240786" y="1604762"/>
            <a:ext cx="732239" cy="296847"/>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66787" y="1755410"/>
            <a:ext cx="785359" cy="298558"/>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400118" y="910685"/>
            <a:ext cx="1800037" cy="1411794"/>
          </a:xfrm>
          <a:prstGeom prst="rect">
            <a:avLst/>
          </a:prstGeom>
        </p:spPr>
      </p:pic>
    </p:spTree>
    <p:extLst>
      <p:ext uri="{BB962C8B-B14F-4D97-AF65-F5344CB8AC3E}">
        <p14:creationId xmlns:p14="http://schemas.microsoft.com/office/powerpoint/2010/main" val="212396352"/>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8228411" y="1408381"/>
            <a:ext cx="915589" cy="986030"/>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1672367"/>
            <a:ext cx="754522" cy="632199"/>
          </a:xfrm>
          <a:prstGeom prst="rect">
            <a:avLst/>
          </a:prstGeom>
        </p:spPr>
      </p:pic>
      <p:sp>
        <p:nvSpPr>
          <p:cNvPr id="8" name="矩形 7"/>
          <p:cNvSpPr/>
          <p:nvPr userDrawn="1"/>
        </p:nvSpPr>
        <p:spPr>
          <a:xfrm>
            <a:off x="0" y="2167765"/>
            <a:ext cx="9144000" cy="2975736"/>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7127" y="990083"/>
            <a:ext cx="933009" cy="798927"/>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5565" y="990083"/>
            <a:ext cx="425925" cy="1069884"/>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658806" y="990083"/>
            <a:ext cx="759737" cy="946326"/>
          </a:xfrm>
          <a:prstGeom prst="rect">
            <a:avLst/>
          </a:prstGeom>
        </p:spPr>
      </p:pic>
      <p:grpSp>
        <p:nvGrpSpPr>
          <p:cNvPr id="12" name="组合 11"/>
          <p:cNvGrpSpPr/>
          <p:nvPr userDrawn="1"/>
        </p:nvGrpSpPr>
        <p:grpSpPr>
          <a:xfrm>
            <a:off x="3357090" y="1191785"/>
            <a:ext cx="585043" cy="90024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6942577" y="370703"/>
            <a:ext cx="628938" cy="1655806"/>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452132"/>
            <a:ext cx="9144000" cy="78444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159015" y="1590001"/>
            <a:ext cx="1220336" cy="494720"/>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26056" y="756029"/>
            <a:ext cx="361670" cy="833972"/>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6240786" y="1604762"/>
            <a:ext cx="732239" cy="296847"/>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66787" y="1755410"/>
            <a:ext cx="785359" cy="298558"/>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400118" y="910685"/>
            <a:ext cx="1800037" cy="1411794"/>
          </a:xfrm>
          <a:prstGeom prst="rect">
            <a:avLst/>
          </a:prstGeom>
        </p:spPr>
      </p:pic>
    </p:spTree>
    <p:extLst>
      <p:ext uri="{BB962C8B-B14F-4D97-AF65-F5344CB8AC3E}">
        <p14:creationId xmlns:p14="http://schemas.microsoft.com/office/powerpoint/2010/main" val="4194332350"/>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8228411" y="1408381"/>
            <a:ext cx="915589" cy="986030"/>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1672367"/>
            <a:ext cx="754522" cy="632199"/>
          </a:xfrm>
          <a:prstGeom prst="rect">
            <a:avLst/>
          </a:prstGeom>
        </p:spPr>
      </p:pic>
      <p:sp>
        <p:nvSpPr>
          <p:cNvPr id="8" name="矩形 7"/>
          <p:cNvSpPr/>
          <p:nvPr userDrawn="1"/>
        </p:nvSpPr>
        <p:spPr>
          <a:xfrm>
            <a:off x="0" y="2167765"/>
            <a:ext cx="9144000" cy="2975736"/>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7127" y="990083"/>
            <a:ext cx="933009" cy="798927"/>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5565" y="990083"/>
            <a:ext cx="425925" cy="1069884"/>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658806" y="990083"/>
            <a:ext cx="759737" cy="946326"/>
          </a:xfrm>
          <a:prstGeom prst="rect">
            <a:avLst/>
          </a:prstGeom>
        </p:spPr>
      </p:pic>
      <p:grpSp>
        <p:nvGrpSpPr>
          <p:cNvPr id="12" name="组合 11"/>
          <p:cNvGrpSpPr/>
          <p:nvPr userDrawn="1"/>
        </p:nvGrpSpPr>
        <p:grpSpPr>
          <a:xfrm>
            <a:off x="3357090" y="1191785"/>
            <a:ext cx="585043" cy="90024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6942577" y="370703"/>
            <a:ext cx="628938" cy="1655806"/>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452132"/>
            <a:ext cx="9144000" cy="78444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159015" y="1590001"/>
            <a:ext cx="1220336" cy="494720"/>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26056" y="756029"/>
            <a:ext cx="361670" cy="833972"/>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6240786" y="1604762"/>
            <a:ext cx="732239" cy="296847"/>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66787" y="1755410"/>
            <a:ext cx="785359" cy="298558"/>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400118" y="910685"/>
            <a:ext cx="1800037" cy="1411794"/>
          </a:xfrm>
          <a:prstGeom prst="rect">
            <a:avLst/>
          </a:prstGeom>
        </p:spPr>
      </p:pic>
    </p:spTree>
    <p:extLst>
      <p:ext uri="{BB962C8B-B14F-4D97-AF65-F5344CB8AC3E}">
        <p14:creationId xmlns:p14="http://schemas.microsoft.com/office/powerpoint/2010/main" val="1432473949"/>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8228411" y="1408381"/>
            <a:ext cx="915589" cy="986030"/>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1672367"/>
            <a:ext cx="754522" cy="632199"/>
          </a:xfrm>
          <a:prstGeom prst="rect">
            <a:avLst/>
          </a:prstGeom>
        </p:spPr>
      </p:pic>
      <p:sp>
        <p:nvSpPr>
          <p:cNvPr id="8" name="矩形 7"/>
          <p:cNvSpPr/>
          <p:nvPr userDrawn="1"/>
        </p:nvSpPr>
        <p:spPr>
          <a:xfrm>
            <a:off x="0" y="2167765"/>
            <a:ext cx="9144000" cy="2975736"/>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7127" y="990083"/>
            <a:ext cx="933009" cy="798927"/>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5565" y="990083"/>
            <a:ext cx="425925" cy="1069884"/>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658806" y="990083"/>
            <a:ext cx="759737" cy="946326"/>
          </a:xfrm>
          <a:prstGeom prst="rect">
            <a:avLst/>
          </a:prstGeom>
        </p:spPr>
      </p:pic>
      <p:grpSp>
        <p:nvGrpSpPr>
          <p:cNvPr id="12" name="组合 11"/>
          <p:cNvGrpSpPr/>
          <p:nvPr userDrawn="1"/>
        </p:nvGrpSpPr>
        <p:grpSpPr>
          <a:xfrm>
            <a:off x="3357090" y="1191785"/>
            <a:ext cx="585043" cy="90024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6942577" y="370703"/>
            <a:ext cx="628938" cy="1655806"/>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452132"/>
            <a:ext cx="9144000" cy="78444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159015" y="1590001"/>
            <a:ext cx="1220336" cy="494720"/>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26056" y="756029"/>
            <a:ext cx="361670" cy="833972"/>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6240786" y="1604762"/>
            <a:ext cx="732239" cy="296847"/>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66787" y="1755410"/>
            <a:ext cx="785359" cy="298558"/>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400118" y="910685"/>
            <a:ext cx="1800037" cy="1411794"/>
          </a:xfrm>
          <a:prstGeom prst="rect">
            <a:avLst/>
          </a:prstGeom>
        </p:spPr>
      </p:pic>
    </p:spTree>
    <p:extLst>
      <p:ext uri="{BB962C8B-B14F-4D97-AF65-F5344CB8AC3E}">
        <p14:creationId xmlns:p14="http://schemas.microsoft.com/office/powerpoint/2010/main" val="3479190496"/>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8228411" y="1408381"/>
            <a:ext cx="915589" cy="986030"/>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1672367"/>
            <a:ext cx="754522" cy="632199"/>
          </a:xfrm>
          <a:prstGeom prst="rect">
            <a:avLst/>
          </a:prstGeom>
        </p:spPr>
      </p:pic>
      <p:sp>
        <p:nvSpPr>
          <p:cNvPr id="8" name="矩形 7"/>
          <p:cNvSpPr/>
          <p:nvPr userDrawn="1"/>
        </p:nvSpPr>
        <p:spPr>
          <a:xfrm>
            <a:off x="0" y="2167765"/>
            <a:ext cx="9144000" cy="2975736"/>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7127" y="990083"/>
            <a:ext cx="933009" cy="798927"/>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5565" y="990083"/>
            <a:ext cx="425925" cy="1069884"/>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658806" y="990083"/>
            <a:ext cx="759737" cy="946326"/>
          </a:xfrm>
          <a:prstGeom prst="rect">
            <a:avLst/>
          </a:prstGeom>
        </p:spPr>
      </p:pic>
      <p:grpSp>
        <p:nvGrpSpPr>
          <p:cNvPr id="12" name="组合 11"/>
          <p:cNvGrpSpPr/>
          <p:nvPr userDrawn="1"/>
        </p:nvGrpSpPr>
        <p:grpSpPr>
          <a:xfrm>
            <a:off x="3357090" y="1191785"/>
            <a:ext cx="585043" cy="90024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6942577" y="370703"/>
            <a:ext cx="628938" cy="1655806"/>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452132"/>
            <a:ext cx="9144000" cy="78444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159015" y="1590001"/>
            <a:ext cx="1220336" cy="494720"/>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26056" y="756029"/>
            <a:ext cx="361670" cy="833972"/>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6240786" y="1604762"/>
            <a:ext cx="732239" cy="296847"/>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66787" y="1755410"/>
            <a:ext cx="785359" cy="298558"/>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400118" y="910685"/>
            <a:ext cx="1800037" cy="1411794"/>
          </a:xfrm>
          <a:prstGeom prst="rect">
            <a:avLst/>
          </a:prstGeom>
        </p:spPr>
      </p:pic>
    </p:spTree>
    <p:extLst>
      <p:ext uri="{BB962C8B-B14F-4D97-AF65-F5344CB8AC3E}">
        <p14:creationId xmlns:p14="http://schemas.microsoft.com/office/powerpoint/2010/main" val="2722995794"/>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8228411" y="1408381"/>
            <a:ext cx="915589" cy="986030"/>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1672367"/>
            <a:ext cx="754522" cy="632199"/>
          </a:xfrm>
          <a:prstGeom prst="rect">
            <a:avLst/>
          </a:prstGeom>
        </p:spPr>
      </p:pic>
      <p:sp>
        <p:nvSpPr>
          <p:cNvPr id="8" name="矩形 7"/>
          <p:cNvSpPr/>
          <p:nvPr userDrawn="1"/>
        </p:nvSpPr>
        <p:spPr>
          <a:xfrm>
            <a:off x="0" y="2167765"/>
            <a:ext cx="9144000" cy="2975736"/>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7127" y="990083"/>
            <a:ext cx="933009" cy="798927"/>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5565" y="990083"/>
            <a:ext cx="425925" cy="1069884"/>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658806" y="990083"/>
            <a:ext cx="759737" cy="946326"/>
          </a:xfrm>
          <a:prstGeom prst="rect">
            <a:avLst/>
          </a:prstGeom>
        </p:spPr>
      </p:pic>
      <p:grpSp>
        <p:nvGrpSpPr>
          <p:cNvPr id="12" name="组合 11"/>
          <p:cNvGrpSpPr/>
          <p:nvPr userDrawn="1"/>
        </p:nvGrpSpPr>
        <p:grpSpPr>
          <a:xfrm>
            <a:off x="3357090" y="1191785"/>
            <a:ext cx="585043" cy="90024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6942577" y="370703"/>
            <a:ext cx="628938" cy="1655806"/>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452132"/>
            <a:ext cx="9144000" cy="78444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159015" y="1590001"/>
            <a:ext cx="1220336" cy="494720"/>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26056" y="756029"/>
            <a:ext cx="361670" cy="833972"/>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6240786" y="1604762"/>
            <a:ext cx="732239" cy="296847"/>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66787" y="1755410"/>
            <a:ext cx="785359" cy="298558"/>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400118" y="910685"/>
            <a:ext cx="1800037" cy="1411794"/>
          </a:xfrm>
          <a:prstGeom prst="rect">
            <a:avLst/>
          </a:prstGeom>
        </p:spPr>
      </p:pic>
    </p:spTree>
    <p:extLst>
      <p:ext uri="{BB962C8B-B14F-4D97-AF65-F5344CB8AC3E}">
        <p14:creationId xmlns:p14="http://schemas.microsoft.com/office/powerpoint/2010/main" val="3408337543"/>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8228411" y="1408381"/>
            <a:ext cx="915589" cy="986030"/>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1672367"/>
            <a:ext cx="754522" cy="632199"/>
          </a:xfrm>
          <a:prstGeom prst="rect">
            <a:avLst/>
          </a:prstGeom>
        </p:spPr>
      </p:pic>
      <p:sp>
        <p:nvSpPr>
          <p:cNvPr id="8" name="矩形 7"/>
          <p:cNvSpPr/>
          <p:nvPr userDrawn="1"/>
        </p:nvSpPr>
        <p:spPr>
          <a:xfrm>
            <a:off x="0" y="2167765"/>
            <a:ext cx="9144000" cy="2975736"/>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7127" y="990083"/>
            <a:ext cx="933009" cy="798927"/>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5565" y="990083"/>
            <a:ext cx="425925" cy="1069884"/>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658806" y="990083"/>
            <a:ext cx="759737" cy="946326"/>
          </a:xfrm>
          <a:prstGeom prst="rect">
            <a:avLst/>
          </a:prstGeom>
        </p:spPr>
      </p:pic>
      <p:grpSp>
        <p:nvGrpSpPr>
          <p:cNvPr id="12" name="组合 11"/>
          <p:cNvGrpSpPr/>
          <p:nvPr userDrawn="1"/>
        </p:nvGrpSpPr>
        <p:grpSpPr>
          <a:xfrm>
            <a:off x="3357090" y="1191785"/>
            <a:ext cx="585043" cy="90024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6942577" y="370703"/>
            <a:ext cx="628938" cy="1655806"/>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452132"/>
            <a:ext cx="9144000" cy="78444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159015" y="1590001"/>
            <a:ext cx="1220336" cy="494720"/>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26056" y="756029"/>
            <a:ext cx="361670" cy="833972"/>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6240786" y="1604762"/>
            <a:ext cx="732239" cy="296847"/>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66787" y="1755410"/>
            <a:ext cx="785359" cy="298558"/>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400118" y="910685"/>
            <a:ext cx="1800037" cy="1411794"/>
          </a:xfrm>
          <a:prstGeom prst="rect">
            <a:avLst/>
          </a:prstGeom>
        </p:spPr>
      </p:pic>
    </p:spTree>
    <p:extLst>
      <p:ext uri="{BB962C8B-B14F-4D97-AF65-F5344CB8AC3E}">
        <p14:creationId xmlns:p14="http://schemas.microsoft.com/office/powerpoint/2010/main" val="3923393894"/>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89D9DB-18FC-4DE1-B6E3-B7CBA7A93292}" type="datetimeFigureOut">
              <a:rPr lang="zh-CN" altLang="en-US" smtClean="0"/>
              <a:t>2022/2/13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978E6D4-FDCC-426F-B778-E8CF2BB26406}" type="slidenum">
              <a:rPr lang="zh-CN" altLang="en-US" smtClean="0"/>
              <a:t>‹#›</a:t>
            </a:fld>
            <a:endParaRPr lang="zh-CN" altLang="en-US"/>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2475" y="4390331"/>
            <a:ext cx="685374" cy="586879"/>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89250" y="4318901"/>
            <a:ext cx="579318" cy="721597"/>
          </a:xfrm>
          <a:prstGeom prst="rect">
            <a:avLst/>
          </a:prstGeom>
        </p:spPr>
      </p:pic>
      <p:grpSp>
        <p:nvGrpSpPr>
          <p:cNvPr id="7" name="组合 6"/>
          <p:cNvGrpSpPr/>
          <p:nvPr userDrawn="1"/>
        </p:nvGrpSpPr>
        <p:grpSpPr>
          <a:xfrm>
            <a:off x="-75289" y="3793277"/>
            <a:ext cx="683179" cy="1051248"/>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40616" y="3913806"/>
            <a:ext cx="421161" cy="1235954"/>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4552666"/>
            <a:ext cx="9144000" cy="590834"/>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155803" y="4679699"/>
            <a:ext cx="880787" cy="357068"/>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830794" y="4027168"/>
            <a:ext cx="288913" cy="666202"/>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3839762" y="4768752"/>
            <a:ext cx="732239" cy="296847"/>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79144" y="4622179"/>
            <a:ext cx="785359" cy="29855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2022/2/13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330895233"/>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89D9DB-18FC-4DE1-B6E3-B7CBA7A93292}" type="datetimeFigureOut">
              <a:rPr lang="zh-CN" altLang="en-US" smtClean="0"/>
              <a:t>2022/2/13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978E6D4-FDCC-426F-B778-E8CF2BB26406}" type="slidenum">
              <a:rPr lang="zh-CN" altLang="en-US" smtClean="0"/>
              <a:t>‹#›</a:t>
            </a:fld>
            <a:endParaRPr lang="zh-CN" altLang="en-US"/>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2475" y="4390331"/>
            <a:ext cx="685374" cy="586879"/>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89250" y="4318901"/>
            <a:ext cx="579318" cy="721597"/>
          </a:xfrm>
          <a:prstGeom prst="rect">
            <a:avLst/>
          </a:prstGeom>
        </p:spPr>
      </p:pic>
      <p:grpSp>
        <p:nvGrpSpPr>
          <p:cNvPr id="7" name="组合 6"/>
          <p:cNvGrpSpPr/>
          <p:nvPr userDrawn="1"/>
        </p:nvGrpSpPr>
        <p:grpSpPr>
          <a:xfrm>
            <a:off x="-75289" y="3793277"/>
            <a:ext cx="683179" cy="1051248"/>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40616" y="3913806"/>
            <a:ext cx="421161" cy="1235954"/>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4552666"/>
            <a:ext cx="9144000" cy="590834"/>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155803" y="4679699"/>
            <a:ext cx="880787" cy="357068"/>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830794" y="4027168"/>
            <a:ext cx="288913" cy="666202"/>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3839762" y="4768752"/>
            <a:ext cx="732239" cy="296847"/>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79144" y="4622179"/>
            <a:ext cx="785359" cy="298558"/>
          </a:xfrm>
          <a:prstGeom prst="rect">
            <a:avLst/>
          </a:prstGeom>
        </p:spPr>
      </p:pic>
    </p:spTree>
    <p:extLst>
      <p:ext uri="{BB962C8B-B14F-4D97-AF65-F5344CB8AC3E}">
        <p14:creationId xmlns:p14="http://schemas.microsoft.com/office/powerpoint/2010/main" val="2425889711"/>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89D9DB-18FC-4DE1-B6E3-B7CBA7A93292}" type="datetimeFigureOut">
              <a:rPr lang="zh-CN" altLang="en-US" smtClean="0"/>
              <a:t>2022/2/13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978E6D4-FDCC-426F-B778-E8CF2BB26406}" type="slidenum">
              <a:rPr lang="zh-CN" altLang="en-US" smtClean="0"/>
              <a:t>‹#›</a:t>
            </a:fld>
            <a:endParaRPr lang="zh-CN" altLang="en-US"/>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2475" y="4390331"/>
            <a:ext cx="685374" cy="586879"/>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89250" y="4318901"/>
            <a:ext cx="579318" cy="721597"/>
          </a:xfrm>
          <a:prstGeom prst="rect">
            <a:avLst/>
          </a:prstGeom>
        </p:spPr>
      </p:pic>
      <p:grpSp>
        <p:nvGrpSpPr>
          <p:cNvPr id="7" name="组合 6"/>
          <p:cNvGrpSpPr/>
          <p:nvPr userDrawn="1"/>
        </p:nvGrpSpPr>
        <p:grpSpPr>
          <a:xfrm>
            <a:off x="-75289" y="3793277"/>
            <a:ext cx="683179" cy="1051248"/>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40616" y="3913806"/>
            <a:ext cx="421161" cy="1235954"/>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4552666"/>
            <a:ext cx="9144000" cy="590834"/>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155803" y="4679699"/>
            <a:ext cx="880787" cy="357068"/>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830794" y="4027168"/>
            <a:ext cx="288913" cy="666202"/>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3839762" y="4768752"/>
            <a:ext cx="732239" cy="296847"/>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79144" y="4622179"/>
            <a:ext cx="785359" cy="298558"/>
          </a:xfrm>
          <a:prstGeom prst="rect">
            <a:avLst/>
          </a:prstGeom>
        </p:spPr>
      </p:pic>
    </p:spTree>
    <p:extLst>
      <p:ext uri="{BB962C8B-B14F-4D97-AF65-F5344CB8AC3E}">
        <p14:creationId xmlns:p14="http://schemas.microsoft.com/office/powerpoint/2010/main" val="455078516"/>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89D9DB-18FC-4DE1-B6E3-B7CBA7A93292}" type="datetimeFigureOut">
              <a:rPr lang="zh-CN" altLang="en-US" smtClean="0"/>
              <a:t>2022/2/13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978E6D4-FDCC-426F-B778-E8CF2BB26406}" type="slidenum">
              <a:rPr lang="zh-CN" altLang="en-US" smtClean="0"/>
              <a:t>‹#›</a:t>
            </a:fld>
            <a:endParaRPr lang="zh-CN" altLang="en-US"/>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2475" y="4390331"/>
            <a:ext cx="685374" cy="586879"/>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89250" y="4318901"/>
            <a:ext cx="579318" cy="721597"/>
          </a:xfrm>
          <a:prstGeom prst="rect">
            <a:avLst/>
          </a:prstGeom>
        </p:spPr>
      </p:pic>
      <p:grpSp>
        <p:nvGrpSpPr>
          <p:cNvPr id="7" name="组合 6"/>
          <p:cNvGrpSpPr/>
          <p:nvPr userDrawn="1"/>
        </p:nvGrpSpPr>
        <p:grpSpPr>
          <a:xfrm>
            <a:off x="-75289" y="3793277"/>
            <a:ext cx="683179" cy="1051248"/>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40616" y="3913806"/>
            <a:ext cx="421161" cy="1235954"/>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4552666"/>
            <a:ext cx="9144000" cy="590834"/>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155803" y="4679699"/>
            <a:ext cx="880787" cy="357068"/>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830794" y="4027168"/>
            <a:ext cx="288913" cy="666202"/>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3839762" y="4768752"/>
            <a:ext cx="732239" cy="296847"/>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79144" y="4622179"/>
            <a:ext cx="785359" cy="298558"/>
          </a:xfrm>
          <a:prstGeom prst="rect">
            <a:avLst/>
          </a:prstGeom>
        </p:spPr>
      </p:pic>
    </p:spTree>
    <p:extLst>
      <p:ext uri="{BB962C8B-B14F-4D97-AF65-F5344CB8AC3E}">
        <p14:creationId xmlns:p14="http://schemas.microsoft.com/office/powerpoint/2010/main" val="1364589989"/>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89D9DB-18FC-4DE1-B6E3-B7CBA7A93292}" type="datetimeFigureOut">
              <a:rPr lang="zh-CN" altLang="en-US" smtClean="0"/>
              <a:t>2022/2/13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978E6D4-FDCC-426F-B778-E8CF2BB26406}" type="slidenum">
              <a:rPr lang="zh-CN" altLang="en-US" smtClean="0"/>
              <a:t>‹#›</a:t>
            </a:fld>
            <a:endParaRPr lang="zh-CN" altLang="en-US"/>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2475" y="4390331"/>
            <a:ext cx="685374" cy="586879"/>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89250" y="4318901"/>
            <a:ext cx="579318" cy="721597"/>
          </a:xfrm>
          <a:prstGeom prst="rect">
            <a:avLst/>
          </a:prstGeom>
        </p:spPr>
      </p:pic>
      <p:grpSp>
        <p:nvGrpSpPr>
          <p:cNvPr id="7" name="组合 6"/>
          <p:cNvGrpSpPr/>
          <p:nvPr userDrawn="1"/>
        </p:nvGrpSpPr>
        <p:grpSpPr>
          <a:xfrm>
            <a:off x="-75289" y="3793277"/>
            <a:ext cx="683179" cy="1051248"/>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40616" y="3913806"/>
            <a:ext cx="421161" cy="1235954"/>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4552666"/>
            <a:ext cx="9144000" cy="590834"/>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155803" y="4679699"/>
            <a:ext cx="880787" cy="357068"/>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830794" y="4027168"/>
            <a:ext cx="288913" cy="666202"/>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3839762" y="4768752"/>
            <a:ext cx="732239" cy="296847"/>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79144" y="4622179"/>
            <a:ext cx="785359" cy="298558"/>
          </a:xfrm>
          <a:prstGeom prst="rect">
            <a:avLst/>
          </a:prstGeom>
        </p:spPr>
      </p:pic>
    </p:spTree>
    <p:extLst>
      <p:ext uri="{BB962C8B-B14F-4D97-AF65-F5344CB8AC3E}">
        <p14:creationId xmlns:p14="http://schemas.microsoft.com/office/powerpoint/2010/main" val="1530338078"/>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89D9DB-18FC-4DE1-B6E3-B7CBA7A93292}" type="datetimeFigureOut">
              <a:rPr lang="zh-CN" altLang="en-US" smtClean="0"/>
              <a:t>2022/2/13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978E6D4-FDCC-426F-B778-E8CF2BB26406}" type="slidenum">
              <a:rPr lang="zh-CN" altLang="en-US" smtClean="0"/>
              <a:t>‹#›</a:t>
            </a:fld>
            <a:endParaRPr lang="zh-CN" altLang="en-US"/>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2475" y="4390331"/>
            <a:ext cx="685374" cy="586879"/>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89250" y="4318901"/>
            <a:ext cx="579318" cy="721597"/>
          </a:xfrm>
          <a:prstGeom prst="rect">
            <a:avLst/>
          </a:prstGeom>
        </p:spPr>
      </p:pic>
      <p:grpSp>
        <p:nvGrpSpPr>
          <p:cNvPr id="7" name="组合 6"/>
          <p:cNvGrpSpPr/>
          <p:nvPr userDrawn="1"/>
        </p:nvGrpSpPr>
        <p:grpSpPr>
          <a:xfrm>
            <a:off x="-75289" y="3793277"/>
            <a:ext cx="683179" cy="1051248"/>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40616" y="3913806"/>
            <a:ext cx="421161" cy="1235954"/>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4552666"/>
            <a:ext cx="9144000" cy="590834"/>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155803" y="4679699"/>
            <a:ext cx="880787" cy="357068"/>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830794" y="4027168"/>
            <a:ext cx="288913" cy="666202"/>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3839762" y="4768752"/>
            <a:ext cx="732239" cy="296847"/>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79144" y="4622179"/>
            <a:ext cx="785359" cy="298558"/>
          </a:xfrm>
          <a:prstGeom prst="rect">
            <a:avLst/>
          </a:prstGeom>
        </p:spPr>
      </p:pic>
    </p:spTree>
    <p:extLst>
      <p:ext uri="{BB962C8B-B14F-4D97-AF65-F5344CB8AC3E}">
        <p14:creationId xmlns:p14="http://schemas.microsoft.com/office/powerpoint/2010/main" val="2115937174"/>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2022/2/13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2022/2/13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2022/2/13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2022/2/13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088034369"/>
      </p:ext>
    </p:extLst>
  </p:cSld>
  <p:clrMapOvr>
    <a:masterClrMapping/>
  </p:clrMapOvr>
  <mc:AlternateContent xmlns:mc="http://schemas.openxmlformats.org/markup-compatibility/2006" xmlns:p14="http://schemas.microsoft.com/office/powerpoint/2010/main">
    <mc:Choice Requires="p14">
      <p:transition spd="slow" p14:dur="1600" advClick="0" advTm="3000">
        <p14:conveyor dir="l"/>
      </p:transition>
    </mc:Choice>
    <mc:Fallback xmlns="">
      <p:transition spd="slow" advClick="0"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2022/2/13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7E89D9DB-18FC-4DE1-B6E3-B7CBA7A93292}" type="datetimeFigureOut">
              <a:rPr lang="zh-CN" altLang="en-US" smtClean="0"/>
              <a:t>2022/2/13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7E89D9DB-18FC-4DE1-B6E3-B7CBA7A93292}" type="datetimeFigureOut">
              <a:rPr lang="zh-CN" altLang="en-US" smtClean="0"/>
              <a:t>2022/2/13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7E89D9DB-18FC-4DE1-B6E3-B7CBA7A93292}" type="datetimeFigureOut">
              <a:rPr lang="zh-CN" altLang="en-US" smtClean="0"/>
              <a:t>2022/2/13</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978E6D4-FDCC-426F-B778-E8CF2BB2640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8228411" y="1408381"/>
            <a:ext cx="915589" cy="986030"/>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1672367"/>
            <a:ext cx="754522" cy="632199"/>
          </a:xfrm>
          <a:prstGeom prst="rect">
            <a:avLst/>
          </a:prstGeom>
        </p:spPr>
      </p:pic>
      <p:sp>
        <p:nvSpPr>
          <p:cNvPr id="8" name="矩形 7"/>
          <p:cNvSpPr/>
          <p:nvPr userDrawn="1"/>
        </p:nvSpPr>
        <p:spPr>
          <a:xfrm>
            <a:off x="0" y="2167765"/>
            <a:ext cx="9144000" cy="2975736"/>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7127" y="990083"/>
            <a:ext cx="933009" cy="798927"/>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5565" y="990083"/>
            <a:ext cx="425925" cy="1069884"/>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658806" y="990083"/>
            <a:ext cx="759737" cy="946326"/>
          </a:xfrm>
          <a:prstGeom prst="rect">
            <a:avLst/>
          </a:prstGeom>
        </p:spPr>
      </p:pic>
      <p:grpSp>
        <p:nvGrpSpPr>
          <p:cNvPr id="12" name="组合 11"/>
          <p:cNvGrpSpPr/>
          <p:nvPr userDrawn="1"/>
        </p:nvGrpSpPr>
        <p:grpSpPr>
          <a:xfrm>
            <a:off x="3357090" y="1191785"/>
            <a:ext cx="585043" cy="90024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6942577" y="370703"/>
            <a:ext cx="628938" cy="1655806"/>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452132"/>
            <a:ext cx="9144000" cy="78444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159015" y="1590001"/>
            <a:ext cx="1220336" cy="494720"/>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26056" y="756029"/>
            <a:ext cx="361670" cy="833972"/>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6240786" y="1604762"/>
            <a:ext cx="732239" cy="296847"/>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66787" y="1755410"/>
            <a:ext cx="785359" cy="298558"/>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400118" y="910685"/>
            <a:ext cx="1800037" cy="141179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8228411" y="1408381"/>
            <a:ext cx="915589" cy="986030"/>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1672367"/>
            <a:ext cx="754522" cy="632199"/>
          </a:xfrm>
          <a:prstGeom prst="rect">
            <a:avLst/>
          </a:prstGeom>
        </p:spPr>
      </p:pic>
      <p:sp>
        <p:nvSpPr>
          <p:cNvPr id="8" name="矩形 7"/>
          <p:cNvSpPr/>
          <p:nvPr userDrawn="1"/>
        </p:nvSpPr>
        <p:spPr>
          <a:xfrm>
            <a:off x="0" y="2167765"/>
            <a:ext cx="9144000" cy="2975736"/>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7127" y="990083"/>
            <a:ext cx="933009" cy="798927"/>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5565" y="990083"/>
            <a:ext cx="425925" cy="1069884"/>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658806" y="990083"/>
            <a:ext cx="759737" cy="946326"/>
          </a:xfrm>
          <a:prstGeom prst="rect">
            <a:avLst/>
          </a:prstGeom>
        </p:spPr>
      </p:pic>
      <p:grpSp>
        <p:nvGrpSpPr>
          <p:cNvPr id="12" name="组合 11"/>
          <p:cNvGrpSpPr/>
          <p:nvPr userDrawn="1"/>
        </p:nvGrpSpPr>
        <p:grpSpPr>
          <a:xfrm>
            <a:off x="3357090" y="1191785"/>
            <a:ext cx="585043" cy="90024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6942577" y="370703"/>
            <a:ext cx="628938" cy="1655806"/>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452132"/>
            <a:ext cx="9144000" cy="78444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159015" y="1590001"/>
            <a:ext cx="1220336" cy="494720"/>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26056" y="756029"/>
            <a:ext cx="361670" cy="833972"/>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6240786" y="1604762"/>
            <a:ext cx="732239" cy="296847"/>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66787" y="1755410"/>
            <a:ext cx="785359" cy="298558"/>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400118" y="910685"/>
            <a:ext cx="1800037" cy="1411794"/>
          </a:xfrm>
          <a:prstGeom prst="rect">
            <a:avLst/>
          </a:prstGeom>
        </p:spPr>
      </p:pic>
    </p:spTree>
    <p:extLst>
      <p:ext uri="{BB962C8B-B14F-4D97-AF65-F5344CB8AC3E}">
        <p14:creationId xmlns:p14="http://schemas.microsoft.com/office/powerpoint/2010/main" val="2206178509"/>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8228411" y="1408381"/>
            <a:ext cx="915589" cy="986030"/>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1672367"/>
            <a:ext cx="754522" cy="632199"/>
          </a:xfrm>
          <a:prstGeom prst="rect">
            <a:avLst/>
          </a:prstGeom>
        </p:spPr>
      </p:pic>
      <p:sp>
        <p:nvSpPr>
          <p:cNvPr id="8" name="矩形 7"/>
          <p:cNvSpPr/>
          <p:nvPr userDrawn="1"/>
        </p:nvSpPr>
        <p:spPr>
          <a:xfrm>
            <a:off x="0" y="2167765"/>
            <a:ext cx="9144000" cy="2975736"/>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7127" y="990083"/>
            <a:ext cx="933009" cy="798927"/>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5565" y="990083"/>
            <a:ext cx="425925" cy="1069884"/>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658806" y="990083"/>
            <a:ext cx="759737" cy="946326"/>
          </a:xfrm>
          <a:prstGeom prst="rect">
            <a:avLst/>
          </a:prstGeom>
        </p:spPr>
      </p:pic>
      <p:grpSp>
        <p:nvGrpSpPr>
          <p:cNvPr id="12" name="组合 11"/>
          <p:cNvGrpSpPr/>
          <p:nvPr userDrawn="1"/>
        </p:nvGrpSpPr>
        <p:grpSpPr>
          <a:xfrm>
            <a:off x="3357090" y="1191785"/>
            <a:ext cx="585043" cy="90024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6942577" y="370703"/>
            <a:ext cx="628938" cy="1655806"/>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452132"/>
            <a:ext cx="9144000" cy="78444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159015" y="1590001"/>
            <a:ext cx="1220336" cy="494720"/>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26056" y="756029"/>
            <a:ext cx="361670" cy="833972"/>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6240786" y="1604762"/>
            <a:ext cx="732239" cy="296847"/>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66787" y="1755410"/>
            <a:ext cx="785359" cy="298558"/>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400118" y="910685"/>
            <a:ext cx="1800037" cy="1411794"/>
          </a:xfrm>
          <a:prstGeom prst="rect">
            <a:avLst/>
          </a:prstGeom>
        </p:spPr>
      </p:pic>
    </p:spTree>
    <p:extLst>
      <p:ext uri="{BB962C8B-B14F-4D97-AF65-F5344CB8AC3E}">
        <p14:creationId xmlns:p14="http://schemas.microsoft.com/office/powerpoint/2010/main" val="280613310"/>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E89D9DB-18FC-4DE1-B6E3-B7CBA7A93292}" type="datetimeFigureOut">
              <a:rPr lang="zh-CN" altLang="en-US" smtClean="0"/>
              <a:t>2022/2/13</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978E6D4-FDCC-426F-B778-E8CF2BB2640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702" r:id="rId2"/>
    <p:sldLayoutId id="2147483650" r:id="rId3"/>
    <p:sldLayoutId id="2147483651" r:id="rId4"/>
    <p:sldLayoutId id="2147483652" r:id="rId5"/>
    <p:sldLayoutId id="2147483653" r:id="rId6"/>
    <p:sldLayoutId id="2147483654" r:id="rId7"/>
    <p:sldLayoutId id="2147483701" r:id="rId8"/>
    <p:sldLayoutId id="2147483700" r:id="rId9"/>
    <p:sldLayoutId id="2147483695" r:id="rId10"/>
    <p:sldLayoutId id="2147483693" r:id="rId11"/>
    <p:sldLayoutId id="2147483690" r:id="rId12"/>
    <p:sldLayoutId id="2147483661" r:id="rId13"/>
    <p:sldLayoutId id="2147483660" r:id="rId14"/>
    <p:sldLayoutId id="2147483694" r:id="rId15"/>
    <p:sldLayoutId id="2147483692" r:id="rId16"/>
    <p:sldLayoutId id="2147483691" r:id="rId17"/>
    <p:sldLayoutId id="2147483667" r:id="rId18"/>
    <p:sldLayoutId id="2147483655" r:id="rId19"/>
    <p:sldLayoutId id="2147483699" r:id="rId20"/>
    <p:sldLayoutId id="2147483698" r:id="rId21"/>
    <p:sldLayoutId id="2147483696" r:id="rId22"/>
    <p:sldLayoutId id="2147483689" r:id="rId23"/>
    <p:sldLayoutId id="2147483697" r:id="rId24"/>
    <p:sldLayoutId id="2147483656" r:id="rId25"/>
    <p:sldLayoutId id="2147483657" r:id="rId26"/>
    <p:sldLayoutId id="2147483658" r:id="rId27"/>
    <p:sldLayoutId id="2147483659" r:id="rId28"/>
    <p:sldLayoutId id="2147483684" r:id="rId29"/>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6.png"/><Relationship Id="rId13" Type="http://schemas.microsoft.com/office/2007/relationships/hdphoto" Target="../media/hdphoto3.wdp"/><Relationship Id="rId18" Type="http://schemas.openxmlformats.org/officeDocument/2006/relationships/image" Target="../media/image33.png"/><Relationship Id="rId26" Type="http://schemas.openxmlformats.org/officeDocument/2006/relationships/image" Target="../media/image1.png"/><Relationship Id="rId3" Type="http://schemas.openxmlformats.org/officeDocument/2006/relationships/slideLayout" Target="../slideLayouts/slideLayout1.xml"/><Relationship Id="rId21" Type="http://schemas.openxmlformats.org/officeDocument/2006/relationships/image" Target="../media/image34.png"/><Relationship Id="rId7" Type="http://schemas.openxmlformats.org/officeDocument/2006/relationships/image" Target="../media/image25.png"/><Relationship Id="rId12" Type="http://schemas.openxmlformats.org/officeDocument/2006/relationships/image" Target="../media/image28.png"/><Relationship Id="rId17" Type="http://schemas.openxmlformats.org/officeDocument/2006/relationships/image" Target="../media/image32.png"/><Relationship Id="rId25" Type="http://schemas.openxmlformats.org/officeDocument/2006/relationships/image" Target="../media/image36.png"/><Relationship Id="rId2" Type="http://schemas.openxmlformats.org/officeDocument/2006/relationships/audio" Target="../media/media1.mp3"/><Relationship Id="rId16" Type="http://schemas.openxmlformats.org/officeDocument/2006/relationships/image" Target="../media/image31.png"/><Relationship Id="rId20" Type="http://schemas.openxmlformats.org/officeDocument/2006/relationships/image" Target="../media/image18.png"/><Relationship Id="rId29" Type="http://schemas.openxmlformats.org/officeDocument/2006/relationships/image" Target="../media/image37.png"/><Relationship Id="rId1" Type="http://schemas.microsoft.com/office/2007/relationships/media" Target="../media/media1.mp3"/><Relationship Id="rId6" Type="http://schemas.openxmlformats.org/officeDocument/2006/relationships/image" Target="../media/image24.png"/><Relationship Id="rId11" Type="http://schemas.openxmlformats.org/officeDocument/2006/relationships/image" Target="../media/image27.png"/><Relationship Id="rId24" Type="http://schemas.openxmlformats.org/officeDocument/2006/relationships/image" Target="../media/image11.png"/><Relationship Id="rId5" Type="http://schemas.openxmlformats.org/officeDocument/2006/relationships/image" Target="../media/image23.png"/><Relationship Id="rId15" Type="http://schemas.openxmlformats.org/officeDocument/2006/relationships/image" Target="../media/image30.png"/><Relationship Id="rId23" Type="http://schemas.openxmlformats.org/officeDocument/2006/relationships/image" Target="../media/image10.png"/><Relationship Id="rId28" Type="http://schemas.openxmlformats.org/officeDocument/2006/relationships/image" Target="../media/image13.png"/><Relationship Id="rId10" Type="http://schemas.openxmlformats.org/officeDocument/2006/relationships/image" Target="../media/image14.png"/><Relationship Id="rId19" Type="http://schemas.openxmlformats.org/officeDocument/2006/relationships/image" Target="../media/image17.png"/><Relationship Id="rId31" Type="http://schemas.openxmlformats.org/officeDocument/2006/relationships/image" Target="../media/image39.png"/><Relationship Id="rId4" Type="http://schemas.openxmlformats.org/officeDocument/2006/relationships/notesSlide" Target="../notesSlides/notesSlide1.xml"/><Relationship Id="rId9" Type="http://schemas.microsoft.com/office/2007/relationships/hdphoto" Target="../media/hdphoto2.wdp"/><Relationship Id="rId14" Type="http://schemas.openxmlformats.org/officeDocument/2006/relationships/image" Target="../media/image29.png"/><Relationship Id="rId22" Type="http://schemas.openxmlformats.org/officeDocument/2006/relationships/image" Target="../media/image35.png"/><Relationship Id="rId27" Type="http://schemas.openxmlformats.org/officeDocument/2006/relationships/image" Target="../media/image12.png"/><Relationship Id="rId30" Type="http://schemas.openxmlformats.org/officeDocument/2006/relationships/image" Target="../media/image38.png"/></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61.jpeg"/><Relationship Id="rId4" Type="http://schemas.openxmlformats.org/officeDocument/2006/relationships/image" Target="../media/image60.png"/></Relationships>
</file>

<file path=ppt/slides/_rels/slide15.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15.xml"/><Relationship Id="rId1" Type="http://schemas.openxmlformats.org/officeDocument/2006/relationships/slideLayout" Target="../slideLayouts/slideLayout14.xml"/><Relationship Id="rId5" Type="http://schemas.openxmlformats.org/officeDocument/2006/relationships/image" Target="../media/image63.jpeg"/><Relationship Id="rId4" Type="http://schemas.openxmlformats.org/officeDocument/2006/relationships/image" Target="../media/image62.png"/></Relationships>
</file>

<file path=ppt/slides/_rels/slide16.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image" Target="../media/image64.jpeg"/><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17.xml"/><Relationship Id="rId1" Type="http://schemas.openxmlformats.org/officeDocument/2006/relationships/slideLayout" Target="../slideLayouts/slideLayout14.xml"/><Relationship Id="rId5" Type="http://schemas.openxmlformats.org/officeDocument/2006/relationships/image" Target="../media/image65.jpeg"/><Relationship Id="rId4" Type="http://schemas.openxmlformats.org/officeDocument/2006/relationships/image" Target="../media/image62.png"/></Relationships>
</file>

<file path=ppt/slides/_rels/slide18.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18.xml"/><Relationship Id="rId1" Type="http://schemas.openxmlformats.org/officeDocument/2006/relationships/slideLayout" Target="../slideLayouts/slideLayout14.xml"/><Relationship Id="rId5" Type="http://schemas.openxmlformats.org/officeDocument/2006/relationships/image" Target="../media/image66.jpeg"/><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19.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40.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7.png"/><Relationship Id="rId7" Type="http://schemas.microsoft.com/office/2007/relationships/hdphoto" Target="../media/hdphoto5.wdp"/><Relationship Id="rId2" Type="http://schemas.openxmlformats.org/officeDocument/2006/relationships/notesSlide" Target="../notesSlides/notesSlide20.xml"/><Relationship Id="rId1" Type="http://schemas.openxmlformats.org/officeDocument/2006/relationships/slideLayout" Target="../slideLayouts/slideLayout19.xml"/><Relationship Id="rId6" Type="http://schemas.openxmlformats.org/officeDocument/2006/relationships/image" Target="../media/image69.png"/><Relationship Id="rId11" Type="http://schemas.microsoft.com/office/2007/relationships/hdphoto" Target="../media/hdphoto7.wdp"/><Relationship Id="rId5" Type="http://schemas.microsoft.com/office/2007/relationships/hdphoto" Target="../media/hdphoto4.wdp"/><Relationship Id="rId10" Type="http://schemas.openxmlformats.org/officeDocument/2006/relationships/image" Target="../media/image71.png"/><Relationship Id="rId4" Type="http://schemas.openxmlformats.org/officeDocument/2006/relationships/image" Target="../media/image68.png"/><Relationship Id="rId9" Type="http://schemas.microsoft.com/office/2007/relationships/hdphoto" Target="../media/hdphoto6.wdp"/></Relationships>
</file>

<file path=ppt/slides/_rels/slide2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microsoft.com/office/2007/relationships/hdphoto" Target="../media/hdphoto8.wdp"/></Relationships>
</file>

<file path=ppt/slides/_rels/slide2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2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microsoft.com/office/2007/relationships/hdphoto" Target="../media/hdphoto8.wdp"/></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microsoft.com/office/2007/relationships/hdphoto" Target="../media/hdphoto8.wdp"/></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2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6.xml"/><Relationship Id="rId1" Type="http://schemas.openxmlformats.org/officeDocument/2006/relationships/slideLayout" Target="../slideLayouts/slideLayout14.xml"/><Relationship Id="rId5" Type="http://schemas.microsoft.com/office/2007/relationships/hdphoto" Target="../media/hdphoto8.wdp"/><Relationship Id="rId4" Type="http://schemas.openxmlformats.org/officeDocument/2006/relationships/image" Target="../media/image72.png"/></Relationships>
</file>

<file path=ppt/slides/_rels/slide2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2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8.xml"/><Relationship Id="rId1" Type="http://schemas.openxmlformats.org/officeDocument/2006/relationships/slideLayout" Target="../slideLayouts/slideLayout14.xml"/><Relationship Id="rId5" Type="http://schemas.microsoft.com/office/2007/relationships/hdphoto" Target="../media/hdphoto8.wdp"/><Relationship Id="rId4" Type="http://schemas.openxmlformats.org/officeDocument/2006/relationships/image" Target="../media/image72.png"/></Relationships>
</file>

<file path=ppt/slides/_rels/slide2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40.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31.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19.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5.xml"/><Relationship Id="rId1" Type="http://schemas.openxmlformats.org/officeDocument/2006/relationships/tags" Target="../tags/tag14.xml"/><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17.xml"/><Relationship Id="rId1" Type="http://schemas.openxmlformats.org/officeDocument/2006/relationships/tags" Target="../tags/tag16.xml"/><Relationship Id="rId5" Type="http://schemas.openxmlformats.org/officeDocument/2006/relationships/image" Target="../media/image81.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19.xml"/><Relationship Id="rId1" Type="http://schemas.openxmlformats.org/officeDocument/2006/relationships/tags" Target="../tags/tag18.xml"/><Relationship Id="rId5" Type="http://schemas.openxmlformats.org/officeDocument/2006/relationships/image" Target="../media/image81.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19.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8" Type="http://schemas.openxmlformats.org/officeDocument/2006/relationships/image" Target="../media/image86.png"/><Relationship Id="rId13" Type="http://schemas.microsoft.com/office/2007/relationships/hdphoto" Target="../media/hdphoto12.wdp"/><Relationship Id="rId3" Type="http://schemas.openxmlformats.org/officeDocument/2006/relationships/image" Target="../media/image82.png"/><Relationship Id="rId7" Type="http://schemas.microsoft.com/office/2007/relationships/hdphoto" Target="../media/hdphoto9.wdp"/><Relationship Id="rId12" Type="http://schemas.openxmlformats.org/officeDocument/2006/relationships/image" Target="../media/image88.png"/><Relationship Id="rId17" Type="http://schemas.microsoft.com/office/2007/relationships/hdphoto" Target="../media/hdphoto14.wdp"/><Relationship Id="rId2" Type="http://schemas.openxmlformats.org/officeDocument/2006/relationships/slideLayout" Target="../slideLayouts/slideLayout19.xml"/><Relationship Id="rId16" Type="http://schemas.openxmlformats.org/officeDocument/2006/relationships/image" Target="../media/image90.png"/><Relationship Id="rId1" Type="http://schemas.openxmlformats.org/officeDocument/2006/relationships/tags" Target="../tags/tag20.xml"/><Relationship Id="rId6" Type="http://schemas.openxmlformats.org/officeDocument/2006/relationships/image" Target="../media/image85.png"/><Relationship Id="rId11" Type="http://schemas.microsoft.com/office/2007/relationships/hdphoto" Target="../media/hdphoto11.wdp"/><Relationship Id="rId5" Type="http://schemas.openxmlformats.org/officeDocument/2006/relationships/image" Target="../media/image84.png"/><Relationship Id="rId15" Type="http://schemas.microsoft.com/office/2007/relationships/hdphoto" Target="../media/hdphoto13.wdp"/><Relationship Id="rId10" Type="http://schemas.openxmlformats.org/officeDocument/2006/relationships/image" Target="../media/image87.png"/><Relationship Id="rId4" Type="http://schemas.openxmlformats.org/officeDocument/2006/relationships/image" Target="../media/image83.svg"/><Relationship Id="rId9" Type="http://schemas.microsoft.com/office/2007/relationships/hdphoto" Target="../media/hdphoto10.wdp"/><Relationship Id="rId14" Type="http://schemas.openxmlformats.org/officeDocument/2006/relationships/image" Target="../media/image89.png"/></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7.xml"/><Relationship Id="rId1" Type="http://schemas.openxmlformats.org/officeDocument/2006/relationships/slideLayout" Target="../slideLayouts/slideLayout14.xml"/><Relationship Id="rId4" Type="http://schemas.openxmlformats.org/officeDocument/2006/relationships/image" Target="../media/image92.jpeg"/></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image" Target="../media/image40.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0.png"/><Relationship Id="rId18" Type="http://schemas.openxmlformats.org/officeDocument/2006/relationships/image" Target="../media/image18.png"/><Relationship Id="rId26" Type="http://schemas.openxmlformats.org/officeDocument/2006/relationships/image" Target="../media/image13.png"/><Relationship Id="rId3" Type="http://schemas.openxmlformats.org/officeDocument/2006/relationships/image" Target="../media/image23.png"/><Relationship Id="rId21" Type="http://schemas.openxmlformats.org/officeDocument/2006/relationships/image" Target="../media/image10.png"/><Relationship Id="rId7" Type="http://schemas.microsoft.com/office/2007/relationships/hdphoto" Target="../media/hdphoto2.wdp"/><Relationship Id="rId12" Type="http://schemas.openxmlformats.org/officeDocument/2006/relationships/image" Target="../media/image29.png"/><Relationship Id="rId17" Type="http://schemas.openxmlformats.org/officeDocument/2006/relationships/image" Target="../media/image17.png"/><Relationship Id="rId25" Type="http://schemas.openxmlformats.org/officeDocument/2006/relationships/image" Target="../media/image12.png"/><Relationship Id="rId2" Type="http://schemas.openxmlformats.org/officeDocument/2006/relationships/notesSlide" Target="../notesSlides/notesSlide39.xml"/><Relationship Id="rId16" Type="http://schemas.openxmlformats.org/officeDocument/2006/relationships/image" Target="../media/image33.png"/><Relationship Id="rId20"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26.png"/><Relationship Id="rId11" Type="http://schemas.microsoft.com/office/2007/relationships/hdphoto" Target="../media/hdphoto3.wdp"/><Relationship Id="rId24" Type="http://schemas.openxmlformats.org/officeDocument/2006/relationships/image" Target="../media/image1.png"/><Relationship Id="rId5" Type="http://schemas.openxmlformats.org/officeDocument/2006/relationships/image" Target="../media/image25.png"/><Relationship Id="rId15" Type="http://schemas.openxmlformats.org/officeDocument/2006/relationships/image" Target="../media/image32.png"/><Relationship Id="rId23" Type="http://schemas.openxmlformats.org/officeDocument/2006/relationships/image" Target="../media/image36.png"/><Relationship Id="rId28" Type="http://schemas.openxmlformats.org/officeDocument/2006/relationships/image" Target="../media/image38.png"/><Relationship Id="rId10" Type="http://schemas.openxmlformats.org/officeDocument/2006/relationships/image" Target="../media/image28.png"/><Relationship Id="rId19" Type="http://schemas.openxmlformats.org/officeDocument/2006/relationships/image" Target="../media/image34.png"/><Relationship Id="rId4" Type="http://schemas.openxmlformats.org/officeDocument/2006/relationships/image" Target="../media/image24.png"/><Relationship Id="rId9" Type="http://schemas.openxmlformats.org/officeDocument/2006/relationships/image" Target="../media/image27.png"/><Relationship Id="rId14" Type="http://schemas.openxmlformats.org/officeDocument/2006/relationships/image" Target="../media/image31.png"/><Relationship Id="rId22" Type="http://schemas.openxmlformats.org/officeDocument/2006/relationships/image" Target="../media/image11.png"/><Relationship Id="rId27" Type="http://schemas.openxmlformats.org/officeDocument/2006/relationships/image" Target="../media/image37.png"/></Relationships>
</file>

<file path=ppt/slides/_rels/slide41.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58.png"/><Relationship Id="rId7" Type="http://schemas.openxmlformats.org/officeDocument/2006/relationships/image" Target="../media/image96.png"/><Relationship Id="rId2" Type="http://schemas.openxmlformats.org/officeDocument/2006/relationships/notesSlide" Target="../notesSlides/notesSlide40.xml"/><Relationship Id="rId1" Type="http://schemas.openxmlformats.org/officeDocument/2006/relationships/slideLayout" Target="../slideLayouts/slideLayout19.xml"/><Relationship Id="rId6" Type="http://schemas.openxmlformats.org/officeDocument/2006/relationships/image" Target="../media/image95.png"/><Relationship Id="rId5" Type="http://schemas.openxmlformats.org/officeDocument/2006/relationships/image" Target="../media/image94.png"/><Relationship Id="rId10" Type="http://schemas.microsoft.com/office/2007/relationships/hdphoto" Target="../media/hdphoto15.wdp"/><Relationship Id="rId4" Type="http://schemas.openxmlformats.org/officeDocument/2006/relationships/image" Target="../media/image93.png"/><Relationship Id="rId9" Type="http://schemas.openxmlformats.org/officeDocument/2006/relationships/image" Target="../media/image98.png"/></Relationships>
</file>

<file path=ppt/slides/_rels/slide4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1.xml"/><Relationship Id="rId1" Type="http://schemas.openxmlformats.org/officeDocument/2006/relationships/slideLayout" Target="../slideLayouts/slideLayout19.xml"/><Relationship Id="rId5" Type="http://schemas.microsoft.com/office/2007/relationships/hdphoto" Target="../media/hdphoto16.wdp"/><Relationship Id="rId4" Type="http://schemas.openxmlformats.org/officeDocument/2006/relationships/image" Target="../media/image100.png"/></Relationships>
</file>

<file path=ppt/slides/_rels/slide4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2.xml"/><Relationship Id="rId1" Type="http://schemas.openxmlformats.org/officeDocument/2006/relationships/slideLayout" Target="../slideLayouts/slideLayout14.xml"/><Relationship Id="rId5" Type="http://schemas.openxmlformats.org/officeDocument/2006/relationships/image" Target="../media/image800.png"/><Relationship Id="rId4" Type="http://schemas.openxmlformats.org/officeDocument/2006/relationships/customXml" Target="../ink/ink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44.png"/><Relationship Id="rId5" Type="http://schemas.openxmlformats.org/officeDocument/2006/relationships/image" Target="../media/image4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image" Target="../media/image4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
          <p:cNvSpPr/>
          <p:nvPr/>
        </p:nvSpPr>
        <p:spPr>
          <a:xfrm>
            <a:off x="1" y="0"/>
            <a:ext cx="9144000" cy="442877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2" name="图片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8417" y="174798"/>
            <a:ext cx="1960400" cy="881335"/>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12016" y="423021"/>
            <a:ext cx="1918279" cy="1506392"/>
          </a:xfrm>
          <a:prstGeom prst="rect">
            <a:avLst/>
          </a:prstGeom>
        </p:spPr>
      </p:pic>
      <p:grpSp>
        <p:nvGrpSpPr>
          <p:cNvPr id="28" name="组合 27"/>
          <p:cNvGrpSpPr/>
          <p:nvPr/>
        </p:nvGrpSpPr>
        <p:grpSpPr>
          <a:xfrm>
            <a:off x="1511715" y="247913"/>
            <a:ext cx="6981547" cy="3916804"/>
            <a:chOff x="1750343" y="560130"/>
            <a:chExt cx="6458858" cy="3623564"/>
          </a:xfrm>
        </p:grpSpPr>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50343" y="560130"/>
              <a:ext cx="6458858" cy="3623564"/>
            </a:xfrm>
            <a:prstGeom prst="rect">
              <a:avLst/>
            </a:prstGeom>
          </p:spPr>
        </p:pic>
        <p:pic>
          <p:nvPicPr>
            <p:cNvPr id="8" name="图片 7"/>
            <p:cNvPicPr>
              <a:picLocks noChangeAspect="1"/>
            </p:cNvPicPr>
            <p:nvPr/>
          </p:nvPicPr>
          <p:blipFill>
            <a:blip r:embed="rId8" cstate="print">
              <a:extLst>
                <a:ext uri="{BEBA8EAE-BF5A-486C-A8C5-ECC9F3942E4B}">
                  <a14:imgProps xmlns:a14="http://schemas.microsoft.com/office/drawing/2010/main">
                    <a14:imgLayer r:embed="rId9">
                      <a14:imgEffect>
                        <a14:brightnessContrast contrast="1000"/>
                      </a14:imgEffect>
                    </a14:imgLayer>
                  </a14:imgProps>
                </a:ext>
                <a:ext uri="{28A0092B-C50C-407E-A947-70E740481C1C}">
                  <a14:useLocalDpi xmlns:a14="http://schemas.microsoft.com/office/drawing/2010/main" val="0"/>
                </a:ext>
              </a:extLst>
            </a:blip>
            <a:stretch>
              <a:fillRect/>
            </a:stretch>
          </p:blipFill>
          <p:spPr>
            <a:xfrm>
              <a:off x="1899762" y="754685"/>
              <a:ext cx="6160021" cy="3337567"/>
            </a:xfrm>
            <a:prstGeom prst="rect">
              <a:avLst/>
            </a:prstGeom>
          </p:spPr>
        </p:pic>
      </p:grpSp>
      <p:pic>
        <p:nvPicPr>
          <p:cNvPr id="45" name="图片 4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28190" y="340531"/>
            <a:ext cx="1800037" cy="1411794"/>
          </a:xfrm>
          <a:prstGeom prst="rect">
            <a:avLst/>
          </a:prstGeom>
        </p:spPr>
      </p:pic>
      <p:pic>
        <p:nvPicPr>
          <p:cNvPr id="23" name="图片 2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8021520" y="2450449"/>
            <a:ext cx="1006716" cy="1106587"/>
          </a:xfrm>
          <a:prstGeom prst="rect">
            <a:avLst/>
          </a:prstGeom>
        </p:spPr>
      </p:pic>
      <p:pic>
        <p:nvPicPr>
          <p:cNvPr id="5" name="图片 4"/>
          <p:cNvPicPr>
            <a:picLocks noChangeAspect="1"/>
          </p:cNvPicPr>
          <p:nvPr/>
        </p:nvPicPr>
        <p:blipFill rotWithShape="1">
          <a:blip r:embed="rId12" cstate="print">
            <a:extLst>
              <a:ext uri="{BEBA8EAE-BF5A-486C-A8C5-ECC9F3942E4B}">
                <a14:imgProps xmlns:a14="http://schemas.microsoft.com/office/drawing/2010/main">
                  <a14:imgLayer r:embed="rId13">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4374291"/>
            <a:ext cx="9185483" cy="797979"/>
          </a:xfrm>
          <a:prstGeom prst="rect">
            <a:avLst/>
          </a:prstGeom>
        </p:spPr>
      </p:pic>
      <p:pic>
        <p:nvPicPr>
          <p:cNvPr id="31" name="图片 3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854752" y="2915624"/>
            <a:ext cx="2564613" cy="1445474"/>
          </a:xfrm>
          <a:prstGeom prst="rect">
            <a:avLst/>
          </a:prstGeom>
        </p:spPr>
      </p:pic>
      <p:pic>
        <p:nvPicPr>
          <p:cNvPr id="33" name="图片 3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9484" y="3304074"/>
            <a:ext cx="1722867" cy="1475275"/>
          </a:xfrm>
          <a:prstGeom prst="rect">
            <a:avLst/>
          </a:prstGeom>
        </p:spPr>
      </p:pic>
      <p:pic>
        <p:nvPicPr>
          <p:cNvPr id="34" name="图片 3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643214" y="3182670"/>
            <a:ext cx="1722867" cy="1475275"/>
          </a:xfrm>
          <a:prstGeom prst="rect">
            <a:avLst/>
          </a:prstGeom>
        </p:spPr>
      </p:pic>
      <p:pic>
        <p:nvPicPr>
          <p:cNvPr id="35" name="图片 3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84369" y="3621934"/>
            <a:ext cx="1761586" cy="1176951"/>
          </a:xfrm>
          <a:prstGeom prst="rect">
            <a:avLst/>
          </a:prstGeom>
        </p:spPr>
      </p:pic>
      <p:pic>
        <p:nvPicPr>
          <p:cNvPr id="36" name="图片 3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167922" y="2865779"/>
            <a:ext cx="820475" cy="2060957"/>
          </a:xfrm>
          <a:prstGeom prst="rect">
            <a:avLst/>
          </a:prstGeom>
        </p:spPr>
      </p:pic>
      <p:pic>
        <p:nvPicPr>
          <p:cNvPr id="37" name="图片 3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476093" y="3613873"/>
            <a:ext cx="954807" cy="1189305"/>
          </a:xfrm>
          <a:prstGeom prst="rect">
            <a:avLst/>
          </a:prstGeom>
        </p:spPr>
      </p:pic>
      <p:pic>
        <p:nvPicPr>
          <p:cNvPr id="38" name="图片 3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39" name="图片 3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pic>
        <p:nvPicPr>
          <p:cNvPr id="40" name="图片 3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56162" y="3041483"/>
            <a:ext cx="2564613" cy="1445474"/>
          </a:xfrm>
          <a:prstGeom prst="rect">
            <a:avLst/>
          </a:prstGeom>
        </p:spPr>
      </p:pic>
      <p:pic>
        <p:nvPicPr>
          <p:cNvPr id="41" name="图片 40"/>
          <p:cNvPicPr>
            <a:picLocks noChangeAspect="1"/>
          </p:cNvPicPr>
          <p:nvPr/>
        </p:nvPicPr>
        <p:blipFill rotWithShape="1">
          <a:blip r:embed="rId21" cstate="print">
            <a:extLst>
              <a:ext uri="{28A0092B-C50C-407E-A947-70E740481C1C}">
                <a14:useLocalDpi xmlns:a14="http://schemas.microsoft.com/office/drawing/2010/main" val="0"/>
              </a:ext>
            </a:extLst>
          </a:blip>
          <a:srcRect r="18612" b="31242"/>
          <a:stretch>
            <a:fillRect/>
          </a:stretch>
        </p:blipFill>
        <p:spPr>
          <a:xfrm>
            <a:off x="6683633" y="4346393"/>
            <a:ext cx="2485082" cy="794018"/>
          </a:xfrm>
          <a:prstGeom prst="rect">
            <a:avLst/>
          </a:prstGeom>
        </p:spPr>
      </p:pic>
      <p:pic>
        <p:nvPicPr>
          <p:cNvPr id="42" name="图片 4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954933" y="2711465"/>
            <a:ext cx="828735" cy="2432035"/>
          </a:xfrm>
          <a:prstGeom prst="rect">
            <a:avLst/>
          </a:prstGeom>
        </p:spPr>
      </p:pic>
      <p:pic>
        <p:nvPicPr>
          <p:cNvPr id="46" name="图片 45"/>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171372" y="4456770"/>
            <a:ext cx="1220336" cy="494720"/>
          </a:xfrm>
          <a:prstGeom prst="rect">
            <a:avLst/>
          </a:prstGeom>
        </p:spPr>
      </p:pic>
      <p:pic>
        <p:nvPicPr>
          <p:cNvPr id="47" name="图片 46"/>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3038413" y="3622798"/>
            <a:ext cx="361670" cy="833972"/>
          </a:xfrm>
          <a:prstGeom prst="rect">
            <a:avLst/>
          </a:prstGeom>
        </p:spPr>
      </p:pic>
      <p:pic>
        <p:nvPicPr>
          <p:cNvPr id="48" name="图片 47"/>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15460" y="4539136"/>
            <a:ext cx="1182339" cy="632199"/>
          </a:xfrm>
          <a:prstGeom prst="rect">
            <a:avLst/>
          </a:prstGeom>
        </p:spPr>
      </p:pic>
      <p:pic>
        <p:nvPicPr>
          <p:cNvPr id="49" name="图片 48"/>
          <p:cNvPicPr>
            <a:picLocks noChangeAspect="1"/>
          </p:cNvPicPr>
          <p:nvPr/>
        </p:nvPicPr>
        <p:blipFill rotWithShape="1">
          <a:blip r:embed="rId26" cstate="print">
            <a:extLst>
              <a:ext uri="{28A0092B-C50C-407E-A947-70E740481C1C}">
                <a14:useLocalDpi xmlns:a14="http://schemas.microsoft.com/office/drawing/2010/main" val="0"/>
              </a:ext>
            </a:extLst>
          </a:blip>
          <a:srcRect r="22606" b="9742"/>
          <a:stretch>
            <a:fillRect/>
          </a:stretch>
        </p:blipFill>
        <p:spPr>
          <a:xfrm>
            <a:off x="8240769" y="4275150"/>
            <a:ext cx="940302" cy="889974"/>
          </a:xfrm>
          <a:prstGeom prst="rect">
            <a:avLst/>
          </a:prstGeom>
        </p:spPr>
      </p:pic>
      <p:pic>
        <p:nvPicPr>
          <p:cNvPr id="50" name="图片 49"/>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flipH="1">
            <a:off x="6253143" y="4471531"/>
            <a:ext cx="732239" cy="296847"/>
          </a:xfrm>
          <a:prstGeom prst="rect">
            <a:avLst/>
          </a:prstGeom>
        </p:spPr>
      </p:pic>
      <p:pic>
        <p:nvPicPr>
          <p:cNvPr id="51" name="图片 50"/>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579144" y="4622179"/>
            <a:ext cx="785359" cy="298558"/>
          </a:xfrm>
          <a:prstGeom prst="rect">
            <a:avLst/>
          </a:prstGeom>
        </p:spPr>
      </p:pic>
      <p:pic>
        <p:nvPicPr>
          <p:cNvPr id="52" name="图片 51"/>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18810" y="615465"/>
            <a:ext cx="1513104" cy="1663211"/>
          </a:xfrm>
          <a:prstGeom prst="rect">
            <a:avLst/>
          </a:prstGeom>
        </p:spPr>
      </p:pic>
      <p:pic>
        <p:nvPicPr>
          <p:cNvPr id="44" name="图片 43"/>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flipH="1">
            <a:off x="304774" y="1045199"/>
            <a:ext cx="2429348" cy="2429348"/>
          </a:xfrm>
          <a:prstGeom prst="rect">
            <a:avLst/>
          </a:prstGeom>
        </p:spPr>
      </p:pic>
      <p:pic>
        <p:nvPicPr>
          <p:cNvPr id="6" name="网络歌手-Knut Bea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1"/>
          <a:stretch>
            <a:fillRect/>
          </a:stretch>
        </p:blipFill>
        <p:spPr>
          <a:xfrm>
            <a:off x="10001250" y="-1514475"/>
            <a:ext cx="609600" cy="609600"/>
          </a:xfrm>
          <a:prstGeom prst="rect">
            <a:avLst/>
          </a:prstGeom>
        </p:spPr>
      </p:pic>
      <p:sp>
        <p:nvSpPr>
          <p:cNvPr id="3" name="TextBox 2">
            <a:extLst>
              <a:ext uri="{FF2B5EF4-FFF2-40B4-BE49-F238E27FC236}">
                <a16:creationId xmlns:a16="http://schemas.microsoft.com/office/drawing/2014/main" id="{1DB91EC4-BFBA-4605-9081-FE070F94C96C}"/>
              </a:ext>
            </a:extLst>
          </p:cNvPr>
          <p:cNvSpPr txBox="1"/>
          <p:nvPr/>
        </p:nvSpPr>
        <p:spPr>
          <a:xfrm>
            <a:off x="2339275" y="1488667"/>
            <a:ext cx="5131499" cy="1478418"/>
          </a:xfrm>
          <a:prstGeom prst="rect">
            <a:avLst/>
          </a:prstGeom>
          <a:noFill/>
        </p:spPr>
        <p:txBody>
          <a:bodyPr wrap="square" rtlCol="0">
            <a:spAutoFit/>
          </a:bodyPr>
          <a:lstStyle/>
          <a:p>
            <a:pPr>
              <a:lnSpc>
                <a:spcPct val="150000"/>
              </a:lnSpc>
            </a:pPr>
            <a:r>
              <a:rPr lang="vi-VN" sz="3200" b="1" dirty="0">
                <a:solidFill>
                  <a:srgbClr val="C00000"/>
                </a:solidFill>
                <a:latin typeface="Arial" panose="020B0604020202020204" pitchFamily="34" charset="0"/>
                <a:cs typeface="Arial" panose="020B0604020202020204" pitchFamily="34" charset="0"/>
              </a:rPr>
              <a:t>CHÀO MỪNG CÁC CON ĐÃ ĐẾN VỚI LỚP HỌC! </a:t>
            </a:r>
            <a:endParaRPr lang="en-US" sz="3200" b="1" dirty="0">
              <a:solidFill>
                <a:srgbClr val="C0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audio>
              <p:cMediaNode vol="80000" numSld="100">
                <p:cTn id="2" repeatCount="indefinite"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1256" y="3160384"/>
            <a:ext cx="1765827" cy="1001330"/>
          </a:xfrm>
          <a:prstGeom prst="rect">
            <a:avLst/>
          </a:prstGeom>
        </p:spPr>
      </p:pic>
      <p:grpSp>
        <p:nvGrpSpPr>
          <p:cNvPr id="6" name="组合 5"/>
          <p:cNvGrpSpPr/>
          <p:nvPr/>
        </p:nvGrpSpPr>
        <p:grpSpPr>
          <a:xfrm rot="20946486">
            <a:off x="1123316" y="2662638"/>
            <a:ext cx="1115951" cy="1217916"/>
            <a:chOff x="1003521" y="2464927"/>
            <a:chExt cx="1115951" cy="1217916"/>
          </a:xfrm>
        </p:grpSpPr>
        <p:pic>
          <p:nvPicPr>
            <p:cNvPr id="4" name="图片 3"/>
            <p:cNvPicPr>
              <a:picLocks noChangeAspect="1"/>
            </p:cNvPicPr>
            <p:nvPr/>
          </p:nvPicPr>
          <p:blipFill>
            <a:blip r:embed="rId4"/>
            <a:stretch>
              <a:fillRect/>
            </a:stretch>
          </p:blipFill>
          <p:spPr>
            <a:xfrm>
              <a:off x="1003521" y="2464927"/>
              <a:ext cx="1115951" cy="1217916"/>
            </a:xfrm>
            <a:prstGeom prst="rect">
              <a:avLst/>
            </a:prstGeom>
          </p:spPr>
        </p:pic>
        <p:sp>
          <p:nvSpPr>
            <p:cNvPr id="5" name="文本框 4"/>
            <p:cNvSpPr txBox="1"/>
            <p:nvPr/>
          </p:nvSpPr>
          <p:spPr>
            <a:xfrm>
              <a:off x="1234866" y="2550895"/>
              <a:ext cx="503664" cy="1015663"/>
            </a:xfrm>
            <a:prstGeom prst="rect">
              <a:avLst/>
            </a:prstGeom>
            <a:noFill/>
          </p:spPr>
          <p:txBody>
            <a:bodyPr wrap="none" rtlCol="0">
              <a:spAutoFit/>
            </a:bodyPr>
            <a:lstStyle>
              <a:defPPr>
                <a:defRPr lang="zh-CN"/>
              </a:defPPr>
              <a:lvl1pPr>
                <a:defRPr sz="3200">
                  <a:solidFill>
                    <a:schemeClr val="bg1"/>
                  </a:solidFill>
                  <a:latin typeface="Showcard Gothic" panose="04020904020102020604" pitchFamily="82" charset="0"/>
                </a:defRPr>
              </a:lvl1pPr>
            </a:lstStyle>
            <a:p>
              <a:r>
                <a:rPr lang="en-US" altLang="zh-CN" sz="6000" b="1" dirty="0">
                  <a:ln w="12700">
                    <a:solidFill>
                      <a:srgbClr val="FF9933"/>
                    </a:solidFill>
                    <a:prstDash val="solid"/>
                  </a:ln>
                  <a:pattFill prst="ltDnDiag">
                    <a:fgClr>
                      <a:srgbClr val="FF9933"/>
                    </a:fgClr>
                    <a:bgClr>
                      <a:schemeClr val="bg1"/>
                    </a:bgClr>
                  </a:pattFill>
                </a:rPr>
                <a:t>1</a:t>
              </a:r>
              <a:endParaRPr lang="zh-CN" altLang="en-US" sz="6000" b="1" dirty="0">
                <a:ln w="12700">
                  <a:solidFill>
                    <a:srgbClr val="FF9933"/>
                  </a:solidFill>
                  <a:prstDash val="solid"/>
                </a:ln>
                <a:pattFill prst="ltDnDiag">
                  <a:fgClr>
                    <a:srgbClr val="FF9933"/>
                  </a:fgClr>
                  <a:bgClr>
                    <a:schemeClr val="bg1"/>
                  </a:bgClr>
                </a:pattFill>
              </a:endParaRPr>
            </a:p>
          </p:txBody>
        </p:sp>
      </p:grpSp>
      <p:pic>
        <p:nvPicPr>
          <p:cNvPr id="9" name="Picture 8" descr="Text&#10;&#10;Description automatically generated">
            <a:extLst>
              <a:ext uri="{FF2B5EF4-FFF2-40B4-BE49-F238E27FC236}">
                <a16:creationId xmlns:a16="http://schemas.microsoft.com/office/drawing/2014/main" id="{E315B5A5-7991-4661-A7B0-74BC604CEFC3}"/>
              </a:ext>
            </a:extLst>
          </p:cNvPr>
          <p:cNvPicPr>
            <a:picLocks noChangeAspect="1"/>
          </p:cNvPicPr>
          <p:nvPr/>
        </p:nvPicPr>
        <p:blipFill>
          <a:blip r:embed="rId5">
            <a:duotone>
              <a:prstClr val="black"/>
              <a:schemeClr val="accent2">
                <a:tint val="45000"/>
                <a:satMod val="400000"/>
              </a:schemeClr>
            </a:duotone>
          </a:blip>
          <a:stretch>
            <a:fillRect/>
          </a:stretch>
        </p:blipFill>
        <p:spPr>
          <a:xfrm>
            <a:off x="3064169" y="1953999"/>
            <a:ext cx="5861881" cy="3414099"/>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1+#ppt_w/2"/>
                                          </p:val>
                                        </p:tav>
                                        <p:tav tm="100000">
                                          <p:val>
                                            <p:strVal val="#ppt_x"/>
                                          </p:val>
                                        </p:tav>
                                      </p:tavLst>
                                    </p:anim>
                                    <p:anim calcmode="lin" valueType="num">
                                      <p:cBhvr additive="base">
                                        <p:cTn id="8" dur="2000" fill="hold"/>
                                        <p:tgtEl>
                                          <p:spTgt spid="3"/>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300" fill="hold">
                                          <p:stCondLst>
                                            <p:cond delay="0"/>
                                          </p:stCondLst>
                                        </p:cTn>
                                        <p:tgtEl>
                                          <p:spTgt spid="3"/>
                                        </p:tgtEl>
                                        <p:attrNameLst>
                                          <p:attrName>r</p:attrName>
                                        </p:attrNameLst>
                                      </p:cBhvr>
                                    </p:animRot>
                                    <p:animRot by="-240000">
                                      <p:cBhvr>
                                        <p:cTn id="11" dur="600" fill="hold">
                                          <p:stCondLst>
                                            <p:cond delay="600"/>
                                          </p:stCondLst>
                                        </p:cTn>
                                        <p:tgtEl>
                                          <p:spTgt spid="3"/>
                                        </p:tgtEl>
                                        <p:attrNameLst>
                                          <p:attrName>r</p:attrName>
                                        </p:attrNameLst>
                                      </p:cBhvr>
                                    </p:animRot>
                                    <p:animRot by="240000">
                                      <p:cBhvr>
                                        <p:cTn id="12" dur="600" fill="hold">
                                          <p:stCondLst>
                                            <p:cond delay="1200"/>
                                          </p:stCondLst>
                                        </p:cTn>
                                        <p:tgtEl>
                                          <p:spTgt spid="3"/>
                                        </p:tgtEl>
                                        <p:attrNameLst>
                                          <p:attrName>r</p:attrName>
                                        </p:attrNameLst>
                                      </p:cBhvr>
                                    </p:animRot>
                                    <p:animRot by="-240000">
                                      <p:cBhvr>
                                        <p:cTn id="13" dur="600" fill="hold">
                                          <p:stCondLst>
                                            <p:cond delay="1800"/>
                                          </p:stCondLst>
                                        </p:cTn>
                                        <p:tgtEl>
                                          <p:spTgt spid="3"/>
                                        </p:tgtEl>
                                        <p:attrNameLst>
                                          <p:attrName>r</p:attrName>
                                        </p:attrNameLst>
                                      </p:cBhvr>
                                    </p:animRot>
                                    <p:animRot by="120000">
                                      <p:cBhvr>
                                        <p:cTn id="14" dur="600" fill="hold">
                                          <p:stCondLst>
                                            <p:cond delay="2400"/>
                                          </p:stCondLst>
                                        </p:cTn>
                                        <p:tgtEl>
                                          <p:spTgt spid="3"/>
                                        </p:tgtEl>
                                        <p:attrNameLst>
                                          <p:attrName>r</p:attrName>
                                        </p:attrNameLst>
                                      </p:cBhvr>
                                    </p:animRot>
                                  </p:childTnLst>
                                </p:cTn>
                              </p:par>
                            </p:childTnLst>
                          </p:cTn>
                        </p:par>
                        <p:par>
                          <p:cTn id="15" fill="hold">
                            <p:stCondLst>
                              <p:cond delay="3000"/>
                            </p:stCondLst>
                            <p:childTnLst>
                              <p:par>
                                <p:cTn id="16" presetID="49" presetClass="entr" presetSubtype="0" decel="10000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250" fill="hold"/>
                                        <p:tgtEl>
                                          <p:spTgt spid="6"/>
                                        </p:tgtEl>
                                        <p:attrNameLst>
                                          <p:attrName>ppt_w</p:attrName>
                                        </p:attrNameLst>
                                      </p:cBhvr>
                                      <p:tavLst>
                                        <p:tav tm="0">
                                          <p:val>
                                            <p:fltVal val="0"/>
                                          </p:val>
                                        </p:tav>
                                        <p:tav tm="100000">
                                          <p:val>
                                            <p:strVal val="#ppt_w"/>
                                          </p:val>
                                        </p:tav>
                                      </p:tavLst>
                                    </p:anim>
                                    <p:anim calcmode="lin" valueType="num">
                                      <p:cBhvr>
                                        <p:cTn id="19" dur="1250" fill="hold"/>
                                        <p:tgtEl>
                                          <p:spTgt spid="6"/>
                                        </p:tgtEl>
                                        <p:attrNameLst>
                                          <p:attrName>ppt_h</p:attrName>
                                        </p:attrNameLst>
                                      </p:cBhvr>
                                      <p:tavLst>
                                        <p:tav tm="0">
                                          <p:val>
                                            <p:fltVal val="0"/>
                                          </p:val>
                                        </p:tav>
                                        <p:tav tm="100000">
                                          <p:val>
                                            <p:strVal val="#ppt_h"/>
                                          </p:val>
                                        </p:tav>
                                      </p:tavLst>
                                    </p:anim>
                                    <p:anim calcmode="lin" valueType="num">
                                      <p:cBhvr>
                                        <p:cTn id="20" dur="1250" fill="hold"/>
                                        <p:tgtEl>
                                          <p:spTgt spid="6"/>
                                        </p:tgtEl>
                                        <p:attrNameLst>
                                          <p:attrName>style.rotation</p:attrName>
                                        </p:attrNameLst>
                                      </p:cBhvr>
                                      <p:tavLst>
                                        <p:tav tm="0">
                                          <p:val>
                                            <p:fltVal val="360"/>
                                          </p:val>
                                        </p:tav>
                                        <p:tav tm="100000">
                                          <p:val>
                                            <p:fltVal val="0"/>
                                          </p:val>
                                        </p:tav>
                                      </p:tavLst>
                                    </p:anim>
                                    <p:animEffect transition="in" filter="fade">
                                      <p:cBhvr>
                                        <p:cTn id="21" dur="1250"/>
                                        <p:tgtEl>
                                          <p:spTgt spid="6"/>
                                        </p:tgtEl>
                                      </p:cBhvr>
                                    </p:animEffect>
                                  </p:childTnLst>
                                </p:cTn>
                              </p:par>
                              <p:par>
                                <p:cTn id="22" presetID="0" presetClass="path" presetSubtype="0" accel="50000" decel="50000" fill="hold" nodeType="withEffect">
                                  <p:stCondLst>
                                    <p:cond delay="0"/>
                                  </p:stCondLst>
                                  <p:childTnLst>
                                    <p:animMotion origin="layout" path="M -0.00382 -0.00771 L 0.07761 0.04939 " pathEditMode="relative" rAng="0" ptsTypes="AA">
                                      <p:cBhvr>
                                        <p:cTn id="23" dur="1250" spd="-100000" fill="hold"/>
                                        <p:tgtEl>
                                          <p:spTgt spid="6"/>
                                        </p:tgtEl>
                                        <p:attrNameLst>
                                          <p:attrName>ppt_x</p:attrName>
                                          <p:attrName>ppt_y</p:attrName>
                                        </p:attrNameLst>
                                      </p:cBhvr>
                                      <p:rCtr x="4062" y="2840"/>
                                    </p:animMotion>
                                  </p:childTnLst>
                                </p:cTn>
                              </p:par>
                            </p:childTnLst>
                          </p:cTn>
                        </p:par>
                        <p:par>
                          <p:cTn id="24" fill="hold">
                            <p:stCondLst>
                              <p:cond delay="4250"/>
                            </p:stCondLst>
                            <p:childTnLst>
                              <p:par>
                                <p:cTn id="25" presetID="53" presetClass="entr" presetSubtype="16"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fltVal val="0"/>
                                          </p:val>
                                        </p:tav>
                                        <p:tav tm="100000">
                                          <p:val>
                                            <p:strVal val="#ppt_w"/>
                                          </p:val>
                                        </p:tav>
                                      </p:tavLst>
                                    </p:anim>
                                    <p:anim calcmode="lin" valueType="num">
                                      <p:cBhvr>
                                        <p:cTn id="28" dur="1000" fill="hold"/>
                                        <p:tgtEl>
                                          <p:spTgt spid="9"/>
                                        </p:tgtEl>
                                        <p:attrNameLst>
                                          <p:attrName>ppt_h</p:attrName>
                                        </p:attrNameLst>
                                      </p:cBhvr>
                                      <p:tavLst>
                                        <p:tav tm="0">
                                          <p:val>
                                            <p:fltVal val="0"/>
                                          </p:val>
                                        </p:tav>
                                        <p:tav tm="100000">
                                          <p:val>
                                            <p:strVal val="#ppt_h"/>
                                          </p:val>
                                        </p:tav>
                                      </p:tavLst>
                                    </p:anim>
                                    <p:animEffect transition="in" filter="fade">
                                      <p:cBhvr>
                                        <p:cTn id="2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9" name="图片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6827" y="2902527"/>
            <a:ext cx="2407173" cy="2407173"/>
          </a:xfrm>
          <a:prstGeom prst="rect">
            <a:avLst/>
          </a:prstGeom>
        </p:spPr>
      </p:pic>
      <p:grpSp>
        <p:nvGrpSpPr>
          <p:cNvPr id="2" name="组合 1"/>
          <p:cNvGrpSpPr/>
          <p:nvPr/>
        </p:nvGrpSpPr>
        <p:grpSpPr>
          <a:xfrm>
            <a:off x="57189" y="-192070"/>
            <a:ext cx="6980919" cy="4829826"/>
            <a:chOff x="276144" y="197709"/>
            <a:chExt cx="5216092" cy="3734828"/>
          </a:xfrm>
        </p:grpSpPr>
        <p:pic>
          <p:nvPicPr>
            <p:cNvPr id="68" name="图片 67"/>
            <p:cNvPicPr>
              <a:picLocks noChangeAspect="1"/>
            </p:cNvPicPr>
            <p:nvPr/>
          </p:nvPicPr>
          <p:blipFill rotWithShape="1">
            <a:blip r:embed="rId4">
              <a:extLst>
                <a:ext uri="{28A0092B-C50C-407E-A947-70E740481C1C}">
                  <a14:useLocalDpi xmlns:a14="http://schemas.microsoft.com/office/drawing/2010/main" val="0"/>
                </a:ext>
              </a:extLst>
            </a:blip>
            <a:srcRect t="19257" b="10230"/>
            <a:stretch>
              <a:fillRect/>
            </a:stretch>
          </p:blipFill>
          <p:spPr>
            <a:xfrm>
              <a:off x="480370" y="197709"/>
              <a:ext cx="5011866" cy="3534032"/>
            </a:xfrm>
            <a:prstGeom prst="rect">
              <a:avLst/>
            </a:prstGeom>
            <a:effectLst>
              <a:outerShdw blurRad="50800" dist="50800" dir="5400000" algn="t" rotWithShape="0">
                <a:prstClr val="black">
                  <a:alpha val="40000"/>
                </a:prstClr>
              </a:outerShdw>
            </a:effectLst>
          </p:spPr>
        </p:pic>
        <p:pic>
          <p:nvPicPr>
            <p:cNvPr id="70" name="图片 6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144" y="370703"/>
              <a:ext cx="1293164" cy="3239762"/>
            </a:xfrm>
            <a:prstGeom prst="rect">
              <a:avLst/>
            </a:prstGeom>
          </p:spPr>
        </p:pic>
        <p:pic>
          <p:nvPicPr>
            <p:cNvPr id="71" name="图片 7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64459" y="1577488"/>
              <a:ext cx="940027" cy="2355049"/>
            </a:xfrm>
            <a:prstGeom prst="rect">
              <a:avLst/>
            </a:prstGeom>
          </p:spPr>
        </p:pic>
        <p:pic>
          <p:nvPicPr>
            <p:cNvPr id="72" name="图片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20254" y="2720778"/>
              <a:ext cx="990085" cy="990085"/>
            </a:xfrm>
            <a:prstGeom prst="rect">
              <a:avLst/>
            </a:prstGeom>
          </p:spPr>
        </p:pic>
      </p:grpSp>
      <p:sp>
        <p:nvSpPr>
          <p:cNvPr id="73" name="文本框 72"/>
          <p:cNvSpPr txBox="1"/>
          <p:nvPr/>
        </p:nvSpPr>
        <p:spPr>
          <a:xfrm>
            <a:off x="1209839" y="716054"/>
            <a:ext cx="4948941" cy="1446550"/>
          </a:xfrm>
          <a:prstGeom prst="rect">
            <a:avLst/>
          </a:prstGeom>
          <a:noFill/>
        </p:spPr>
        <p:txBody>
          <a:bodyPr wrap="square" rtlCol="0">
            <a:spAutoFit/>
          </a:bodyPr>
          <a:lstStyle/>
          <a:p>
            <a:pPr algn="ctr"/>
            <a:r>
              <a:rPr lang="en-US" altLang="zh-CN" sz="4400" dirty="0" err="1">
                <a:solidFill>
                  <a:srgbClr val="FF6600"/>
                </a:solidFill>
                <a:latin typeface="#9Slide05 SVNUT Triumph" panose="00000500000000000000" pitchFamily="2" charset="0"/>
              </a:rPr>
              <a:t>Luyện</a:t>
            </a:r>
            <a:r>
              <a:rPr lang="en-US" altLang="zh-CN" sz="4400" dirty="0">
                <a:solidFill>
                  <a:srgbClr val="FF6600"/>
                </a:solidFill>
                <a:latin typeface="#9Slide05 SVNUT Triumph" panose="00000500000000000000" pitchFamily="2" charset="0"/>
              </a:rPr>
              <a:t> </a:t>
            </a:r>
            <a:r>
              <a:rPr lang="en-US" altLang="zh-CN" sz="4400" dirty="0" err="1">
                <a:solidFill>
                  <a:srgbClr val="FF6600"/>
                </a:solidFill>
                <a:latin typeface="#9Slide05 SVNUT Triumph" panose="00000500000000000000" pitchFamily="2" charset="0"/>
              </a:rPr>
              <a:t>đọc</a:t>
            </a:r>
            <a:r>
              <a:rPr lang="en-US" altLang="zh-CN" sz="4400" dirty="0">
                <a:solidFill>
                  <a:srgbClr val="FF6600"/>
                </a:solidFill>
                <a:latin typeface="#9Slide05 SVNUT Triumph" panose="00000500000000000000" pitchFamily="2" charset="0"/>
              </a:rPr>
              <a:t> </a:t>
            </a:r>
            <a:r>
              <a:rPr lang="en-US" altLang="zh-CN" sz="4400" dirty="0" err="1">
                <a:solidFill>
                  <a:srgbClr val="FF6600"/>
                </a:solidFill>
                <a:latin typeface="#9Slide05 SVNUT Triumph" panose="00000500000000000000" pitchFamily="2" charset="0"/>
              </a:rPr>
              <a:t>từ</a:t>
            </a:r>
            <a:r>
              <a:rPr lang="en-US" altLang="zh-CN" sz="4400" dirty="0">
                <a:solidFill>
                  <a:srgbClr val="FF6600"/>
                </a:solidFill>
                <a:latin typeface="#9Slide05 SVNUT Triumph" panose="00000500000000000000" pitchFamily="2" charset="0"/>
              </a:rPr>
              <a:t>, </a:t>
            </a:r>
          </a:p>
          <a:p>
            <a:pPr algn="ctr"/>
            <a:r>
              <a:rPr lang="en-US" altLang="zh-CN" sz="4400" dirty="0" err="1">
                <a:solidFill>
                  <a:srgbClr val="FF6600"/>
                </a:solidFill>
                <a:latin typeface="#9Slide05 SVNUT Triumph" panose="00000500000000000000" pitchFamily="2" charset="0"/>
              </a:rPr>
              <a:t>câu</a:t>
            </a:r>
            <a:r>
              <a:rPr lang="en-US" altLang="zh-CN" sz="4400" dirty="0">
                <a:solidFill>
                  <a:srgbClr val="FF6600"/>
                </a:solidFill>
                <a:latin typeface="#9Slide05 SVNUT Triumph" panose="00000500000000000000" pitchFamily="2" charset="0"/>
              </a:rPr>
              <a:t> </a:t>
            </a:r>
            <a:r>
              <a:rPr lang="en-US" altLang="zh-CN" sz="4400" dirty="0" err="1">
                <a:solidFill>
                  <a:srgbClr val="FF6600"/>
                </a:solidFill>
                <a:latin typeface="#9Slide05 SVNUT Triumph" panose="00000500000000000000" pitchFamily="2" charset="0"/>
              </a:rPr>
              <a:t>khó</a:t>
            </a:r>
            <a:endParaRPr lang="zh-CN" altLang="en-US" sz="4400" dirty="0">
              <a:solidFill>
                <a:srgbClr val="FF6600"/>
              </a:solidFill>
              <a:latin typeface="#9Slide05 SVNUT Triumph" panose="00000500000000000000" pitchFamily="2" charset="0"/>
            </a:endParaRPr>
          </a:p>
        </p:txBody>
      </p:sp>
      <p:pic>
        <p:nvPicPr>
          <p:cNvPr id="11" name="图片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20323" y="2065332"/>
            <a:ext cx="1436041" cy="128350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wipe(left)">
                                      <p:cBhvr>
                                        <p:cTn id="13"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圆角矩形 12"/>
          <p:cNvSpPr/>
          <p:nvPr/>
        </p:nvSpPr>
        <p:spPr>
          <a:xfrm>
            <a:off x="4028220" y="2102787"/>
            <a:ext cx="5094366" cy="2956340"/>
          </a:xfrm>
          <a:prstGeom prst="roundRect">
            <a:avLst/>
          </a:prstGeom>
          <a:pattFill prst="pct40">
            <a:fgClr>
              <a:srgbClr val="FBB1C7"/>
            </a:fgClr>
            <a:bgClr>
              <a:schemeClr val="bg1"/>
            </a:bgClr>
          </a:pattFill>
          <a:ln w="762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ea typeface="微软雅黑 Light" panose="020B0502040204020203" pitchFamily="34" charset="-122"/>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926" y="1170206"/>
            <a:ext cx="3652506" cy="4011942"/>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687" y="3432386"/>
            <a:ext cx="1599965" cy="1749762"/>
          </a:xfrm>
          <a:prstGeom prst="rect">
            <a:avLst/>
          </a:prstGeom>
        </p:spPr>
      </p:pic>
      <p:sp>
        <p:nvSpPr>
          <p:cNvPr id="14" name="Rectangle 13">
            <a:extLst>
              <a:ext uri="{FF2B5EF4-FFF2-40B4-BE49-F238E27FC236}">
                <a16:creationId xmlns:a16="http://schemas.microsoft.com/office/drawing/2014/main" id="{58ED0D50-15DD-4D42-8072-423D7C4FB049}"/>
              </a:ext>
            </a:extLst>
          </p:cNvPr>
          <p:cNvSpPr/>
          <p:nvPr/>
        </p:nvSpPr>
        <p:spPr>
          <a:xfrm>
            <a:off x="933679" y="4417656"/>
            <a:ext cx="2188420" cy="415498"/>
          </a:xfrm>
          <a:prstGeom prst="rect">
            <a:avLst/>
          </a:prstGeom>
          <a:solidFill>
            <a:srgbClr val="FFFF00"/>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algn="ctr">
              <a:spcBef>
                <a:spcPct val="0"/>
              </a:spcBef>
            </a:pPr>
            <a:r>
              <a:rPr lang="vi-VN" altLang="en-US" sz="2100" i="1">
                <a:latin typeface="Times" panose="020B0500000000000000" pitchFamily="34" charset="0"/>
                <a:ea typeface="Times" panose="020B0500000000000000" pitchFamily="34" charset="0"/>
                <a:cs typeface="Times" panose="020B0500000000000000" pitchFamily="34" charset="0"/>
              </a:rPr>
              <a:t>Bạch Đằng Giang</a:t>
            </a:r>
            <a:endParaRPr lang="en-US" altLang="en-US" sz="2100" i="1" dirty="0">
              <a:latin typeface="Times" panose="020B0500000000000000" pitchFamily="34" charset="0"/>
              <a:ea typeface="Times" panose="020B0500000000000000" pitchFamily="34" charset="0"/>
              <a:cs typeface="Times" panose="020B0500000000000000" pitchFamily="34" charset="0"/>
            </a:endParaRPr>
          </a:p>
        </p:txBody>
      </p:sp>
      <p:grpSp>
        <p:nvGrpSpPr>
          <p:cNvPr id="7" name="Group 6"/>
          <p:cNvGrpSpPr/>
          <p:nvPr/>
        </p:nvGrpSpPr>
        <p:grpSpPr>
          <a:xfrm>
            <a:off x="5295711" y="24721"/>
            <a:ext cx="3050033" cy="983245"/>
            <a:chOff x="4749378" y="-35170"/>
            <a:chExt cx="4066711" cy="1310993"/>
          </a:xfrm>
        </p:grpSpPr>
        <p:pic>
          <p:nvPicPr>
            <p:cNvPr id="15" name="图片 8"/>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749378" y="-35170"/>
              <a:ext cx="4066711" cy="1310993"/>
            </a:xfrm>
            <a:prstGeom prst="rect">
              <a:avLst/>
            </a:prstGeom>
          </p:spPr>
        </p:pic>
        <p:sp>
          <p:nvSpPr>
            <p:cNvPr id="5" name="TextBox 4"/>
            <p:cNvSpPr txBox="1"/>
            <p:nvPr/>
          </p:nvSpPr>
          <p:spPr>
            <a:xfrm>
              <a:off x="5124813" y="431929"/>
              <a:ext cx="3178648" cy="615553"/>
            </a:xfrm>
            <a:prstGeom prst="rect">
              <a:avLst/>
            </a:prstGeom>
            <a:noFill/>
          </p:spPr>
          <p:txBody>
            <a:bodyPr wrap="none" rtlCol="0">
              <a:spAutoFit/>
            </a:bodyPr>
            <a:lstStyle/>
            <a:p>
              <a:r>
                <a:rPr lang="en-US" sz="2400" b="1" dirty="0" err="1">
                  <a:latin typeface="Tahoma" panose="020B0604030504040204" pitchFamily="34" charset="0"/>
                  <a:ea typeface="Tahoma" panose="020B0604030504040204" pitchFamily="34" charset="0"/>
                  <a:cs typeface="Tahoma" panose="020B0604030504040204" pitchFamily="34" charset="0"/>
                </a:rPr>
                <a:t>Luyện</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đọc</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câu</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grpSp>
      <p:grpSp>
        <p:nvGrpSpPr>
          <p:cNvPr id="17" name="Group 16"/>
          <p:cNvGrpSpPr/>
          <p:nvPr/>
        </p:nvGrpSpPr>
        <p:grpSpPr>
          <a:xfrm>
            <a:off x="579874" y="0"/>
            <a:ext cx="3050033" cy="1162315"/>
            <a:chOff x="3604552" y="-56141"/>
            <a:chExt cx="4066711" cy="1549753"/>
          </a:xfrm>
        </p:grpSpPr>
        <p:pic>
          <p:nvPicPr>
            <p:cNvPr id="18" name="图片 8"/>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3604552" y="-56141"/>
              <a:ext cx="4066711" cy="1549753"/>
            </a:xfrm>
            <a:prstGeom prst="rect">
              <a:avLst/>
            </a:prstGeom>
          </p:spPr>
        </p:pic>
        <p:sp>
          <p:nvSpPr>
            <p:cNvPr id="19" name="TextBox 18"/>
            <p:cNvSpPr txBox="1"/>
            <p:nvPr/>
          </p:nvSpPr>
          <p:spPr>
            <a:xfrm>
              <a:off x="4064680" y="532482"/>
              <a:ext cx="2917894" cy="615553"/>
            </a:xfrm>
            <a:prstGeom prst="rect">
              <a:avLst/>
            </a:prstGeom>
            <a:noFill/>
          </p:spPr>
          <p:txBody>
            <a:bodyPr wrap="none" rtlCol="0">
              <a:spAutoFit/>
            </a:bodyPr>
            <a:lstStyle/>
            <a:p>
              <a:r>
                <a:rPr lang="en-US" sz="2400" b="1" dirty="0" err="1">
                  <a:latin typeface="Tahoma" panose="020B0604030504040204" pitchFamily="34" charset="0"/>
                  <a:ea typeface="Tahoma" panose="020B0604030504040204" pitchFamily="34" charset="0"/>
                  <a:cs typeface="Tahoma" panose="020B0604030504040204" pitchFamily="34" charset="0"/>
                </a:rPr>
                <a:t>Luyện</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đọc</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từ</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grpSp>
      <p:sp>
        <p:nvSpPr>
          <p:cNvPr id="20" name="Rectangle 19">
            <a:extLst>
              <a:ext uri="{FF2B5EF4-FFF2-40B4-BE49-F238E27FC236}">
                <a16:creationId xmlns:a16="http://schemas.microsoft.com/office/drawing/2014/main" id="{58ED0D50-15DD-4D42-8072-423D7C4FB049}"/>
              </a:ext>
            </a:extLst>
          </p:cNvPr>
          <p:cNvSpPr/>
          <p:nvPr/>
        </p:nvSpPr>
        <p:spPr>
          <a:xfrm>
            <a:off x="1168740" y="2732874"/>
            <a:ext cx="1700879" cy="415498"/>
          </a:xfrm>
          <a:prstGeom prst="rect">
            <a:avLst/>
          </a:prstGeom>
          <a:solidFill>
            <a:srgbClr val="FFFF00"/>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algn="ctr">
              <a:spcBef>
                <a:spcPct val="0"/>
              </a:spcBef>
            </a:pPr>
            <a:r>
              <a:rPr lang="vi-VN" altLang="en-US" sz="2100" i="1" dirty="0">
                <a:latin typeface="Times" panose="020B0500000000000000" pitchFamily="34" charset="0"/>
                <a:ea typeface="Times" panose="020B0500000000000000" pitchFamily="34" charset="0"/>
                <a:cs typeface="Times" panose="020B0500000000000000" pitchFamily="34" charset="0"/>
              </a:rPr>
              <a:t>lưu cữu</a:t>
            </a:r>
            <a:endParaRPr lang="en-US" altLang="en-US" sz="2100" i="1" dirty="0">
              <a:latin typeface="Times" panose="020B0500000000000000" pitchFamily="34" charset="0"/>
              <a:ea typeface="Times" panose="020B0500000000000000" pitchFamily="34" charset="0"/>
              <a:cs typeface="Times" panose="020B0500000000000000" pitchFamily="34" charset="0"/>
            </a:endParaRPr>
          </a:p>
        </p:txBody>
      </p:sp>
      <p:sp>
        <p:nvSpPr>
          <p:cNvPr id="21" name="Rectangle 20">
            <a:extLst>
              <a:ext uri="{FF2B5EF4-FFF2-40B4-BE49-F238E27FC236}">
                <a16:creationId xmlns:a16="http://schemas.microsoft.com/office/drawing/2014/main" id="{58ED0D50-15DD-4D42-8072-423D7C4FB049}"/>
              </a:ext>
            </a:extLst>
          </p:cNvPr>
          <p:cNvSpPr/>
          <p:nvPr/>
        </p:nvSpPr>
        <p:spPr>
          <a:xfrm>
            <a:off x="1168740" y="3335026"/>
            <a:ext cx="1718298" cy="415498"/>
          </a:xfrm>
          <a:prstGeom prst="rect">
            <a:avLst/>
          </a:prstGeom>
          <a:solidFill>
            <a:srgbClr val="FFFF00"/>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algn="ctr"/>
            <a:r>
              <a:rPr lang="vi-VN" sz="2100" i="1" dirty="0">
                <a:latin typeface="Times" panose="020B0500000000000000" pitchFamily="34" charset="0"/>
                <a:ea typeface="Times" panose="020B0500000000000000" pitchFamily="34" charset="0"/>
                <a:cs typeface="Times" panose="020B0500000000000000" pitchFamily="34" charset="0"/>
              </a:rPr>
              <a:t> lúc nào</a:t>
            </a:r>
          </a:p>
        </p:txBody>
      </p:sp>
      <p:sp>
        <p:nvSpPr>
          <p:cNvPr id="22" name="Rectangle 21">
            <a:extLst>
              <a:ext uri="{FF2B5EF4-FFF2-40B4-BE49-F238E27FC236}">
                <a16:creationId xmlns:a16="http://schemas.microsoft.com/office/drawing/2014/main" id="{58ED0D50-15DD-4D42-8072-423D7C4FB049}"/>
              </a:ext>
            </a:extLst>
          </p:cNvPr>
          <p:cNvSpPr/>
          <p:nvPr/>
        </p:nvSpPr>
        <p:spPr>
          <a:xfrm>
            <a:off x="1168740" y="3891769"/>
            <a:ext cx="1718298" cy="415498"/>
          </a:xfrm>
          <a:prstGeom prst="rect">
            <a:avLst/>
          </a:prstGeom>
          <a:solidFill>
            <a:srgbClr val="FFFF00"/>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algn="ctr"/>
            <a:r>
              <a:rPr lang="vi-VN" sz="2100" i="1" dirty="0">
                <a:latin typeface="Times" panose="020B0500000000000000" pitchFamily="34" charset="0"/>
                <a:ea typeface="Times" panose="020B0500000000000000" pitchFamily="34" charset="0"/>
                <a:cs typeface="Times" panose="020B0500000000000000" pitchFamily="34" charset="0"/>
              </a:rPr>
              <a:t>hổn hển</a:t>
            </a:r>
          </a:p>
        </p:txBody>
      </p:sp>
      <p:sp>
        <p:nvSpPr>
          <p:cNvPr id="24" name="Rectangle 23">
            <a:extLst>
              <a:ext uri="{FF2B5EF4-FFF2-40B4-BE49-F238E27FC236}">
                <a16:creationId xmlns:a16="http://schemas.microsoft.com/office/drawing/2014/main" id="{5FBD3EA4-4605-4F07-8D39-9A2E25AD1BE7}"/>
              </a:ext>
            </a:extLst>
          </p:cNvPr>
          <p:cNvSpPr/>
          <p:nvPr/>
        </p:nvSpPr>
        <p:spPr>
          <a:xfrm>
            <a:off x="4191245" y="2888754"/>
            <a:ext cx="4811143" cy="1200329"/>
          </a:xfrm>
          <a:prstGeom prst="rect">
            <a:avLst/>
          </a:prstGeom>
          <a:solidFill>
            <a:schemeClr val="accent6">
              <a:lumMod val="40000"/>
              <a:lumOff val="60000"/>
            </a:schemeClr>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algn="just">
              <a:spcBef>
                <a:spcPct val="0"/>
              </a:spcBef>
            </a:pPr>
            <a:r>
              <a:rPr lang="en-US" altLang="en-US" sz="2400" i="1" dirty="0" err="1">
                <a:latin typeface="Times" panose="020B0500000000000000" pitchFamily="34" charset="0"/>
                <a:ea typeface="Times" panose="020B0500000000000000" pitchFamily="34" charset="0"/>
                <a:cs typeface="Times" panose="020B0500000000000000" pitchFamily="34" charset="0"/>
              </a:rPr>
              <a:t>Ông</a:t>
            </a:r>
            <a:r>
              <a:rPr lang="en-US" altLang="en-US" sz="2400" i="1" dirty="0">
                <a:latin typeface="Times" panose="020B0500000000000000" pitchFamily="34" charset="0"/>
                <a:ea typeface="Times" panose="020B0500000000000000" pitchFamily="34" charset="0"/>
                <a:cs typeface="Times" panose="020B0500000000000000" pitchFamily="34" charset="0"/>
              </a:rPr>
              <a:t> </a:t>
            </a:r>
            <a:r>
              <a:rPr lang="en-US" altLang="en-US" sz="2400" i="1" dirty="0" err="1">
                <a:latin typeface="Times" panose="020B0500000000000000" pitchFamily="34" charset="0"/>
                <a:ea typeface="Times" panose="020B0500000000000000" pitchFamily="34" charset="0"/>
                <a:cs typeface="Times" panose="020B0500000000000000" pitchFamily="34" charset="0"/>
              </a:rPr>
              <a:t>đã</a:t>
            </a:r>
            <a:r>
              <a:rPr lang="en-US" altLang="en-US" sz="2400" i="1" dirty="0">
                <a:latin typeface="Times" panose="020B0500000000000000" pitchFamily="34" charset="0"/>
                <a:ea typeface="Times" panose="020B0500000000000000" pitchFamily="34" charset="0"/>
                <a:cs typeface="Times" panose="020B0500000000000000" pitchFamily="34" charset="0"/>
              </a:rPr>
              <a:t> </a:t>
            </a:r>
            <a:r>
              <a:rPr lang="en-US" altLang="en-US" sz="2400" i="1" dirty="0" err="1">
                <a:latin typeface="Times" panose="020B0500000000000000" pitchFamily="34" charset="0"/>
                <a:ea typeface="Times" panose="020B0500000000000000" pitchFamily="34" charset="0"/>
                <a:cs typeface="Times" panose="020B0500000000000000" pitchFamily="34" charset="0"/>
              </a:rPr>
              <a:t>hiểu</a:t>
            </a:r>
            <a:r>
              <a:rPr lang="en-US" altLang="en-US" sz="2400" i="1" dirty="0">
                <a:latin typeface="Times" panose="020B0500000000000000" pitchFamily="34" charset="0"/>
                <a:ea typeface="Times" panose="020B0500000000000000" pitchFamily="34" charset="0"/>
                <a:cs typeface="Times" panose="020B0500000000000000" pitchFamily="34" charset="0"/>
              </a:rPr>
              <a:t> </a:t>
            </a:r>
            <a:r>
              <a:rPr lang="en-US" altLang="en-US" sz="2400" i="1" dirty="0" err="1">
                <a:latin typeface="Times" panose="020B0500000000000000" pitchFamily="34" charset="0"/>
                <a:ea typeface="Times" panose="020B0500000000000000" pitchFamily="34" charset="0"/>
                <a:cs typeface="Times" panose="020B0500000000000000" pitchFamily="34" charset="0"/>
              </a:rPr>
              <a:t>những</a:t>
            </a:r>
            <a:r>
              <a:rPr lang="en-US" altLang="en-US" sz="2400" i="1" dirty="0">
                <a:latin typeface="Times" panose="020B0500000000000000" pitchFamily="34" charset="0"/>
                <a:ea typeface="Times" panose="020B0500000000000000" pitchFamily="34" charset="0"/>
                <a:cs typeface="Times" panose="020B0500000000000000" pitchFamily="34" charset="0"/>
              </a:rPr>
              <a:t> ý </a:t>
            </a:r>
            <a:r>
              <a:rPr lang="en-US" altLang="en-US" sz="2400" i="1" dirty="0" err="1">
                <a:latin typeface="Times" panose="020B0500000000000000" pitchFamily="34" charset="0"/>
                <a:ea typeface="Times" panose="020B0500000000000000" pitchFamily="34" charset="0"/>
                <a:cs typeface="Times" panose="020B0500000000000000" pitchFamily="34" charset="0"/>
              </a:rPr>
              <a:t>tưởng</a:t>
            </a:r>
            <a:r>
              <a:rPr lang="en-US" altLang="en-US" sz="2400" i="1" dirty="0">
                <a:latin typeface="Times" panose="020B0500000000000000" pitchFamily="34" charset="0"/>
                <a:ea typeface="Times" panose="020B0500000000000000" pitchFamily="34" charset="0"/>
                <a:cs typeface="Times" panose="020B0500000000000000" pitchFamily="34" charset="0"/>
              </a:rPr>
              <a:t> </a:t>
            </a:r>
            <a:r>
              <a:rPr lang="en-US" altLang="en-US" sz="2400" i="1" dirty="0" err="1">
                <a:latin typeface="Times" panose="020B0500000000000000" pitchFamily="34" charset="0"/>
                <a:ea typeface="Times" panose="020B0500000000000000" pitchFamily="34" charset="0"/>
                <a:cs typeface="Times" panose="020B0500000000000000" pitchFamily="34" charset="0"/>
              </a:rPr>
              <a:t>hình</a:t>
            </a:r>
            <a:r>
              <a:rPr lang="en-US" altLang="en-US" sz="2400" i="1" dirty="0">
                <a:latin typeface="Times" panose="020B0500000000000000" pitchFamily="34" charset="0"/>
                <a:ea typeface="Times" panose="020B0500000000000000" pitchFamily="34" charset="0"/>
                <a:cs typeface="Times" panose="020B0500000000000000" pitchFamily="34" charset="0"/>
              </a:rPr>
              <a:t> </a:t>
            </a:r>
            <a:r>
              <a:rPr lang="en-US" altLang="en-US" sz="2400" i="1" dirty="0" err="1">
                <a:latin typeface="Times" panose="020B0500000000000000" pitchFamily="34" charset="0"/>
                <a:ea typeface="Times" panose="020B0500000000000000" pitchFamily="34" charset="0"/>
                <a:cs typeface="Times" panose="020B0500000000000000" pitchFamily="34" charset="0"/>
              </a:rPr>
              <a:t>thành</a:t>
            </a:r>
            <a:r>
              <a:rPr lang="en-US" altLang="en-US" sz="2400" i="1" dirty="0">
                <a:latin typeface="Times" panose="020B0500000000000000" pitchFamily="34" charset="0"/>
                <a:ea typeface="Times" panose="020B0500000000000000" pitchFamily="34" charset="0"/>
                <a:cs typeface="Times" panose="020B0500000000000000" pitchFamily="34" charset="0"/>
              </a:rPr>
              <a:t> </a:t>
            </a:r>
            <a:r>
              <a:rPr lang="en-US" altLang="en-US" sz="2400" i="1" dirty="0" err="1">
                <a:latin typeface="Times" panose="020B0500000000000000" pitchFamily="34" charset="0"/>
                <a:ea typeface="Times" panose="020B0500000000000000" pitchFamily="34" charset="0"/>
                <a:cs typeface="Times" panose="020B0500000000000000" pitchFamily="34" charset="0"/>
              </a:rPr>
              <a:t>trong</a:t>
            </a:r>
            <a:r>
              <a:rPr lang="en-US" altLang="en-US" sz="2400" i="1" dirty="0">
                <a:latin typeface="Times" panose="020B0500000000000000" pitchFamily="34" charset="0"/>
                <a:ea typeface="Times" panose="020B0500000000000000" pitchFamily="34" charset="0"/>
                <a:cs typeface="Times" panose="020B0500000000000000" pitchFamily="34" charset="0"/>
              </a:rPr>
              <a:t> </a:t>
            </a:r>
            <a:r>
              <a:rPr lang="en-US" altLang="en-US" sz="2400" i="1" dirty="0" err="1">
                <a:latin typeface="Times" panose="020B0500000000000000" pitchFamily="34" charset="0"/>
                <a:ea typeface="Times" panose="020B0500000000000000" pitchFamily="34" charset="0"/>
                <a:cs typeface="Times" panose="020B0500000000000000" pitchFamily="34" charset="0"/>
              </a:rPr>
              <a:t>suy</a:t>
            </a:r>
            <a:r>
              <a:rPr lang="en-US" altLang="en-US" sz="2400" i="1" dirty="0">
                <a:latin typeface="Times" panose="020B0500000000000000" pitchFamily="34" charset="0"/>
                <a:ea typeface="Times" panose="020B0500000000000000" pitchFamily="34" charset="0"/>
                <a:cs typeface="Times" panose="020B0500000000000000" pitchFamily="34" charset="0"/>
              </a:rPr>
              <a:t> </a:t>
            </a:r>
            <a:r>
              <a:rPr lang="en-US" altLang="en-US" sz="2400" i="1" dirty="0" err="1">
                <a:latin typeface="Times" panose="020B0500000000000000" pitchFamily="34" charset="0"/>
                <a:ea typeface="Times" panose="020B0500000000000000" pitchFamily="34" charset="0"/>
                <a:cs typeface="Times" panose="020B0500000000000000" pitchFamily="34" charset="0"/>
              </a:rPr>
              <a:t>tính</a:t>
            </a:r>
            <a:r>
              <a:rPr lang="en-US" altLang="en-US" sz="2400" i="1" dirty="0">
                <a:latin typeface="Times" panose="020B0500000000000000" pitchFamily="34" charset="0"/>
                <a:ea typeface="Times" panose="020B0500000000000000" pitchFamily="34" charset="0"/>
                <a:cs typeface="Times" panose="020B0500000000000000" pitchFamily="34" charset="0"/>
              </a:rPr>
              <a:t> </a:t>
            </a:r>
            <a:r>
              <a:rPr lang="en-US" altLang="en-US" sz="2400" i="1" dirty="0" err="1">
                <a:latin typeface="Times" panose="020B0500000000000000" pitchFamily="34" charset="0"/>
                <a:ea typeface="Times" panose="020B0500000000000000" pitchFamily="34" charset="0"/>
                <a:cs typeface="Times" panose="020B0500000000000000" pitchFamily="34" charset="0"/>
              </a:rPr>
              <a:t>của</a:t>
            </a:r>
            <a:r>
              <a:rPr lang="en-US" altLang="en-US" sz="2400" i="1" dirty="0">
                <a:latin typeface="Times" panose="020B0500000000000000" pitchFamily="34" charset="0"/>
                <a:ea typeface="Times" panose="020B0500000000000000" pitchFamily="34" charset="0"/>
                <a:cs typeface="Times" panose="020B0500000000000000" pitchFamily="34" charset="0"/>
              </a:rPr>
              <a:t> </a:t>
            </a:r>
            <a:r>
              <a:rPr lang="en-US" altLang="en-US" sz="2400" i="1" dirty="0" err="1">
                <a:latin typeface="Times" panose="020B0500000000000000" pitchFamily="34" charset="0"/>
                <a:ea typeface="Times" panose="020B0500000000000000" pitchFamily="34" charset="0"/>
                <a:cs typeface="Times" panose="020B0500000000000000" pitchFamily="34" charset="0"/>
              </a:rPr>
              <a:t>người</a:t>
            </a:r>
            <a:r>
              <a:rPr lang="en-US" altLang="en-US" sz="2400" i="1" dirty="0">
                <a:latin typeface="Times" panose="020B0500000000000000" pitchFamily="34" charset="0"/>
                <a:ea typeface="Times" panose="020B0500000000000000" pitchFamily="34" charset="0"/>
                <a:cs typeface="Times" panose="020B0500000000000000" pitchFamily="34" charset="0"/>
              </a:rPr>
              <a:t> con </a:t>
            </a:r>
            <a:r>
              <a:rPr lang="en-US" altLang="en-US" sz="2400" i="1" dirty="0" err="1">
                <a:latin typeface="Times" panose="020B0500000000000000" pitchFamily="34" charset="0"/>
                <a:ea typeface="Times" panose="020B0500000000000000" pitchFamily="34" charset="0"/>
                <a:cs typeface="Times" panose="020B0500000000000000" pitchFamily="34" charset="0"/>
              </a:rPr>
              <a:t>trai</a:t>
            </a:r>
            <a:r>
              <a:rPr lang="en-US" altLang="en-US" sz="2400" i="1" dirty="0">
                <a:latin typeface="Times" panose="020B0500000000000000" pitchFamily="34" charset="0"/>
                <a:ea typeface="Times" panose="020B0500000000000000" pitchFamily="34" charset="0"/>
                <a:cs typeface="Times" panose="020B0500000000000000" pitchFamily="34" charset="0"/>
              </a:rPr>
              <a:t> </a:t>
            </a:r>
            <a:r>
              <a:rPr lang="en-US" altLang="en-US" sz="2400" i="1" dirty="0" err="1">
                <a:latin typeface="Times" panose="020B0500000000000000" pitchFamily="34" charset="0"/>
                <a:ea typeface="Times" panose="020B0500000000000000" pitchFamily="34" charset="0"/>
                <a:cs typeface="Times" panose="020B0500000000000000" pitchFamily="34" charset="0"/>
              </a:rPr>
              <a:t>ông</a:t>
            </a:r>
            <a:r>
              <a:rPr lang="en-US" altLang="en-US" sz="2400" i="1" dirty="0">
                <a:latin typeface="Times" panose="020B0500000000000000" pitchFamily="34" charset="0"/>
                <a:ea typeface="Times" panose="020B0500000000000000" pitchFamily="34" charset="0"/>
                <a:cs typeface="Times" panose="020B0500000000000000" pitchFamily="34" charset="0"/>
              </a:rPr>
              <a:t> </a:t>
            </a:r>
            <a:r>
              <a:rPr lang="en-US" altLang="en-US" sz="2400" i="1" dirty="0" err="1">
                <a:latin typeface="Times" panose="020B0500000000000000" pitchFamily="34" charset="0"/>
                <a:ea typeface="Times" panose="020B0500000000000000" pitchFamily="34" charset="0"/>
                <a:cs typeface="Times" panose="020B0500000000000000" pitchFamily="34" charset="0"/>
              </a:rPr>
              <a:t>quan</a:t>
            </a:r>
            <a:r>
              <a:rPr lang="en-US" altLang="en-US" sz="2400" i="1" dirty="0">
                <a:latin typeface="Times" panose="020B0500000000000000" pitchFamily="34" charset="0"/>
                <a:ea typeface="Times" panose="020B0500000000000000" pitchFamily="34" charset="0"/>
                <a:cs typeface="Times" panose="020B0500000000000000" pitchFamily="34" charset="0"/>
              </a:rPr>
              <a:t> </a:t>
            </a:r>
            <a:r>
              <a:rPr lang="en-US" altLang="en-US" sz="2400" i="1" dirty="0" err="1">
                <a:latin typeface="Times" panose="020B0500000000000000" pitchFamily="34" charset="0"/>
                <a:ea typeface="Times" panose="020B0500000000000000" pitchFamily="34" charset="0"/>
                <a:cs typeface="Times" panose="020B0500000000000000" pitchFamily="34" charset="0"/>
              </a:rPr>
              <a:t>trọng</a:t>
            </a:r>
            <a:r>
              <a:rPr lang="en-US" altLang="en-US" sz="2400" i="1" dirty="0">
                <a:latin typeface="Times" panose="020B0500000000000000" pitchFamily="34" charset="0"/>
                <a:ea typeface="Times" panose="020B0500000000000000" pitchFamily="34" charset="0"/>
                <a:cs typeface="Times" panose="020B0500000000000000" pitchFamily="34" charset="0"/>
              </a:rPr>
              <a:t> </a:t>
            </a:r>
            <a:r>
              <a:rPr lang="en-US" altLang="en-US" sz="2400" i="1" dirty="0" err="1">
                <a:latin typeface="Times" panose="020B0500000000000000" pitchFamily="34" charset="0"/>
                <a:ea typeface="Times" panose="020B0500000000000000" pitchFamily="34" charset="0"/>
                <a:cs typeface="Times" panose="020B0500000000000000" pitchFamily="34" charset="0"/>
              </a:rPr>
              <a:t>nhường</a:t>
            </a:r>
            <a:r>
              <a:rPr lang="en-US" altLang="en-US" sz="2400" i="1" dirty="0">
                <a:latin typeface="Times" panose="020B0500000000000000" pitchFamily="34" charset="0"/>
                <a:ea typeface="Times" panose="020B0500000000000000" pitchFamily="34" charset="0"/>
                <a:cs typeface="Times" panose="020B0500000000000000" pitchFamily="34" charset="0"/>
              </a:rPr>
              <a:t> </a:t>
            </a:r>
            <a:r>
              <a:rPr lang="en-US" altLang="en-US" sz="2400" i="1" dirty="0" err="1">
                <a:latin typeface="Times" panose="020B0500000000000000" pitchFamily="34" charset="0"/>
                <a:ea typeface="Times" panose="020B0500000000000000" pitchFamily="34" charset="0"/>
                <a:cs typeface="Times" panose="020B0500000000000000" pitchFamily="34" charset="0"/>
              </a:rPr>
              <a:t>nào</a:t>
            </a:r>
            <a:r>
              <a:rPr lang="en-US" altLang="en-US" sz="2400" i="1" dirty="0">
                <a:latin typeface="Times" panose="020B0500000000000000" pitchFamily="34" charset="0"/>
                <a:ea typeface="Times" panose="020B0500000000000000" pitchFamily="34" charset="0"/>
                <a:cs typeface="Times" panose="020B0500000000000000" pitchFamily="34" charset="0"/>
              </a:rPr>
              <a:t>.</a:t>
            </a:r>
          </a:p>
        </p:txBody>
      </p:sp>
      <p:sp>
        <p:nvSpPr>
          <p:cNvPr id="25" name="Line 24">
            <a:extLst>
              <a:ext uri="{FF2B5EF4-FFF2-40B4-BE49-F238E27FC236}">
                <a16:creationId xmlns:a16="http://schemas.microsoft.com/office/drawing/2014/main" id="{35BA5747-E31B-472C-A6F1-D005B8A79F1C}"/>
              </a:ext>
            </a:extLst>
          </p:cNvPr>
          <p:cNvSpPr>
            <a:spLocks noChangeShapeType="1"/>
          </p:cNvSpPr>
          <p:nvPr/>
        </p:nvSpPr>
        <p:spPr bwMode="auto">
          <a:xfrm flipH="1">
            <a:off x="6056345" y="3023706"/>
            <a:ext cx="84666" cy="249331"/>
          </a:xfrm>
          <a:prstGeom prst="line">
            <a:avLst/>
          </a:prstGeom>
          <a:ln w="38100">
            <a:solidFill>
              <a:srgbClr val="D4251F"/>
            </a:solidFill>
            <a:headEnd/>
            <a:tailEnd/>
          </a:ln>
        </p:spPr>
        <p:style>
          <a:lnRef idx="3">
            <a:schemeClr val="accent5"/>
          </a:lnRef>
          <a:fillRef idx="0">
            <a:schemeClr val="accent5"/>
          </a:fillRef>
          <a:effectRef idx="2">
            <a:schemeClr val="accent5"/>
          </a:effectRef>
          <a:fontRef idx="minor">
            <a:schemeClr val="tx1"/>
          </a:fontRef>
        </p:style>
        <p:txBody>
          <a:bodyPr/>
          <a:lstStyle/>
          <a:p>
            <a:pPr>
              <a:defRPr/>
            </a:pPr>
            <a:endParaRPr lang="en-US" sz="1013" b="1"/>
          </a:p>
        </p:txBody>
      </p:sp>
      <p:sp>
        <p:nvSpPr>
          <p:cNvPr id="26" name="Line 24">
            <a:extLst>
              <a:ext uri="{FF2B5EF4-FFF2-40B4-BE49-F238E27FC236}">
                <a16:creationId xmlns:a16="http://schemas.microsoft.com/office/drawing/2014/main" id="{7B2FA721-AB62-4F21-A62B-52A4E1D80EB2}"/>
              </a:ext>
            </a:extLst>
          </p:cNvPr>
          <p:cNvSpPr>
            <a:spLocks noChangeShapeType="1"/>
          </p:cNvSpPr>
          <p:nvPr/>
        </p:nvSpPr>
        <p:spPr bwMode="auto">
          <a:xfrm flipH="1">
            <a:off x="5253378" y="3750524"/>
            <a:ext cx="84666" cy="249331"/>
          </a:xfrm>
          <a:prstGeom prst="line">
            <a:avLst/>
          </a:prstGeom>
          <a:ln w="38100">
            <a:solidFill>
              <a:srgbClr val="D4251F"/>
            </a:solidFill>
            <a:headEnd/>
            <a:tailEnd/>
          </a:ln>
        </p:spPr>
        <p:style>
          <a:lnRef idx="3">
            <a:schemeClr val="accent5"/>
          </a:lnRef>
          <a:fillRef idx="0">
            <a:schemeClr val="accent5"/>
          </a:fillRef>
          <a:effectRef idx="2">
            <a:schemeClr val="accent5"/>
          </a:effectRef>
          <a:fontRef idx="minor">
            <a:schemeClr val="tx1"/>
          </a:fontRef>
        </p:style>
        <p:txBody>
          <a:bodyPr/>
          <a:lstStyle/>
          <a:p>
            <a:pPr>
              <a:defRPr/>
            </a:pPr>
            <a:endParaRPr lang="en-US" sz="1013" b="1"/>
          </a:p>
        </p:txBody>
      </p:sp>
    </p:spTree>
    <p:extLst>
      <p:ext uri="{BB962C8B-B14F-4D97-AF65-F5344CB8AC3E}">
        <p14:creationId xmlns:p14="http://schemas.microsoft.com/office/powerpoint/2010/main" val="35340619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par>
                                <p:cTn id="8" presetID="26"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80">
                                          <p:stCondLst>
                                            <p:cond delay="0"/>
                                          </p:stCondLst>
                                        </p:cTn>
                                        <p:tgtEl>
                                          <p:spTgt spid="6"/>
                                        </p:tgtEl>
                                      </p:cBhvr>
                                    </p:animEffect>
                                    <p:anim calcmode="lin" valueType="num">
                                      <p:cBhvr>
                                        <p:cTn id="11"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6" dur="26">
                                          <p:stCondLst>
                                            <p:cond delay="650"/>
                                          </p:stCondLst>
                                        </p:cTn>
                                        <p:tgtEl>
                                          <p:spTgt spid="6"/>
                                        </p:tgtEl>
                                      </p:cBhvr>
                                      <p:to x="100000" y="60000"/>
                                    </p:animScale>
                                    <p:animScale>
                                      <p:cBhvr>
                                        <p:cTn id="17" dur="166" decel="50000">
                                          <p:stCondLst>
                                            <p:cond delay="676"/>
                                          </p:stCondLst>
                                        </p:cTn>
                                        <p:tgtEl>
                                          <p:spTgt spid="6"/>
                                        </p:tgtEl>
                                      </p:cBhvr>
                                      <p:to x="100000" y="100000"/>
                                    </p:animScale>
                                    <p:animScale>
                                      <p:cBhvr>
                                        <p:cTn id="18" dur="26">
                                          <p:stCondLst>
                                            <p:cond delay="1312"/>
                                          </p:stCondLst>
                                        </p:cTn>
                                        <p:tgtEl>
                                          <p:spTgt spid="6"/>
                                        </p:tgtEl>
                                      </p:cBhvr>
                                      <p:to x="100000" y="80000"/>
                                    </p:animScale>
                                    <p:animScale>
                                      <p:cBhvr>
                                        <p:cTn id="19" dur="166" decel="50000">
                                          <p:stCondLst>
                                            <p:cond delay="1338"/>
                                          </p:stCondLst>
                                        </p:cTn>
                                        <p:tgtEl>
                                          <p:spTgt spid="6"/>
                                        </p:tgtEl>
                                      </p:cBhvr>
                                      <p:to x="100000" y="100000"/>
                                    </p:animScale>
                                    <p:animScale>
                                      <p:cBhvr>
                                        <p:cTn id="20" dur="26">
                                          <p:stCondLst>
                                            <p:cond delay="1642"/>
                                          </p:stCondLst>
                                        </p:cTn>
                                        <p:tgtEl>
                                          <p:spTgt spid="6"/>
                                        </p:tgtEl>
                                      </p:cBhvr>
                                      <p:to x="100000" y="90000"/>
                                    </p:animScale>
                                    <p:animScale>
                                      <p:cBhvr>
                                        <p:cTn id="21" dur="166" decel="50000">
                                          <p:stCondLst>
                                            <p:cond delay="1668"/>
                                          </p:stCondLst>
                                        </p:cTn>
                                        <p:tgtEl>
                                          <p:spTgt spid="6"/>
                                        </p:tgtEl>
                                      </p:cBhvr>
                                      <p:to x="100000" y="100000"/>
                                    </p:animScale>
                                    <p:animScale>
                                      <p:cBhvr>
                                        <p:cTn id="22" dur="26">
                                          <p:stCondLst>
                                            <p:cond delay="1808"/>
                                          </p:stCondLst>
                                        </p:cTn>
                                        <p:tgtEl>
                                          <p:spTgt spid="6"/>
                                        </p:tgtEl>
                                      </p:cBhvr>
                                      <p:to x="100000" y="95000"/>
                                    </p:animScale>
                                    <p:animScale>
                                      <p:cBhvr>
                                        <p:cTn id="23" dur="166" decel="50000">
                                          <p:stCondLst>
                                            <p:cond delay="1834"/>
                                          </p:stCondLst>
                                        </p:cTn>
                                        <p:tgtEl>
                                          <p:spTgt spid="6"/>
                                        </p:tgtEl>
                                      </p:cBhvr>
                                      <p:to x="100000" y="100000"/>
                                    </p:animScale>
                                  </p:childTnLst>
                                </p:cTn>
                              </p:par>
                              <p:par>
                                <p:cTn id="24" presetID="6" presetClass="entr" presetSubtype="16"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circle(in)">
                                      <p:cBhvr>
                                        <p:cTn id="26" dur="2000"/>
                                        <p:tgtEl>
                                          <p:spTgt spid="4"/>
                                        </p:tgtEl>
                                      </p:cBhvr>
                                    </p:animEffect>
                                  </p:childTnLst>
                                </p:cTn>
                              </p:par>
                              <p:par>
                                <p:cTn id="27" presetID="6" presetClass="entr" presetSubtype="16"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circle(in)">
                                      <p:cBhvr>
                                        <p:cTn id="29" dur="2000"/>
                                        <p:tgtEl>
                                          <p:spTgt spid="7"/>
                                        </p:tgtEl>
                                      </p:cBhvr>
                                    </p:animEffect>
                                  </p:childTnLst>
                                </p:cTn>
                              </p:par>
                              <p:par>
                                <p:cTn id="30" presetID="6" presetClass="entr" presetSubtype="16"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circle(in)">
                                      <p:cBhvr>
                                        <p:cTn id="32" dur="20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500" fill="hold"/>
                                        <p:tgtEl>
                                          <p:spTgt spid="20"/>
                                        </p:tgtEl>
                                        <p:attrNameLst>
                                          <p:attrName>ppt_x</p:attrName>
                                        </p:attrNameLst>
                                      </p:cBhvr>
                                      <p:tavLst>
                                        <p:tav tm="0">
                                          <p:val>
                                            <p:strVal val="#ppt_x"/>
                                          </p:val>
                                        </p:tav>
                                        <p:tav tm="100000">
                                          <p:val>
                                            <p:strVal val="#ppt_x"/>
                                          </p:val>
                                        </p:tav>
                                      </p:tavLst>
                                    </p:anim>
                                    <p:anim calcmode="lin" valueType="num">
                                      <p:cBhvr additive="base">
                                        <p:cTn id="42" dur="500" fill="hold"/>
                                        <p:tgtEl>
                                          <p:spTgt spid="20"/>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additive="base">
                                        <p:cTn id="45" dur="500" fill="hold"/>
                                        <p:tgtEl>
                                          <p:spTgt spid="21"/>
                                        </p:tgtEl>
                                        <p:attrNameLst>
                                          <p:attrName>ppt_x</p:attrName>
                                        </p:attrNameLst>
                                      </p:cBhvr>
                                      <p:tavLst>
                                        <p:tav tm="0">
                                          <p:val>
                                            <p:strVal val="#ppt_x"/>
                                          </p:val>
                                        </p:tav>
                                        <p:tav tm="100000">
                                          <p:val>
                                            <p:strVal val="#ppt_x"/>
                                          </p:val>
                                        </p:tav>
                                      </p:tavLst>
                                    </p:anim>
                                    <p:anim calcmode="lin" valueType="num">
                                      <p:cBhvr additive="base">
                                        <p:cTn id="46" dur="500" fill="hold"/>
                                        <p:tgtEl>
                                          <p:spTgt spid="21"/>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ppt_x"/>
                                          </p:val>
                                        </p:tav>
                                        <p:tav tm="100000">
                                          <p:val>
                                            <p:strVal val="#ppt_x"/>
                                          </p:val>
                                        </p:tav>
                                      </p:tavLst>
                                    </p:anim>
                                    <p:anim calcmode="lin" valueType="num">
                                      <p:cBhvr additive="base">
                                        <p:cTn id="5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500" fill="hold"/>
                                        <p:tgtEl>
                                          <p:spTgt spid="24"/>
                                        </p:tgtEl>
                                        <p:attrNameLst>
                                          <p:attrName>ppt_x</p:attrName>
                                        </p:attrNameLst>
                                      </p:cBhvr>
                                      <p:tavLst>
                                        <p:tav tm="0">
                                          <p:val>
                                            <p:strVal val="#ppt_x"/>
                                          </p:val>
                                        </p:tav>
                                        <p:tav tm="100000">
                                          <p:val>
                                            <p:strVal val="#ppt_x"/>
                                          </p:val>
                                        </p:tav>
                                      </p:tavLst>
                                    </p:anim>
                                    <p:anim calcmode="lin" valueType="num">
                                      <p:cBhvr additive="base">
                                        <p:cTn id="5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randombar(horizontal)">
                                      <p:cBhvr>
                                        <p:cTn id="61" dur="500"/>
                                        <p:tgtEl>
                                          <p:spTgt spid="25"/>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grpId="0" nodeType="click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randombar(horizontal)">
                                      <p:cBhvr>
                                        <p:cTn id="6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20" grpId="0" animBg="1"/>
      <p:bldP spid="21" grpId="0" animBg="1"/>
      <p:bldP spid="22" grpId="0" animBg="1"/>
      <p:bldP spid="24" grpId="0" animBg="1"/>
      <p:bldP spid="25" grpId="0"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图片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6827" y="2902527"/>
            <a:ext cx="2407173" cy="2407173"/>
          </a:xfrm>
          <a:prstGeom prst="rect">
            <a:avLst/>
          </a:prstGeom>
        </p:spPr>
      </p:pic>
      <p:grpSp>
        <p:nvGrpSpPr>
          <p:cNvPr id="2" name="组合 1"/>
          <p:cNvGrpSpPr/>
          <p:nvPr/>
        </p:nvGrpSpPr>
        <p:grpSpPr>
          <a:xfrm>
            <a:off x="0" y="-164361"/>
            <a:ext cx="7211291" cy="4829826"/>
            <a:chOff x="276144" y="197709"/>
            <a:chExt cx="5216092" cy="3734828"/>
          </a:xfrm>
        </p:grpSpPr>
        <p:pic>
          <p:nvPicPr>
            <p:cNvPr id="68" name="图片 67"/>
            <p:cNvPicPr>
              <a:picLocks noChangeAspect="1"/>
            </p:cNvPicPr>
            <p:nvPr/>
          </p:nvPicPr>
          <p:blipFill rotWithShape="1">
            <a:blip r:embed="rId4">
              <a:extLst>
                <a:ext uri="{28A0092B-C50C-407E-A947-70E740481C1C}">
                  <a14:useLocalDpi xmlns:a14="http://schemas.microsoft.com/office/drawing/2010/main" val="0"/>
                </a:ext>
              </a:extLst>
            </a:blip>
            <a:srcRect t="19257" b="10230"/>
            <a:stretch>
              <a:fillRect/>
            </a:stretch>
          </p:blipFill>
          <p:spPr>
            <a:xfrm>
              <a:off x="480370" y="197709"/>
              <a:ext cx="5011866" cy="3534032"/>
            </a:xfrm>
            <a:prstGeom prst="rect">
              <a:avLst/>
            </a:prstGeom>
            <a:effectLst>
              <a:outerShdw blurRad="50800" dist="50800" dir="5400000" algn="t" rotWithShape="0">
                <a:prstClr val="black">
                  <a:alpha val="40000"/>
                </a:prstClr>
              </a:outerShdw>
            </a:effectLst>
          </p:spPr>
        </p:pic>
        <p:pic>
          <p:nvPicPr>
            <p:cNvPr id="70" name="图片 6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144" y="370703"/>
              <a:ext cx="1293164" cy="3239762"/>
            </a:xfrm>
            <a:prstGeom prst="rect">
              <a:avLst/>
            </a:prstGeom>
          </p:spPr>
        </p:pic>
        <p:pic>
          <p:nvPicPr>
            <p:cNvPr id="71" name="图片 7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64459" y="1577488"/>
              <a:ext cx="940027" cy="2355049"/>
            </a:xfrm>
            <a:prstGeom prst="rect">
              <a:avLst/>
            </a:prstGeom>
          </p:spPr>
        </p:pic>
        <p:pic>
          <p:nvPicPr>
            <p:cNvPr id="72" name="图片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20254" y="2720778"/>
              <a:ext cx="990085" cy="990085"/>
            </a:xfrm>
            <a:prstGeom prst="rect">
              <a:avLst/>
            </a:prstGeom>
          </p:spPr>
        </p:pic>
      </p:grpSp>
      <p:sp>
        <p:nvSpPr>
          <p:cNvPr id="73" name="文本框 72"/>
          <p:cNvSpPr txBox="1"/>
          <p:nvPr/>
        </p:nvSpPr>
        <p:spPr>
          <a:xfrm>
            <a:off x="1893654" y="1194174"/>
            <a:ext cx="4643318" cy="769441"/>
          </a:xfrm>
          <a:prstGeom prst="rect">
            <a:avLst/>
          </a:prstGeom>
          <a:noFill/>
        </p:spPr>
        <p:txBody>
          <a:bodyPr wrap="square" rtlCol="0">
            <a:spAutoFit/>
          </a:bodyPr>
          <a:lstStyle/>
          <a:p>
            <a:r>
              <a:rPr lang="en-US" altLang="zh-CN" sz="4400" dirty="0" err="1">
                <a:solidFill>
                  <a:srgbClr val="FF6600"/>
                </a:solidFill>
                <a:latin typeface="#9Slide05 SVNUT Triumph" panose="00000500000000000000" pitchFamily="2" charset="0"/>
              </a:rPr>
              <a:t>Giải</a:t>
            </a:r>
            <a:r>
              <a:rPr lang="en-US" altLang="zh-CN" sz="4400" dirty="0">
                <a:solidFill>
                  <a:srgbClr val="FF6600"/>
                </a:solidFill>
                <a:latin typeface="#9Slide05 SVNUT Triumph" panose="00000500000000000000" pitchFamily="2" charset="0"/>
              </a:rPr>
              <a:t> </a:t>
            </a:r>
            <a:r>
              <a:rPr lang="en-US" altLang="zh-CN" sz="4400" dirty="0" err="1">
                <a:solidFill>
                  <a:srgbClr val="FF6600"/>
                </a:solidFill>
                <a:latin typeface="#9Slide05 SVNUT Triumph" panose="00000500000000000000" pitchFamily="2" charset="0"/>
              </a:rPr>
              <a:t>nghĩa</a:t>
            </a:r>
            <a:r>
              <a:rPr lang="en-US" altLang="zh-CN" sz="4400" dirty="0">
                <a:solidFill>
                  <a:srgbClr val="FF6600"/>
                </a:solidFill>
                <a:latin typeface="#9Slide05 SVNUT Triumph" panose="00000500000000000000" pitchFamily="2" charset="0"/>
              </a:rPr>
              <a:t> </a:t>
            </a:r>
            <a:r>
              <a:rPr lang="en-US" altLang="zh-CN" sz="4400" dirty="0" err="1">
                <a:solidFill>
                  <a:srgbClr val="FF6600"/>
                </a:solidFill>
                <a:latin typeface="#9Slide05 SVNUT Triumph" panose="00000500000000000000" pitchFamily="2" charset="0"/>
              </a:rPr>
              <a:t>từ</a:t>
            </a:r>
            <a:endParaRPr lang="zh-CN" altLang="en-US" sz="4400" dirty="0">
              <a:solidFill>
                <a:srgbClr val="FF6600"/>
              </a:solidFill>
              <a:latin typeface="#9Slide05 SVNUT Triumph" panose="00000500000000000000" pitchFamily="2" charset="0"/>
            </a:endParaRPr>
          </a:p>
        </p:txBody>
      </p:sp>
      <p:pic>
        <p:nvPicPr>
          <p:cNvPr id="9" name="图片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20323" y="2065332"/>
            <a:ext cx="1436041" cy="1283508"/>
          </a:xfrm>
          <a:prstGeom prst="rect">
            <a:avLst/>
          </a:prstGeom>
        </p:spPr>
      </p:pic>
    </p:spTree>
    <p:extLst>
      <p:ext uri="{BB962C8B-B14F-4D97-AF65-F5344CB8AC3E}">
        <p14:creationId xmlns:p14="http://schemas.microsoft.com/office/powerpoint/2010/main" val="28145072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wipe(left)">
                                      <p:cBhvr>
                                        <p:cTn id="13"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7"/>
          <p:cNvSpPr/>
          <p:nvPr/>
        </p:nvSpPr>
        <p:spPr>
          <a:xfrm>
            <a:off x="282727" y="227687"/>
            <a:ext cx="8350079" cy="4862937"/>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ea typeface="微软雅黑 Light" panose="020B0502040204020203" pitchFamily="34" charset="-122"/>
            </a:endParaRPr>
          </a:p>
        </p:txBody>
      </p:sp>
      <p:pic>
        <p:nvPicPr>
          <p:cNvPr id="19" name="图片 5">
            <a:extLst>
              <a:ext uri="{FF2B5EF4-FFF2-40B4-BE49-F238E27FC236}">
                <a16:creationId xmlns:a16="http://schemas.microsoft.com/office/drawing/2014/main" id="{3FF617B9-00C7-424C-B14B-27E89B2A6F07}"/>
              </a:ext>
            </a:extLst>
          </p:cNvPr>
          <p:cNvPicPr>
            <a:picLocks noChangeAspect="1"/>
          </p:cNvPicPr>
          <p:nvPr/>
        </p:nvPicPr>
        <p:blipFill>
          <a:blip r:embed="rId3"/>
          <a:stretch>
            <a:fillRect/>
          </a:stretch>
        </p:blipFill>
        <p:spPr>
          <a:xfrm flipH="1">
            <a:off x="5224180" y="1344197"/>
            <a:ext cx="2189833" cy="1839609"/>
          </a:xfrm>
          <a:prstGeom prst="rect">
            <a:avLst/>
          </a:prstGeom>
        </p:spPr>
      </p:pic>
      <p:sp>
        <p:nvSpPr>
          <p:cNvPr id="21" name="Rounded Rectangle 32">
            <a:extLst>
              <a:ext uri="{FF2B5EF4-FFF2-40B4-BE49-F238E27FC236}">
                <a16:creationId xmlns:a16="http://schemas.microsoft.com/office/drawing/2014/main" id="{DD93D5EC-B4D2-4E45-8420-F72B7AF7192D}"/>
              </a:ext>
            </a:extLst>
          </p:cNvPr>
          <p:cNvSpPr/>
          <p:nvPr/>
        </p:nvSpPr>
        <p:spPr>
          <a:xfrm>
            <a:off x="5156947" y="3323288"/>
            <a:ext cx="2963568" cy="1225868"/>
          </a:xfrm>
          <a:prstGeom prst="roundRect">
            <a:avLst/>
          </a:prstGeom>
          <a:solidFill>
            <a:srgbClr val="ECDEF6"/>
          </a:solidFill>
          <a:ln w="25400">
            <a:solidFill>
              <a:srgbClr val="ECDEF6"/>
            </a:solidFill>
          </a:ln>
          <a:effectLst>
            <a:glow rad="101600">
              <a:srgbClr val="E6D5F3">
                <a:alpha val="40000"/>
              </a:srgbClr>
            </a:glow>
            <a:outerShdw blurRad="50800" dist="50800" dir="5400000" algn="ctr" rotWithShape="0">
              <a:srgbClr val="E6D5F3"/>
            </a:outerShdw>
          </a:effectLst>
        </p:spPr>
        <p:txBody>
          <a:bodyPr wrap="square">
            <a:spAutoFit/>
          </a:bodyPr>
          <a:lstStyle/>
          <a:p>
            <a:pPr algn="ctr"/>
            <a:r>
              <a:rPr lang="vi-VN" sz="2200" b="1" i="1" dirty="0">
                <a:solidFill>
                  <a:srgbClr val="341D10"/>
                </a:solidFill>
                <a:latin typeface="Times New Roman" panose="02020603050405020304" pitchFamily="18" charset="0"/>
                <a:cs typeface="Times New Roman" panose="02020603050405020304" pitchFamily="18" charset="0"/>
              </a:rPr>
              <a:t>Vùng biển có nhiều tôm cá, thuận tiện cho việc đánh bắt</a:t>
            </a:r>
            <a:endParaRPr lang="en-US" altLang="en-US" sz="2200" b="1" i="1" dirty="0">
              <a:solidFill>
                <a:srgbClr val="341D10"/>
              </a:solidFill>
              <a:latin typeface="Times New Roman" panose="02020603050405020304" pitchFamily="18" charset="0"/>
              <a:cs typeface="Times New Roman" panose="02020603050405020304" pitchFamily="18" charset="0"/>
            </a:endParaRPr>
          </a:p>
        </p:txBody>
      </p:sp>
      <p:grpSp>
        <p:nvGrpSpPr>
          <p:cNvPr id="31" name="组合 13"/>
          <p:cNvGrpSpPr/>
          <p:nvPr/>
        </p:nvGrpSpPr>
        <p:grpSpPr>
          <a:xfrm>
            <a:off x="8560120" y="4012556"/>
            <a:ext cx="759940" cy="1130944"/>
            <a:chOff x="1656283" y="2342932"/>
            <a:chExt cx="2587752" cy="3263934"/>
          </a:xfrm>
        </p:grpSpPr>
        <p:pic>
          <p:nvPicPr>
            <p:cNvPr id="32"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6283" y="2342932"/>
              <a:ext cx="2587752" cy="3263934"/>
            </a:xfrm>
            <a:prstGeom prst="rect">
              <a:avLst/>
            </a:prstGeom>
          </p:spPr>
        </p:pic>
        <p:sp>
          <p:nvSpPr>
            <p:cNvPr id="33" name="对"/>
            <p:cNvSpPr/>
            <p:nvPr/>
          </p:nvSpPr>
          <p:spPr bwMode="auto">
            <a:xfrm>
              <a:off x="3400738" y="2609243"/>
              <a:ext cx="553425" cy="545272"/>
            </a:xfrm>
            <a:custGeom>
              <a:avLst/>
              <a:gdLst>
                <a:gd name="T0" fmla="*/ 1765798 w 2862"/>
                <a:gd name="T1" fmla="*/ 183196 h 2571"/>
                <a:gd name="T2" fmla="*/ 1533042 w 2862"/>
                <a:gd name="T3" fmla="*/ 20145 h 2571"/>
                <a:gd name="T4" fmla="*/ 1420439 w 2862"/>
                <a:gd name="T5" fmla="*/ 53511 h 2571"/>
                <a:gd name="T6" fmla="*/ 764949 w 2862"/>
                <a:gd name="T7" fmla="*/ 989636 h 2571"/>
                <a:gd name="T8" fmla="*/ 379958 w 2862"/>
                <a:gd name="T9" fmla="*/ 446973 h 2571"/>
                <a:gd name="T10" fmla="*/ 266725 w 2862"/>
                <a:gd name="T11" fmla="*/ 412978 h 2571"/>
                <a:gd name="T12" fmla="*/ 34599 w 2862"/>
                <a:gd name="T13" fmla="*/ 576029 h 2571"/>
                <a:gd name="T14" fmla="*/ 27679 w 2862"/>
                <a:gd name="T15" fmla="*/ 693753 h 2571"/>
                <a:gd name="T16" fmla="*/ 595100 w 2862"/>
                <a:gd name="T17" fmla="*/ 1494527 h 2571"/>
                <a:gd name="T18" fmla="*/ 934797 w 2862"/>
                <a:gd name="T19" fmla="*/ 1494527 h 2571"/>
                <a:gd name="T20" fmla="*/ 1773347 w 2862"/>
                <a:gd name="T21" fmla="*/ 300290 h 2571"/>
                <a:gd name="T22" fmla="*/ 1765798 w 2862"/>
                <a:gd name="T23" fmla="*/ 183196 h 25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62" h="2571">
                  <a:moveTo>
                    <a:pt x="2807" y="291"/>
                  </a:moveTo>
                  <a:cubicBezTo>
                    <a:pt x="2693" y="191"/>
                    <a:pt x="2570" y="104"/>
                    <a:pt x="2437" y="32"/>
                  </a:cubicBezTo>
                  <a:cubicBezTo>
                    <a:pt x="2379" y="0"/>
                    <a:pt x="2301" y="22"/>
                    <a:pt x="2258" y="85"/>
                  </a:cubicBezTo>
                  <a:cubicBezTo>
                    <a:pt x="1216" y="1572"/>
                    <a:pt x="1216" y="1572"/>
                    <a:pt x="1216" y="1572"/>
                  </a:cubicBezTo>
                  <a:cubicBezTo>
                    <a:pt x="604" y="710"/>
                    <a:pt x="604" y="710"/>
                    <a:pt x="604" y="710"/>
                  </a:cubicBezTo>
                  <a:cubicBezTo>
                    <a:pt x="561" y="647"/>
                    <a:pt x="482" y="624"/>
                    <a:pt x="424" y="656"/>
                  </a:cubicBezTo>
                  <a:cubicBezTo>
                    <a:pt x="292" y="729"/>
                    <a:pt x="169" y="815"/>
                    <a:pt x="55" y="915"/>
                  </a:cubicBezTo>
                  <a:cubicBezTo>
                    <a:pt x="5" y="958"/>
                    <a:pt x="0" y="1040"/>
                    <a:pt x="44" y="1102"/>
                  </a:cubicBezTo>
                  <a:cubicBezTo>
                    <a:pt x="44" y="1102"/>
                    <a:pt x="848" y="2237"/>
                    <a:pt x="946" y="2374"/>
                  </a:cubicBezTo>
                  <a:cubicBezTo>
                    <a:pt x="1087" y="2571"/>
                    <a:pt x="1350" y="2561"/>
                    <a:pt x="1486" y="2374"/>
                  </a:cubicBezTo>
                  <a:cubicBezTo>
                    <a:pt x="1587" y="2235"/>
                    <a:pt x="2819" y="477"/>
                    <a:pt x="2819" y="477"/>
                  </a:cubicBezTo>
                  <a:cubicBezTo>
                    <a:pt x="2862" y="415"/>
                    <a:pt x="2857" y="334"/>
                    <a:pt x="2807" y="291"/>
                  </a:cubicBezTo>
                  <a:close/>
                </a:path>
              </a:pathLst>
            </a:custGeom>
            <a:solidFill>
              <a:srgbClr val="E55174"/>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sz="1013">
                <a:ea typeface="微软雅黑 Light" panose="020B0502040204020203" pitchFamily="34" charset="-122"/>
              </a:endParaRPr>
            </a:p>
          </p:txBody>
        </p:sp>
      </p:grpSp>
      <p:sp>
        <p:nvSpPr>
          <p:cNvPr id="11" name="Rounded Rectangle 32">
            <a:extLst>
              <a:ext uri="{FF2B5EF4-FFF2-40B4-BE49-F238E27FC236}">
                <a16:creationId xmlns:a16="http://schemas.microsoft.com/office/drawing/2014/main" id="{BEE1CD2C-3EED-452A-8860-BC2BF58BA205}"/>
              </a:ext>
            </a:extLst>
          </p:cNvPr>
          <p:cNvSpPr/>
          <p:nvPr/>
        </p:nvSpPr>
        <p:spPr>
          <a:xfrm>
            <a:off x="5605816" y="1652349"/>
            <a:ext cx="1426559" cy="919401"/>
          </a:xfrm>
          <a:prstGeom prst="roundRect">
            <a:avLst/>
          </a:prstGeom>
          <a:noFill/>
          <a:ln w="25400">
            <a:solidFill>
              <a:srgbClr val="EDD0B9"/>
            </a:solidFill>
          </a:ln>
          <a:effectLst>
            <a:glow rad="101600">
              <a:srgbClr val="E6D5F3">
                <a:alpha val="40000"/>
              </a:srgbClr>
            </a:glow>
            <a:outerShdw blurRad="50800" dist="50800" dir="5400000" algn="ctr" rotWithShape="0">
              <a:srgbClr val="EDD0B9"/>
            </a:outerShdw>
          </a:effectLst>
        </p:spPr>
        <p:txBody>
          <a:bodyPr wrap="square">
            <a:spAutoFit/>
          </a:bodyPr>
          <a:lstStyle/>
          <a:p>
            <a:pPr algn="ctr"/>
            <a:r>
              <a:rPr lang="vi-VN" sz="2400" b="1" dirty="0">
                <a:solidFill>
                  <a:srgbClr val="C00000"/>
                </a:solidFill>
                <a:latin typeface="Arial" panose="020B0604020202020204" pitchFamily="34" charset="0"/>
                <a:cs typeface="Arial" panose="020B0604020202020204" pitchFamily="34" charset="0"/>
              </a:rPr>
              <a:t>ngư trường</a:t>
            </a:r>
            <a:endParaRPr lang="en-US" sz="2400" b="1" dirty="0">
              <a:solidFill>
                <a:srgbClr val="C00000"/>
              </a:solidFill>
              <a:latin typeface="Arial" panose="020B0604020202020204" pitchFamily="34" charset="0"/>
              <a:cs typeface="Arial" panose="020B0604020202020204" pitchFamily="34" charset="0"/>
            </a:endParaRPr>
          </a:p>
        </p:txBody>
      </p:sp>
      <p:pic>
        <p:nvPicPr>
          <p:cNvPr id="2" name="Picture 2" descr="Hoàng Sa, Trường Sa - những ngư trường truyền thống của Việt Nam">
            <a:extLst>
              <a:ext uri="{FF2B5EF4-FFF2-40B4-BE49-F238E27FC236}">
                <a16:creationId xmlns:a16="http://schemas.microsoft.com/office/drawing/2014/main" id="{84B6164B-9B79-4962-AFAE-7070090C83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770" y="1276296"/>
            <a:ext cx="4242805" cy="282853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30294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500"/>
                                        <p:tgtEl>
                                          <p:spTgt spid="18"/>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1000"/>
                                        <p:tgtEl>
                                          <p:spTgt spid="31"/>
                                        </p:tgtEl>
                                      </p:cBhvr>
                                    </p:animEffect>
                                    <p:anim calcmode="lin" valueType="num">
                                      <p:cBhvr>
                                        <p:cTn id="12" dur="1000" fill="hold"/>
                                        <p:tgtEl>
                                          <p:spTgt spid="31"/>
                                        </p:tgtEl>
                                        <p:attrNameLst>
                                          <p:attrName>ppt_x</p:attrName>
                                        </p:attrNameLst>
                                      </p:cBhvr>
                                      <p:tavLst>
                                        <p:tav tm="0">
                                          <p:val>
                                            <p:strVal val="#ppt_x"/>
                                          </p:val>
                                        </p:tav>
                                        <p:tav tm="100000">
                                          <p:val>
                                            <p:strVal val="#ppt_x"/>
                                          </p:val>
                                        </p:tav>
                                      </p:tavLst>
                                    </p:anim>
                                    <p:anim calcmode="lin" valueType="num">
                                      <p:cBhvr>
                                        <p:cTn id="13" dur="900" decel="100000" fill="hold"/>
                                        <p:tgtEl>
                                          <p:spTgt spid="31"/>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p:cTn id="26" dur="500" fill="hold"/>
                                        <p:tgtEl>
                                          <p:spTgt spid="21"/>
                                        </p:tgtEl>
                                        <p:attrNameLst>
                                          <p:attrName>ppt_w</p:attrName>
                                        </p:attrNameLst>
                                      </p:cBhvr>
                                      <p:tavLst>
                                        <p:tav tm="0">
                                          <p:val>
                                            <p:fltVal val="0"/>
                                          </p:val>
                                        </p:tav>
                                        <p:tav tm="100000">
                                          <p:val>
                                            <p:strVal val="#ppt_w"/>
                                          </p:val>
                                        </p:tav>
                                      </p:tavLst>
                                    </p:anim>
                                    <p:anim calcmode="lin" valueType="num">
                                      <p:cBhvr>
                                        <p:cTn id="27" dur="500" fill="hold"/>
                                        <p:tgtEl>
                                          <p:spTgt spid="21"/>
                                        </p:tgtEl>
                                        <p:attrNameLst>
                                          <p:attrName>ppt_h</p:attrName>
                                        </p:attrNameLst>
                                      </p:cBhvr>
                                      <p:tavLst>
                                        <p:tav tm="0">
                                          <p:val>
                                            <p:fltVal val="0"/>
                                          </p:val>
                                        </p:tav>
                                        <p:tav tm="100000">
                                          <p:val>
                                            <p:strVal val="#ppt_h"/>
                                          </p:val>
                                        </p:tav>
                                      </p:tavLst>
                                    </p:anim>
                                    <p:animEffect transition="in" filter="fade">
                                      <p:cBhvr>
                                        <p:cTn id="28" dur="500"/>
                                        <p:tgtEl>
                                          <p:spTgt spid="21"/>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randombar(horizontal)">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8" name="圆角矩形 17"/>
          <p:cNvSpPr/>
          <p:nvPr/>
        </p:nvSpPr>
        <p:spPr>
          <a:xfrm>
            <a:off x="396960" y="451453"/>
            <a:ext cx="8350079" cy="4240594"/>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ea typeface="微软雅黑 Light" panose="020B0502040204020203" pitchFamily="34" charset="-122"/>
            </a:endParaRPr>
          </a:p>
        </p:txBody>
      </p:sp>
      <p:pic>
        <p:nvPicPr>
          <p:cNvPr id="19" name="图片 5">
            <a:extLst>
              <a:ext uri="{FF2B5EF4-FFF2-40B4-BE49-F238E27FC236}">
                <a16:creationId xmlns:a16="http://schemas.microsoft.com/office/drawing/2014/main" id="{3FF617B9-00C7-424C-B14B-27E89B2A6F07}"/>
              </a:ext>
            </a:extLst>
          </p:cNvPr>
          <p:cNvPicPr>
            <a:picLocks noChangeAspect="1"/>
          </p:cNvPicPr>
          <p:nvPr/>
        </p:nvPicPr>
        <p:blipFill>
          <a:blip r:embed="rId3"/>
          <a:stretch>
            <a:fillRect/>
          </a:stretch>
        </p:blipFill>
        <p:spPr>
          <a:xfrm flipH="1">
            <a:off x="4810742" y="755363"/>
            <a:ext cx="2001177" cy="2129306"/>
          </a:xfrm>
          <a:prstGeom prst="rect">
            <a:avLst/>
          </a:prstGeom>
        </p:spPr>
      </p:pic>
      <p:sp>
        <p:nvSpPr>
          <p:cNvPr id="21" name="Rounded Rectangle 32">
            <a:extLst>
              <a:ext uri="{FF2B5EF4-FFF2-40B4-BE49-F238E27FC236}">
                <a16:creationId xmlns:a16="http://schemas.microsoft.com/office/drawing/2014/main" id="{DD93D5EC-B4D2-4E45-8420-F72B7AF7192D}"/>
              </a:ext>
            </a:extLst>
          </p:cNvPr>
          <p:cNvSpPr/>
          <p:nvPr/>
        </p:nvSpPr>
        <p:spPr>
          <a:xfrm>
            <a:off x="4471147" y="2921638"/>
            <a:ext cx="3167935" cy="970478"/>
          </a:xfrm>
          <a:prstGeom prst="roundRect">
            <a:avLst/>
          </a:prstGeom>
          <a:solidFill>
            <a:srgbClr val="ECDEF6"/>
          </a:solidFill>
          <a:ln w="25400">
            <a:solidFill>
              <a:srgbClr val="ECDEF6"/>
            </a:solidFill>
          </a:ln>
          <a:effectLst>
            <a:glow rad="101600">
              <a:srgbClr val="E6D5F3">
                <a:alpha val="40000"/>
              </a:srgbClr>
            </a:glow>
            <a:outerShdw blurRad="50800" dist="50800" dir="5400000" algn="ctr" rotWithShape="0">
              <a:srgbClr val="E6D5F3"/>
            </a:outerShdw>
          </a:effectLst>
        </p:spPr>
        <p:txBody>
          <a:bodyPr wrap="square">
            <a:spAutoFit/>
          </a:bodyPr>
          <a:lstStyle/>
          <a:p>
            <a:pPr algn="just" fontAlgn="base">
              <a:spcBef>
                <a:spcPct val="0"/>
              </a:spcBef>
              <a:spcAft>
                <a:spcPct val="0"/>
              </a:spcAft>
            </a:pPr>
            <a:r>
              <a:rPr lang="en-US" sz="1700" b="1" dirty="0" err="1">
                <a:solidFill>
                  <a:srgbClr val="341D10"/>
                </a:solidFill>
                <a:latin typeface="Arial" panose="020B0604020202020204" pitchFamily="34" charset="0"/>
                <a:cs typeface="Arial" panose="020B0604020202020204" pitchFamily="34" charset="0"/>
              </a:rPr>
              <a:t>Bộ</a:t>
            </a:r>
            <a:r>
              <a:rPr lang="en-US" sz="1700" b="1" dirty="0">
                <a:solidFill>
                  <a:srgbClr val="341D10"/>
                </a:solidFill>
                <a:latin typeface="Arial" panose="020B0604020202020204" pitchFamily="34" charset="0"/>
                <a:cs typeface="Arial" panose="020B0604020202020204" pitchFamily="34" charset="0"/>
              </a:rPr>
              <a:t> </a:t>
            </a:r>
            <a:r>
              <a:rPr lang="en-US" sz="1700" b="1" dirty="0" err="1">
                <a:solidFill>
                  <a:srgbClr val="341D10"/>
                </a:solidFill>
                <a:latin typeface="Arial" panose="020B0604020202020204" pitchFamily="34" charset="0"/>
                <a:cs typeface="Arial" panose="020B0604020202020204" pitchFamily="34" charset="0"/>
              </a:rPr>
              <a:t>lưới</a:t>
            </a:r>
            <a:r>
              <a:rPr lang="en-US" sz="1700" b="1" dirty="0">
                <a:solidFill>
                  <a:srgbClr val="341D10"/>
                </a:solidFill>
                <a:latin typeface="Arial" panose="020B0604020202020204" pitchFamily="34" charset="0"/>
                <a:cs typeface="Arial" panose="020B0604020202020204" pitchFamily="34" charset="0"/>
              </a:rPr>
              <a:t> </a:t>
            </a:r>
            <a:r>
              <a:rPr lang="en-US" sz="1700" b="1" dirty="0" err="1">
                <a:solidFill>
                  <a:srgbClr val="341D10"/>
                </a:solidFill>
                <a:latin typeface="Arial" panose="020B0604020202020204" pitchFamily="34" charset="0"/>
                <a:cs typeface="Arial" panose="020B0604020202020204" pitchFamily="34" charset="0"/>
              </a:rPr>
              <a:t>gồm</a:t>
            </a:r>
            <a:r>
              <a:rPr lang="en-US" sz="1700" b="1" dirty="0">
                <a:solidFill>
                  <a:srgbClr val="341D10"/>
                </a:solidFill>
                <a:latin typeface="Arial" panose="020B0604020202020204" pitchFamily="34" charset="0"/>
                <a:cs typeface="Arial" panose="020B0604020202020204" pitchFamily="34" charset="0"/>
              </a:rPr>
              <a:t> </a:t>
            </a:r>
            <a:r>
              <a:rPr lang="en-US" sz="1700" b="1" dirty="0" err="1">
                <a:solidFill>
                  <a:srgbClr val="341D10"/>
                </a:solidFill>
                <a:latin typeface="Arial" panose="020B0604020202020204" pitchFamily="34" charset="0"/>
                <a:cs typeface="Arial" panose="020B0604020202020204" pitchFamily="34" charset="0"/>
              </a:rPr>
              <a:t>nhiều</a:t>
            </a:r>
            <a:r>
              <a:rPr lang="en-US" sz="1700" b="1" dirty="0">
                <a:solidFill>
                  <a:srgbClr val="341D10"/>
                </a:solidFill>
                <a:latin typeface="Arial" panose="020B0604020202020204" pitchFamily="34" charset="0"/>
                <a:cs typeface="Arial" panose="020B0604020202020204" pitchFamily="34" charset="0"/>
              </a:rPr>
              <a:t> </a:t>
            </a:r>
            <a:r>
              <a:rPr lang="en-US" sz="1700" b="1" dirty="0" err="1">
                <a:solidFill>
                  <a:srgbClr val="341D10"/>
                </a:solidFill>
                <a:latin typeface="Arial" panose="020B0604020202020204" pitchFamily="34" charset="0"/>
                <a:cs typeface="Arial" panose="020B0604020202020204" pitchFamily="34" charset="0"/>
              </a:rPr>
              <a:t>tấm</a:t>
            </a:r>
            <a:r>
              <a:rPr lang="en-US" sz="1700" b="1" dirty="0">
                <a:solidFill>
                  <a:srgbClr val="341D10"/>
                </a:solidFill>
                <a:latin typeface="Arial" panose="020B0604020202020204" pitchFamily="34" charset="0"/>
                <a:cs typeface="Arial" panose="020B0604020202020204" pitchFamily="34" charset="0"/>
              </a:rPr>
              <a:t>, </a:t>
            </a:r>
            <a:r>
              <a:rPr lang="en-US" sz="1700" b="1" dirty="0" err="1">
                <a:solidFill>
                  <a:srgbClr val="341D10"/>
                </a:solidFill>
                <a:latin typeface="Arial" panose="020B0604020202020204" pitchFamily="34" charset="0"/>
                <a:cs typeface="Arial" panose="020B0604020202020204" pitchFamily="34" charset="0"/>
              </a:rPr>
              <a:t>có</a:t>
            </a:r>
            <a:r>
              <a:rPr lang="en-US" sz="1700" b="1" dirty="0">
                <a:solidFill>
                  <a:srgbClr val="341D10"/>
                </a:solidFill>
                <a:latin typeface="Arial" panose="020B0604020202020204" pitchFamily="34" charset="0"/>
                <a:cs typeface="Arial" panose="020B0604020202020204" pitchFamily="34" charset="0"/>
              </a:rPr>
              <a:t> </a:t>
            </a:r>
            <a:r>
              <a:rPr lang="en-US" sz="1700" b="1" dirty="0" err="1">
                <a:solidFill>
                  <a:srgbClr val="341D10"/>
                </a:solidFill>
                <a:latin typeface="Arial" panose="020B0604020202020204" pitchFamily="34" charset="0"/>
                <a:cs typeface="Arial" panose="020B0604020202020204" pitchFamily="34" charset="0"/>
              </a:rPr>
              <a:t>phao</a:t>
            </a:r>
            <a:r>
              <a:rPr lang="en-US" sz="1700" b="1" dirty="0">
                <a:solidFill>
                  <a:srgbClr val="341D10"/>
                </a:solidFill>
                <a:latin typeface="Arial" panose="020B0604020202020204" pitchFamily="34" charset="0"/>
                <a:cs typeface="Arial" panose="020B0604020202020204" pitchFamily="34" charset="0"/>
              </a:rPr>
              <a:t>, </a:t>
            </a:r>
            <a:r>
              <a:rPr lang="en-US" sz="1700" b="1" dirty="0" err="1">
                <a:solidFill>
                  <a:srgbClr val="341D10"/>
                </a:solidFill>
                <a:latin typeface="Arial" panose="020B0604020202020204" pitchFamily="34" charset="0"/>
                <a:cs typeface="Arial" panose="020B0604020202020204" pitchFamily="34" charset="0"/>
              </a:rPr>
              <a:t>chì</a:t>
            </a:r>
            <a:r>
              <a:rPr lang="en-US" sz="1700" b="1" dirty="0">
                <a:solidFill>
                  <a:srgbClr val="341D10"/>
                </a:solidFill>
                <a:latin typeface="Arial" panose="020B0604020202020204" pitchFamily="34" charset="0"/>
                <a:cs typeface="Arial" panose="020B0604020202020204" pitchFamily="34" charset="0"/>
              </a:rPr>
              <a:t>, </a:t>
            </a:r>
            <a:r>
              <a:rPr lang="en-US" sz="1700" b="1" dirty="0" err="1">
                <a:solidFill>
                  <a:srgbClr val="341D10"/>
                </a:solidFill>
                <a:latin typeface="Arial" panose="020B0604020202020204" pitchFamily="34" charset="0"/>
                <a:cs typeface="Arial" panose="020B0604020202020204" pitchFamily="34" charset="0"/>
              </a:rPr>
              <a:t>dùng</a:t>
            </a:r>
            <a:r>
              <a:rPr lang="en-US" sz="1700" b="1" dirty="0">
                <a:solidFill>
                  <a:srgbClr val="341D10"/>
                </a:solidFill>
                <a:latin typeface="Arial" panose="020B0604020202020204" pitchFamily="34" charset="0"/>
                <a:cs typeface="Arial" panose="020B0604020202020204" pitchFamily="34" charset="0"/>
              </a:rPr>
              <a:t> </a:t>
            </a:r>
            <a:r>
              <a:rPr lang="en-US" sz="1700" b="1" dirty="0" err="1">
                <a:solidFill>
                  <a:srgbClr val="341D10"/>
                </a:solidFill>
                <a:latin typeface="Arial" panose="020B0604020202020204" pitchFamily="34" charset="0"/>
                <a:cs typeface="Arial" panose="020B0604020202020204" pitchFamily="34" charset="0"/>
              </a:rPr>
              <a:t>để</a:t>
            </a:r>
            <a:r>
              <a:rPr lang="en-US" sz="1700" b="1" dirty="0">
                <a:solidFill>
                  <a:srgbClr val="341D10"/>
                </a:solidFill>
                <a:latin typeface="Arial" panose="020B0604020202020204" pitchFamily="34" charset="0"/>
                <a:cs typeface="Arial" panose="020B0604020202020204" pitchFamily="34" charset="0"/>
              </a:rPr>
              <a:t> </a:t>
            </a:r>
            <a:r>
              <a:rPr lang="en-US" sz="1700" b="1" dirty="0" err="1">
                <a:solidFill>
                  <a:srgbClr val="341D10"/>
                </a:solidFill>
                <a:latin typeface="Arial" panose="020B0604020202020204" pitchFamily="34" charset="0"/>
                <a:cs typeface="Arial" panose="020B0604020202020204" pitchFamily="34" charset="0"/>
              </a:rPr>
              <a:t>đánh</a:t>
            </a:r>
            <a:r>
              <a:rPr lang="en-US" sz="1700" b="1" dirty="0">
                <a:solidFill>
                  <a:srgbClr val="341D10"/>
                </a:solidFill>
                <a:latin typeface="Arial" panose="020B0604020202020204" pitchFamily="34" charset="0"/>
                <a:cs typeface="Arial" panose="020B0604020202020204" pitchFamily="34" charset="0"/>
              </a:rPr>
              <a:t> </a:t>
            </a:r>
            <a:r>
              <a:rPr lang="en-US" sz="1700" b="1" dirty="0" err="1">
                <a:solidFill>
                  <a:srgbClr val="341D10"/>
                </a:solidFill>
                <a:latin typeface="Arial" panose="020B0604020202020204" pitchFamily="34" charset="0"/>
                <a:cs typeface="Arial" panose="020B0604020202020204" pitchFamily="34" charset="0"/>
              </a:rPr>
              <a:t>bắt</a:t>
            </a:r>
            <a:r>
              <a:rPr lang="en-US" sz="1700" b="1" dirty="0">
                <a:solidFill>
                  <a:srgbClr val="341D10"/>
                </a:solidFill>
                <a:latin typeface="Arial" panose="020B0604020202020204" pitchFamily="34" charset="0"/>
                <a:cs typeface="Arial" panose="020B0604020202020204" pitchFamily="34" charset="0"/>
              </a:rPr>
              <a:t> </a:t>
            </a:r>
            <a:r>
              <a:rPr lang="en-US" sz="1700" b="1" dirty="0" err="1">
                <a:solidFill>
                  <a:srgbClr val="341D10"/>
                </a:solidFill>
                <a:latin typeface="Arial" panose="020B0604020202020204" pitchFamily="34" charset="0"/>
                <a:cs typeface="Arial" panose="020B0604020202020204" pitchFamily="34" charset="0"/>
              </a:rPr>
              <a:t>cá</a:t>
            </a:r>
            <a:r>
              <a:rPr lang="en-US" sz="1700" b="1" dirty="0">
                <a:solidFill>
                  <a:srgbClr val="341D10"/>
                </a:solidFill>
                <a:latin typeface="Arial" panose="020B0604020202020204" pitchFamily="34" charset="0"/>
                <a:cs typeface="Arial" panose="020B0604020202020204" pitchFamily="34" charset="0"/>
              </a:rPr>
              <a:t> </a:t>
            </a:r>
            <a:r>
              <a:rPr lang="en-US" sz="1700" b="1" dirty="0" err="1">
                <a:solidFill>
                  <a:srgbClr val="341D10"/>
                </a:solidFill>
                <a:latin typeface="Arial" panose="020B0604020202020204" pitchFamily="34" charset="0"/>
                <a:cs typeface="Arial" panose="020B0604020202020204" pitchFamily="34" charset="0"/>
              </a:rPr>
              <a:t>và</a:t>
            </a:r>
            <a:r>
              <a:rPr lang="en-US" sz="1700" b="1" dirty="0">
                <a:solidFill>
                  <a:srgbClr val="341D10"/>
                </a:solidFill>
                <a:latin typeface="Arial" panose="020B0604020202020204" pitchFamily="34" charset="0"/>
                <a:cs typeface="Arial" panose="020B0604020202020204" pitchFamily="34" charset="0"/>
              </a:rPr>
              <a:t> </a:t>
            </a:r>
            <a:r>
              <a:rPr lang="en-US" sz="1700" b="1" dirty="0" err="1">
                <a:solidFill>
                  <a:srgbClr val="341D10"/>
                </a:solidFill>
                <a:latin typeface="Arial" panose="020B0604020202020204" pitchFamily="34" charset="0"/>
                <a:cs typeface="Arial" panose="020B0604020202020204" pitchFamily="34" charset="0"/>
              </a:rPr>
              <a:t>các</a:t>
            </a:r>
            <a:r>
              <a:rPr lang="en-US" sz="1700" b="1" dirty="0">
                <a:solidFill>
                  <a:srgbClr val="341D10"/>
                </a:solidFill>
                <a:latin typeface="Arial" panose="020B0604020202020204" pitchFamily="34" charset="0"/>
                <a:cs typeface="Arial" panose="020B0604020202020204" pitchFamily="34" charset="0"/>
              </a:rPr>
              <a:t> </a:t>
            </a:r>
            <a:r>
              <a:rPr lang="en-US" sz="1700" b="1" dirty="0" err="1">
                <a:solidFill>
                  <a:srgbClr val="341D10"/>
                </a:solidFill>
                <a:latin typeface="Arial" panose="020B0604020202020204" pitchFamily="34" charset="0"/>
                <a:cs typeface="Arial" panose="020B0604020202020204" pitchFamily="34" charset="0"/>
              </a:rPr>
              <a:t>hải</a:t>
            </a:r>
            <a:r>
              <a:rPr lang="en-US" sz="1700" b="1" dirty="0">
                <a:solidFill>
                  <a:srgbClr val="341D10"/>
                </a:solidFill>
                <a:latin typeface="Arial" panose="020B0604020202020204" pitchFamily="34" charset="0"/>
                <a:cs typeface="Arial" panose="020B0604020202020204" pitchFamily="34" charset="0"/>
              </a:rPr>
              <a:t> </a:t>
            </a:r>
            <a:r>
              <a:rPr lang="en-US" sz="1700" b="1" dirty="0" err="1">
                <a:solidFill>
                  <a:srgbClr val="341D10"/>
                </a:solidFill>
                <a:latin typeface="Arial" panose="020B0604020202020204" pitchFamily="34" charset="0"/>
                <a:cs typeface="Arial" panose="020B0604020202020204" pitchFamily="34" charset="0"/>
              </a:rPr>
              <a:t>sản</a:t>
            </a:r>
            <a:r>
              <a:rPr lang="en-US" sz="1700" b="1" dirty="0">
                <a:solidFill>
                  <a:srgbClr val="341D10"/>
                </a:solidFill>
                <a:latin typeface="Arial" panose="020B0604020202020204" pitchFamily="34" charset="0"/>
                <a:cs typeface="Arial" panose="020B0604020202020204" pitchFamily="34" charset="0"/>
              </a:rPr>
              <a:t> </a:t>
            </a:r>
            <a:r>
              <a:rPr lang="en-US" sz="1700" b="1" dirty="0" err="1">
                <a:solidFill>
                  <a:srgbClr val="341D10"/>
                </a:solidFill>
                <a:latin typeface="Arial" panose="020B0604020202020204" pitchFamily="34" charset="0"/>
                <a:cs typeface="Arial" panose="020B0604020202020204" pitchFamily="34" charset="0"/>
              </a:rPr>
              <a:t>khác</a:t>
            </a:r>
            <a:r>
              <a:rPr lang="en-US" sz="1700" b="1" dirty="0">
                <a:solidFill>
                  <a:srgbClr val="341D10"/>
                </a:solidFill>
                <a:latin typeface="Arial" panose="020B0604020202020204" pitchFamily="34" charset="0"/>
                <a:cs typeface="Arial" panose="020B0604020202020204" pitchFamily="34" charset="0"/>
              </a:rPr>
              <a:t>.</a:t>
            </a:r>
          </a:p>
        </p:txBody>
      </p:sp>
      <p:sp>
        <p:nvSpPr>
          <p:cNvPr id="26" name="Rounded Rectangle 32">
            <a:extLst>
              <a:ext uri="{FF2B5EF4-FFF2-40B4-BE49-F238E27FC236}">
                <a16:creationId xmlns:a16="http://schemas.microsoft.com/office/drawing/2014/main" id="{E779B2E8-1F89-4C8D-B3A7-568FD706FF4A}"/>
              </a:ext>
            </a:extLst>
          </p:cNvPr>
          <p:cNvSpPr/>
          <p:nvPr/>
        </p:nvSpPr>
        <p:spPr>
          <a:xfrm>
            <a:off x="5159147" y="1210194"/>
            <a:ext cx="1304365" cy="919401"/>
          </a:xfrm>
          <a:prstGeom prst="roundRect">
            <a:avLst/>
          </a:prstGeom>
          <a:noFill/>
          <a:ln w="25400">
            <a:solidFill>
              <a:srgbClr val="EDD0B9"/>
            </a:solidFill>
          </a:ln>
          <a:effectLst>
            <a:glow rad="101600">
              <a:srgbClr val="E6D5F3">
                <a:alpha val="40000"/>
              </a:srgbClr>
            </a:glow>
            <a:outerShdw blurRad="50800" dist="50800" dir="5400000" algn="ctr" rotWithShape="0">
              <a:srgbClr val="EDD0B9"/>
            </a:outerShdw>
          </a:effectLst>
        </p:spPr>
        <p:txBody>
          <a:bodyPr wrap="square">
            <a:spAutoFit/>
          </a:bodyPr>
          <a:lstStyle/>
          <a:p>
            <a:pPr algn="ctr"/>
            <a:r>
              <a:rPr lang="vi-VN" altLang="en-US" sz="2400" b="1" dirty="0">
                <a:solidFill>
                  <a:srgbClr val="C00000"/>
                </a:solidFill>
                <a:latin typeface="Times" panose="02020603050405020304" pitchFamily="18" charset="0"/>
                <a:cs typeface="Times" panose="02020603050405020304" pitchFamily="18" charset="0"/>
              </a:rPr>
              <a:t>vàng lưới</a:t>
            </a:r>
            <a:endParaRPr lang="en-US" sz="2400" b="1" u="sng" dirty="0">
              <a:solidFill>
                <a:srgbClr val="C00000"/>
              </a:solidFill>
              <a:latin typeface="Times" panose="02020603050405020304" pitchFamily="18" charset="0"/>
              <a:cs typeface="Times" panose="02020603050405020304" pitchFamily="18" charset="0"/>
            </a:endParaRPr>
          </a:p>
        </p:txBody>
      </p:sp>
      <p:grpSp>
        <p:nvGrpSpPr>
          <p:cNvPr id="31" name="组合 13"/>
          <p:cNvGrpSpPr/>
          <p:nvPr/>
        </p:nvGrpSpPr>
        <p:grpSpPr>
          <a:xfrm>
            <a:off x="8098357" y="3627837"/>
            <a:ext cx="1454286" cy="1506071"/>
            <a:chOff x="1656283" y="2342932"/>
            <a:chExt cx="2587752" cy="3263934"/>
          </a:xfrm>
        </p:grpSpPr>
        <p:pic>
          <p:nvPicPr>
            <p:cNvPr id="32"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6283" y="2342932"/>
              <a:ext cx="2587752" cy="3263934"/>
            </a:xfrm>
            <a:prstGeom prst="rect">
              <a:avLst/>
            </a:prstGeom>
          </p:spPr>
        </p:pic>
        <p:sp>
          <p:nvSpPr>
            <p:cNvPr id="33" name="对"/>
            <p:cNvSpPr/>
            <p:nvPr/>
          </p:nvSpPr>
          <p:spPr bwMode="auto">
            <a:xfrm>
              <a:off x="3400738" y="2609243"/>
              <a:ext cx="553425" cy="545272"/>
            </a:xfrm>
            <a:custGeom>
              <a:avLst/>
              <a:gdLst>
                <a:gd name="T0" fmla="*/ 1765798 w 2862"/>
                <a:gd name="T1" fmla="*/ 183196 h 2571"/>
                <a:gd name="T2" fmla="*/ 1533042 w 2862"/>
                <a:gd name="T3" fmla="*/ 20145 h 2571"/>
                <a:gd name="T4" fmla="*/ 1420439 w 2862"/>
                <a:gd name="T5" fmla="*/ 53511 h 2571"/>
                <a:gd name="T6" fmla="*/ 764949 w 2862"/>
                <a:gd name="T7" fmla="*/ 989636 h 2571"/>
                <a:gd name="T8" fmla="*/ 379958 w 2862"/>
                <a:gd name="T9" fmla="*/ 446973 h 2571"/>
                <a:gd name="T10" fmla="*/ 266725 w 2862"/>
                <a:gd name="T11" fmla="*/ 412978 h 2571"/>
                <a:gd name="T12" fmla="*/ 34599 w 2862"/>
                <a:gd name="T13" fmla="*/ 576029 h 2571"/>
                <a:gd name="T14" fmla="*/ 27679 w 2862"/>
                <a:gd name="T15" fmla="*/ 693753 h 2571"/>
                <a:gd name="T16" fmla="*/ 595100 w 2862"/>
                <a:gd name="T17" fmla="*/ 1494527 h 2571"/>
                <a:gd name="T18" fmla="*/ 934797 w 2862"/>
                <a:gd name="T19" fmla="*/ 1494527 h 2571"/>
                <a:gd name="T20" fmla="*/ 1773347 w 2862"/>
                <a:gd name="T21" fmla="*/ 300290 h 2571"/>
                <a:gd name="T22" fmla="*/ 1765798 w 2862"/>
                <a:gd name="T23" fmla="*/ 183196 h 25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62" h="2571">
                  <a:moveTo>
                    <a:pt x="2807" y="291"/>
                  </a:moveTo>
                  <a:cubicBezTo>
                    <a:pt x="2693" y="191"/>
                    <a:pt x="2570" y="104"/>
                    <a:pt x="2437" y="32"/>
                  </a:cubicBezTo>
                  <a:cubicBezTo>
                    <a:pt x="2379" y="0"/>
                    <a:pt x="2301" y="22"/>
                    <a:pt x="2258" y="85"/>
                  </a:cubicBezTo>
                  <a:cubicBezTo>
                    <a:pt x="1216" y="1572"/>
                    <a:pt x="1216" y="1572"/>
                    <a:pt x="1216" y="1572"/>
                  </a:cubicBezTo>
                  <a:cubicBezTo>
                    <a:pt x="604" y="710"/>
                    <a:pt x="604" y="710"/>
                    <a:pt x="604" y="710"/>
                  </a:cubicBezTo>
                  <a:cubicBezTo>
                    <a:pt x="561" y="647"/>
                    <a:pt x="482" y="624"/>
                    <a:pt x="424" y="656"/>
                  </a:cubicBezTo>
                  <a:cubicBezTo>
                    <a:pt x="292" y="729"/>
                    <a:pt x="169" y="815"/>
                    <a:pt x="55" y="915"/>
                  </a:cubicBezTo>
                  <a:cubicBezTo>
                    <a:pt x="5" y="958"/>
                    <a:pt x="0" y="1040"/>
                    <a:pt x="44" y="1102"/>
                  </a:cubicBezTo>
                  <a:cubicBezTo>
                    <a:pt x="44" y="1102"/>
                    <a:pt x="848" y="2237"/>
                    <a:pt x="946" y="2374"/>
                  </a:cubicBezTo>
                  <a:cubicBezTo>
                    <a:pt x="1087" y="2571"/>
                    <a:pt x="1350" y="2561"/>
                    <a:pt x="1486" y="2374"/>
                  </a:cubicBezTo>
                  <a:cubicBezTo>
                    <a:pt x="1587" y="2235"/>
                    <a:pt x="2819" y="477"/>
                    <a:pt x="2819" y="477"/>
                  </a:cubicBezTo>
                  <a:cubicBezTo>
                    <a:pt x="2862" y="415"/>
                    <a:pt x="2857" y="334"/>
                    <a:pt x="2807" y="291"/>
                  </a:cubicBezTo>
                  <a:close/>
                </a:path>
              </a:pathLst>
            </a:custGeom>
            <a:solidFill>
              <a:srgbClr val="E55174"/>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sz="1013">
                <a:ea typeface="微软雅黑 Light" panose="020B0502040204020203" pitchFamily="34" charset="-122"/>
              </a:endParaRPr>
            </a:p>
          </p:txBody>
        </p:sp>
      </p:grpSp>
      <p:sp>
        <p:nvSpPr>
          <p:cNvPr id="2" name="Rectangle 2">
            <a:extLst>
              <a:ext uri="{FF2B5EF4-FFF2-40B4-BE49-F238E27FC236}">
                <a16:creationId xmlns:a16="http://schemas.microsoft.com/office/drawing/2014/main" id="{5AE65C70-89A4-4591-A221-29C823725D82}"/>
              </a:ext>
            </a:extLst>
          </p:cNvPr>
          <p:cNvSpPr>
            <a:spLocks noChangeArrowheads="1"/>
          </p:cNvSpPr>
          <p:nvPr/>
        </p:nvSpPr>
        <p:spPr bwMode="auto">
          <a:xfrm>
            <a:off x="0" y="0"/>
            <a:ext cx="9144000" cy="4572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5220" tIns="31740" rIns="0" bIns="4761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thời</a:t>
            </a:r>
            <a:r>
              <a:rPr kumimoji="0" lang="en-US"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9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điểm</a:t>
            </a:r>
            <a:r>
              <a:rPr kumimoji="0" lang="en-US"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9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tốt</a:t>
            </a:r>
            <a:r>
              <a:rPr kumimoji="0" lang="en-US"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9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nhất</a:t>
            </a:r>
            <a:r>
              <a:rPr kumimoji="0" lang="en-US"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9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thuận</a:t>
            </a:r>
            <a:r>
              <a:rPr kumimoji="0" lang="en-US"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9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lợi</a:t>
            </a:r>
            <a:r>
              <a:rPr kumimoji="0" lang="en-US"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9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nhất</a:t>
            </a:r>
            <a:r>
              <a:rPr kumimoji="0" lang="en-US"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9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để</a:t>
            </a:r>
            <a:r>
              <a:rPr kumimoji="0" lang="en-US"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9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cho</a:t>
            </a:r>
            <a:r>
              <a:rPr kumimoji="0" lang="en-US"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9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một</a:t>
            </a:r>
            <a:r>
              <a:rPr kumimoji="0" lang="en-US"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9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hoạt</a:t>
            </a:r>
            <a:r>
              <a:rPr kumimoji="0" lang="en-US"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9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động</a:t>
            </a:r>
            <a:r>
              <a:rPr kumimoji="0" lang="en-US"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9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thu</a:t>
            </a:r>
            <a:r>
              <a:rPr kumimoji="0" lang="en-US"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9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được</a:t>
            </a:r>
            <a:r>
              <a:rPr kumimoji="0" lang="en-US"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9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kết</a:t>
            </a:r>
            <a:r>
              <a:rPr kumimoji="0" lang="en-US"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9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quả</a:t>
            </a:r>
            <a:r>
              <a:rPr kumimoji="0" lang="en-US"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9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tốt</a:t>
            </a:r>
            <a:endParaRPr kumimoji="0" lang="en-US"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en-US" altLang="en-US" sz="900" b="0" i="1" u="none" strike="noStrike" cap="none" normalizeH="0" baseline="0" dirty="0" err="1">
                <a:ln>
                  <a:noFill/>
                </a:ln>
                <a:solidFill>
                  <a:srgbClr val="555555"/>
                </a:solidFill>
                <a:effectLst/>
                <a:latin typeface="Arial" panose="020B0604020202020204" pitchFamily="34" charset="0"/>
                <a:cs typeface="Arial" panose="020B0604020202020204" pitchFamily="34" charset="0"/>
              </a:rPr>
              <a:t>lúa</a:t>
            </a:r>
            <a:r>
              <a:rPr kumimoji="0" lang="en-US" altLang="en-US" sz="900" b="0" i="1" u="none" strike="noStrike" cap="none" normalizeH="0" baseline="0" dirty="0">
                <a:ln>
                  <a:noFill/>
                </a:ln>
                <a:solidFill>
                  <a:srgbClr val="555555"/>
                </a:solidFill>
                <a:effectLst/>
                <a:latin typeface="Arial" panose="020B0604020202020204" pitchFamily="34" charset="0"/>
                <a:cs typeface="Arial" panose="020B0604020202020204" pitchFamily="34" charset="0"/>
              </a:rPr>
              <a:t> </a:t>
            </a:r>
            <a:r>
              <a:rPr kumimoji="0" lang="en-US" altLang="en-US" sz="900" b="0" i="1" u="none" strike="noStrike" cap="none" normalizeH="0" baseline="0" dirty="0" err="1">
                <a:ln>
                  <a:noFill/>
                </a:ln>
                <a:solidFill>
                  <a:srgbClr val="555555"/>
                </a:solidFill>
                <a:effectLst/>
                <a:latin typeface="Arial" panose="020B0604020202020204" pitchFamily="34" charset="0"/>
                <a:cs typeface="Arial" panose="020B0604020202020204" pitchFamily="34" charset="0"/>
              </a:rPr>
              <a:t>cấy</a:t>
            </a:r>
            <a:r>
              <a:rPr kumimoji="0" lang="en-US" altLang="en-US" sz="900" b="0" i="1" u="none" strike="noStrike" cap="none" normalizeH="0" baseline="0" dirty="0">
                <a:ln>
                  <a:noFill/>
                </a:ln>
                <a:solidFill>
                  <a:srgbClr val="555555"/>
                </a:solidFill>
                <a:effectLst/>
                <a:latin typeface="Arial" panose="020B0604020202020204" pitchFamily="34" charset="0"/>
                <a:cs typeface="Arial" panose="020B0604020202020204" pitchFamily="34" charset="0"/>
              </a:rPr>
              <a:t> </a:t>
            </a:r>
            <a:r>
              <a:rPr kumimoji="0" lang="en-US" altLang="en-US" sz="900" b="0" i="1" u="none" strike="noStrike" cap="none" normalizeH="0" baseline="0" dirty="0" err="1">
                <a:ln>
                  <a:noFill/>
                </a:ln>
                <a:solidFill>
                  <a:srgbClr val="555555"/>
                </a:solidFill>
                <a:effectLst/>
                <a:latin typeface="Arial" panose="020B0604020202020204" pitchFamily="34" charset="0"/>
                <a:cs typeface="Arial" panose="020B0604020202020204" pitchFamily="34" charset="0"/>
              </a:rPr>
              <a:t>đúng</a:t>
            </a:r>
            <a:r>
              <a:rPr kumimoji="0" lang="en-US" altLang="en-US" sz="900" b="0" i="1" u="none" strike="noStrike" cap="none" normalizeH="0" baseline="0" dirty="0">
                <a:ln>
                  <a:noFill/>
                </a:ln>
                <a:solidFill>
                  <a:srgbClr val="555555"/>
                </a:solidFill>
                <a:effectLst/>
                <a:latin typeface="Arial" panose="020B0604020202020204" pitchFamily="34" charset="0"/>
                <a:cs typeface="Arial" panose="020B0604020202020204" pitchFamily="34" charset="0"/>
              </a:rPr>
              <a:t> </a:t>
            </a:r>
            <a:r>
              <a:rPr kumimoji="0" lang="en-US" altLang="en-US" sz="900" b="0" i="1" u="none" strike="noStrike" cap="none" normalizeH="0" baseline="0" dirty="0" err="1">
                <a:ln>
                  <a:noFill/>
                </a:ln>
                <a:solidFill>
                  <a:srgbClr val="555555"/>
                </a:solidFill>
                <a:effectLst/>
                <a:latin typeface="Arial" panose="020B0604020202020204" pitchFamily="34" charset="0"/>
                <a:cs typeface="Arial" panose="020B0604020202020204" pitchFamily="34" charset="0"/>
              </a:rPr>
              <a:t>thì</a:t>
            </a:r>
            <a:endParaRPr kumimoji="0" lang="en-US" altLang="en-US" sz="900" b="0" i="0" u="none" strike="noStrike" cap="none" normalizeH="0" baseline="0" dirty="0">
              <a:ln>
                <a:noFill/>
              </a:ln>
              <a:solidFill>
                <a:srgbClr val="555555"/>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AutoShape 2" descr="BỘ CỘT ĐỒNG TRỤ XI MĂNG ( Cột đèn hoành mã, cột lửa chấn phong thủy đình  chùa từ đường ) - Cột 45, 55cm | Điêu khắc trang trí SAD">
            <a:extLst>
              <a:ext uri="{FF2B5EF4-FFF2-40B4-BE49-F238E27FC236}">
                <a16:creationId xmlns:a16="http://schemas.microsoft.com/office/drawing/2014/main" id="{5347E412-94AB-499C-9E05-1CC41D76619E}"/>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BỘ CỘT ĐỒNG TRỤ XI MĂNG ( Cột đèn hoành mã, cột lửa chấn phong thủy đình  chùa từ đường ) - Cột 45, 55cm | Điêu khắc trang trí SAD">
            <a:extLst>
              <a:ext uri="{FF2B5EF4-FFF2-40B4-BE49-F238E27FC236}">
                <a16:creationId xmlns:a16="http://schemas.microsoft.com/office/drawing/2014/main" id="{D711BC62-B8E0-4A2C-BC02-E8F48F035316}"/>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4" name="Picture 2" descr="Không có mô tả ảnh.">
            <a:extLst>
              <a:ext uri="{FF2B5EF4-FFF2-40B4-BE49-F238E27FC236}">
                <a16:creationId xmlns:a16="http://schemas.microsoft.com/office/drawing/2014/main" id="{E74EF7DC-1F63-48A7-A4FA-145A8D891AE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8823"/>
          <a:stretch/>
        </p:blipFill>
        <p:spPr bwMode="auto">
          <a:xfrm>
            <a:off x="828529" y="828821"/>
            <a:ext cx="3361433" cy="36382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84862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500"/>
                                        <p:tgtEl>
                                          <p:spTgt spid="18"/>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1000"/>
                                        <p:tgtEl>
                                          <p:spTgt spid="31"/>
                                        </p:tgtEl>
                                      </p:cBhvr>
                                    </p:animEffect>
                                    <p:anim calcmode="lin" valueType="num">
                                      <p:cBhvr>
                                        <p:cTn id="12" dur="1000" fill="hold"/>
                                        <p:tgtEl>
                                          <p:spTgt spid="31"/>
                                        </p:tgtEl>
                                        <p:attrNameLst>
                                          <p:attrName>ppt_x</p:attrName>
                                        </p:attrNameLst>
                                      </p:cBhvr>
                                      <p:tavLst>
                                        <p:tav tm="0">
                                          <p:val>
                                            <p:strVal val="#ppt_x"/>
                                          </p:val>
                                        </p:tav>
                                        <p:tav tm="100000">
                                          <p:val>
                                            <p:strVal val="#ppt_x"/>
                                          </p:val>
                                        </p:tav>
                                      </p:tavLst>
                                    </p:anim>
                                    <p:anim calcmode="lin" valueType="num">
                                      <p:cBhvr>
                                        <p:cTn id="13" dur="900" decel="100000" fill="hold"/>
                                        <p:tgtEl>
                                          <p:spTgt spid="31"/>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randombar(horizontal)">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p:cTn id="29" dur="500" fill="hold"/>
                                        <p:tgtEl>
                                          <p:spTgt spid="21"/>
                                        </p:tgtEl>
                                        <p:attrNameLst>
                                          <p:attrName>ppt_w</p:attrName>
                                        </p:attrNameLst>
                                      </p:cBhvr>
                                      <p:tavLst>
                                        <p:tav tm="0">
                                          <p:val>
                                            <p:fltVal val="0"/>
                                          </p:val>
                                        </p:tav>
                                        <p:tav tm="100000">
                                          <p:val>
                                            <p:strVal val="#ppt_w"/>
                                          </p:val>
                                        </p:tav>
                                      </p:tavLst>
                                    </p:anim>
                                    <p:anim calcmode="lin" valueType="num">
                                      <p:cBhvr>
                                        <p:cTn id="30" dur="500" fill="hold"/>
                                        <p:tgtEl>
                                          <p:spTgt spid="21"/>
                                        </p:tgtEl>
                                        <p:attrNameLst>
                                          <p:attrName>ppt_h</p:attrName>
                                        </p:attrNameLst>
                                      </p:cBhvr>
                                      <p:tavLst>
                                        <p:tav tm="0">
                                          <p:val>
                                            <p:fltVal val="0"/>
                                          </p:val>
                                        </p:tav>
                                        <p:tav tm="100000">
                                          <p:val>
                                            <p:strVal val="#ppt_h"/>
                                          </p:val>
                                        </p:tav>
                                      </p:tavLst>
                                    </p:anim>
                                    <p:animEffect transition="in" filter="fade">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8" name="圆角矩形 17"/>
          <p:cNvSpPr/>
          <p:nvPr/>
        </p:nvSpPr>
        <p:spPr>
          <a:xfrm>
            <a:off x="238459" y="552306"/>
            <a:ext cx="8350079" cy="4240594"/>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ea typeface="微软雅黑 Light" panose="020B0502040204020203" pitchFamily="34" charset="-122"/>
            </a:endParaRPr>
          </a:p>
        </p:txBody>
      </p:sp>
      <p:pic>
        <p:nvPicPr>
          <p:cNvPr id="19" name="图片 5">
            <a:extLst>
              <a:ext uri="{FF2B5EF4-FFF2-40B4-BE49-F238E27FC236}">
                <a16:creationId xmlns:a16="http://schemas.microsoft.com/office/drawing/2014/main" id="{3FF617B9-00C7-424C-B14B-27E89B2A6F07}"/>
              </a:ext>
            </a:extLst>
          </p:cNvPr>
          <p:cNvPicPr>
            <a:picLocks noChangeAspect="1"/>
          </p:cNvPicPr>
          <p:nvPr/>
        </p:nvPicPr>
        <p:blipFill>
          <a:blip r:embed="rId3"/>
          <a:stretch>
            <a:fillRect/>
          </a:stretch>
        </p:blipFill>
        <p:spPr>
          <a:xfrm flipH="1">
            <a:off x="5193369" y="871578"/>
            <a:ext cx="2001177" cy="2129306"/>
          </a:xfrm>
          <a:prstGeom prst="rect">
            <a:avLst/>
          </a:prstGeom>
        </p:spPr>
      </p:pic>
      <p:sp>
        <p:nvSpPr>
          <p:cNvPr id="21" name="Rounded Rectangle 32">
            <a:extLst>
              <a:ext uri="{FF2B5EF4-FFF2-40B4-BE49-F238E27FC236}">
                <a16:creationId xmlns:a16="http://schemas.microsoft.com/office/drawing/2014/main" id="{DD93D5EC-B4D2-4E45-8420-F72B7AF7192D}"/>
              </a:ext>
            </a:extLst>
          </p:cNvPr>
          <p:cNvSpPr/>
          <p:nvPr/>
        </p:nvSpPr>
        <p:spPr>
          <a:xfrm>
            <a:off x="4954040" y="3058781"/>
            <a:ext cx="2650272" cy="970478"/>
          </a:xfrm>
          <a:prstGeom prst="roundRect">
            <a:avLst/>
          </a:prstGeom>
          <a:solidFill>
            <a:srgbClr val="ECDEF6"/>
          </a:solidFill>
          <a:ln w="25400">
            <a:solidFill>
              <a:srgbClr val="ECDEF6"/>
            </a:solidFill>
          </a:ln>
          <a:effectLst>
            <a:glow rad="101600">
              <a:srgbClr val="E6D5F3">
                <a:alpha val="40000"/>
              </a:srgbClr>
            </a:glow>
            <a:outerShdw blurRad="50800" dist="50800" dir="5400000" algn="ctr" rotWithShape="0">
              <a:srgbClr val="E6D5F3"/>
            </a:outerShdw>
          </a:effectLst>
        </p:spPr>
        <p:txBody>
          <a:bodyPr wrap="square">
            <a:spAutoFit/>
          </a:bodyPr>
          <a:lstStyle/>
          <a:p>
            <a:pPr algn="just" fontAlgn="base">
              <a:spcBef>
                <a:spcPct val="0"/>
              </a:spcBef>
              <a:spcAft>
                <a:spcPct val="0"/>
              </a:spcAft>
            </a:pPr>
            <a:r>
              <a:rPr lang="en-US" sz="1700" b="1" dirty="0" err="1">
                <a:solidFill>
                  <a:srgbClr val="341D10"/>
                </a:solidFill>
                <a:latin typeface="Arial" panose="020B0604020202020204" pitchFamily="34" charset="0"/>
                <a:cs typeface="Arial" panose="020B0604020202020204" pitchFamily="34" charset="0"/>
              </a:rPr>
              <a:t>Lưới</a:t>
            </a:r>
            <a:r>
              <a:rPr lang="en-US" sz="1700" b="1" dirty="0">
                <a:solidFill>
                  <a:srgbClr val="341D10"/>
                </a:solidFill>
                <a:latin typeface="Arial" panose="020B0604020202020204" pitchFamily="34" charset="0"/>
                <a:cs typeface="Arial" panose="020B0604020202020204" pitchFamily="34" charset="0"/>
              </a:rPr>
              <a:t> </a:t>
            </a:r>
            <a:r>
              <a:rPr lang="en-US" sz="1700" b="1" dirty="0" err="1">
                <a:solidFill>
                  <a:srgbClr val="341D10"/>
                </a:solidFill>
                <a:latin typeface="Arial" panose="020B0604020202020204" pitchFamily="34" charset="0"/>
                <a:cs typeface="Arial" panose="020B0604020202020204" pitchFamily="34" charset="0"/>
              </a:rPr>
              <a:t>đánh</a:t>
            </a:r>
            <a:r>
              <a:rPr lang="en-US" sz="1700" b="1" dirty="0">
                <a:solidFill>
                  <a:srgbClr val="341D10"/>
                </a:solidFill>
                <a:latin typeface="Arial" panose="020B0604020202020204" pitchFamily="34" charset="0"/>
                <a:cs typeface="Arial" panose="020B0604020202020204" pitchFamily="34" charset="0"/>
              </a:rPr>
              <a:t> </a:t>
            </a:r>
            <a:r>
              <a:rPr lang="en-US" sz="1700" b="1" dirty="0" err="1">
                <a:solidFill>
                  <a:srgbClr val="341D10"/>
                </a:solidFill>
                <a:latin typeface="Arial" panose="020B0604020202020204" pitchFamily="34" charset="0"/>
                <a:cs typeface="Arial" panose="020B0604020202020204" pitchFamily="34" charset="0"/>
              </a:rPr>
              <a:t>cá</a:t>
            </a:r>
            <a:r>
              <a:rPr lang="en-US" sz="1700" b="1" dirty="0">
                <a:solidFill>
                  <a:srgbClr val="341D10"/>
                </a:solidFill>
                <a:latin typeface="Arial" panose="020B0604020202020204" pitchFamily="34" charset="0"/>
                <a:cs typeface="Arial" panose="020B0604020202020204" pitchFamily="34" charset="0"/>
              </a:rPr>
              <a:t> </a:t>
            </a:r>
            <a:r>
              <a:rPr lang="en-US" sz="1700" b="1" dirty="0" err="1">
                <a:solidFill>
                  <a:srgbClr val="341D10"/>
                </a:solidFill>
                <a:latin typeface="Arial" panose="020B0604020202020204" pitchFamily="34" charset="0"/>
                <a:cs typeface="Arial" panose="020B0604020202020204" pitchFamily="34" charset="0"/>
              </a:rPr>
              <a:t>ăn</a:t>
            </a:r>
            <a:r>
              <a:rPr lang="en-US" sz="1700" b="1" dirty="0">
                <a:solidFill>
                  <a:srgbClr val="341D10"/>
                </a:solidFill>
                <a:latin typeface="Arial" panose="020B0604020202020204" pitchFamily="34" charset="0"/>
                <a:cs typeface="Arial" panose="020B0604020202020204" pitchFamily="34" charset="0"/>
              </a:rPr>
              <a:t> </a:t>
            </a:r>
            <a:r>
              <a:rPr lang="en-US" sz="1700" b="1" dirty="0" err="1">
                <a:solidFill>
                  <a:srgbClr val="341D10"/>
                </a:solidFill>
                <a:latin typeface="Arial" panose="020B0604020202020204" pitchFamily="34" charset="0"/>
                <a:cs typeface="Arial" panose="020B0604020202020204" pitchFamily="34" charset="0"/>
              </a:rPr>
              <a:t>chìm</a:t>
            </a:r>
            <a:r>
              <a:rPr lang="en-US" sz="1700" b="1" dirty="0">
                <a:solidFill>
                  <a:srgbClr val="341D10"/>
                </a:solidFill>
                <a:latin typeface="Arial" panose="020B0604020202020204" pitchFamily="34" charset="0"/>
                <a:cs typeface="Arial" panose="020B0604020202020204" pitchFamily="34" charset="0"/>
              </a:rPr>
              <a:t> ở </a:t>
            </a:r>
            <a:r>
              <a:rPr lang="en-US" sz="1700" b="1" dirty="0" err="1">
                <a:solidFill>
                  <a:srgbClr val="341D10"/>
                </a:solidFill>
                <a:latin typeface="Arial" panose="020B0604020202020204" pitchFamily="34" charset="0"/>
                <a:cs typeface="Arial" panose="020B0604020202020204" pitchFamily="34" charset="0"/>
              </a:rPr>
              <a:t>dưới</a:t>
            </a:r>
            <a:r>
              <a:rPr lang="en-US" sz="1700" b="1" dirty="0">
                <a:solidFill>
                  <a:srgbClr val="341D10"/>
                </a:solidFill>
                <a:latin typeface="Arial" panose="020B0604020202020204" pitchFamily="34" charset="0"/>
                <a:cs typeface="Arial" panose="020B0604020202020204" pitchFamily="34" charset="0"/>
              </a:rPr>
              <a:t> </a:t>
            </a:r>
            <a:r>
              <a:rPr lang="en-US" sz="1700" b="1" dirty="0" err="1">
                <a:solidFill>
                  <a:srgbClr val="341D10"/>
                </a:solidFill>
                <a:latin typeface="Arial" panose="020B0604020202020204" pitchFamily="34" charset="0"/>
                <a:cs typeface="Arial" panose="020B0604020202020204" pitchFamily="34" charset="0"/>
              </a:rPr>
              <a:t>đáy</a:t>
            </a:r>
            <a:r>
              <a:rPr lang="en-US" sz="1700" b="1" dirty="0">
                <a:solidFill>
                  <a:srgbClr val="341D10"/>
                </a:solidFill>
                <a:latin typeface="Arial" panose="020B0604020202020204" pitchFamily="34" charset="0"/>
                <a:cs typeface="Arial" panose="020B0604020202020204" pitchFamily="34" charset="0"/>
              </a:rPr>
              <a:t> </a:t>
            </a:r>
            <a:r>
              <a:rPr lang="en-US" sz="1700" b="1" dirty="0" err="1">
                <a:solidFill>
                  <a:srgbClr val="341D10"/>
                </a:solidFill>
                <a:latin typeface="Arial" panose="020B0604020202020204" pitchFamily="34" charset="0"/>
                <a:cs typeface="Arial" panose="020B0604020202020204" pitchFamily="34" charset="0"/>
              </a:rPr>
              <a:t>sông</a:t>
            </a:r>
            <a:r>
              <a:rPr lang="en-US" sz="1700" b="1" dirty="0">
                <a:solidFill>
                  <a:srgbClr val="341D10"/>
                </a:solidFill>
                <a:latin typeface="Arial" panose="020B0604020202020204" pitchFamily="34" charset="0"/>
                <a:cs typeface="Arial" panose="020B0604020202020204" pitchFamily="34" charset="0"/>
              </a:rPr>
              <a:t>, </a:t>
            </a:r>
            <a:r>
              <a:rPr lang="en-US" sz="1700" b="1" dirty="0" err="1">
                <a:solidFill>
                  <a:srgbClr val="341D10"/>
                </a:solidFill>
                <a:latin typeface="Arial" panose="020B0604020202020204" pitchFamily="34" charset="0"/>
                <a:cs typeface="Arial" panose="020B0604020202020204" pitchFamily="34" charset="0"/>
              </a:rPr>
              <a:t>vùng</a:t>
            </a:r>
            <a:r>
              <a:rPr lang="en-US" sz="1700" b="1" dirty="0">
                <a:solidFill>
                  <a:srgbClr val="341D10"/>
                </a:solidFill>
                <a:latin typeface="Arial" panose="020B0604020202020204" pitchFamily="34" charset="0"/>
                <a:cs typeface="Arial" panose="020B0604020202020204" pitchFamily="34" charset="0"/>
              </a:rPr>
              <a:t> </a:t>
            </a:r>
            <a:r>
              <a:rPr lang="en-US" sz="1700" b="1" dirty="0" err="1">
                <a:solidFill>
                  <a:srgbClr val="341D10"/>
                </a:solidFill>
                <a:latin typeface="Arial" panose="020B0604020202020204" pitchFamily="34" charset="0"/>
                <a:cs typeface="Arial" panose="020B0604020202020204" pitchFamily="34" charset="0"/>
              </a:rPr>
              <a:t>giáp</a:t>
            </a:r>
            <a:r>
              <a:rPr lang="en-US" sz="1700" b="1" dirty="0">
                <a:solidFill>
                  <a:srgbClr val="341D10"/>
                </a:solidFill>
                <a:latin typeface="Arial" panose="020B0604020202020204" pitchFamily="34" charset="0"/>
                <a:cs typeface="Arial" panose="020B0604020202020204" pitchFamily="34" charset="0"/>
              </a:rPr>
              <a:t> </a:t>
            </a:r>
            <a:r>
              <a:rPr lang="en-US" sz="1700" b="1" dirty="0" err="1">
                <a:solidFill>
                  <a:srgbClr val="341D10"/>
                </a:solidFill>
                <a:latin typeface="Arial" panose="020B0604020202020204" pitchFamily="34" charset="0"/>
                <a:cs typeface="Arial" panose="020B0604020202020204" pitchFamily="34" charset="0"/>
              </a:rPr>
              <a:t>biển</a:t>
            </a:r>
            <a:r>
              <a:rPr lang="en-US" sz="1700" b="1" dirty="0">
                <a:solidFill>
                  <a:srgbClr val="341D10"/>
                </a:solidFill>
                <a:latin typeface="Arial" panose="020B0604020202020204" pitchFamily="34" charset="0"/>
                <a:cs typeface="Arial" panose="020B0604020202020204" pitchFamily="34" charset="0"/>
              </a:rPr>
              <a:t> </a:t>
            </a:r>
            <a:r>
              <a:rPr lang="vi-VN" sz="1700" b="1" dirty="0">
                <a:solidFill>
                  <a:srgbClr val="341D10"/>
                </a:solidFill>
                <a:latin typeface="Arial" panose="020B0604020202020204" pitchFamily="34" charset="0"/>
                <a:cs typeface="Arial" panose="020B0604020202020204" pitchFamily="34" charset="0"/>
              </a:rPr>
              <a:t>sản.</a:t>
            </a:r>
            <a:endParaRPr lang="en-US" sz="1700" b="1" dirty="0">
              <a:solidFill>
                <a:srgbClr val="341D10"/>
              </a:solidFill>
              <a:latin typeface="Arial" panose="020B0604020202020204" pitchFamily="34" charset="0"/>
              <a:cs typeface="Arial" panose="020B0604020202020204" pitchFamily="34" charset="0"/>
            </a:endParaRPr>
          </a:p>
        </p:txBody>
      </p:sp>
      <p:sp>
        <p:nvSpPr>
          <p:cNvPr id="26" name="Rounded Rectangle 32">
            <a:extLst>
              <a:ext uri="{FF2B5EF4-FFF2-40B4-BE49-F238E27FC236}">
                <a16:creationId xmlns:a16="http://schemas.microsoft.com/office/drawing/2014/main" id="{E779B2E8-1F89-4C8D-B3A7-568FD706FF4A}"/>
              </a:ext>
            </a:extLst>
          </p:cNvPr>
          <p:cNvSpPr/>
          <p:nvPr/>
        </p:nvSpPr>
        <p:spPr>
          <a:xfrm>
            <a:off x="5541774" y="1340385"/>
            <a:ext cx="1304365" cy="1055608"/>
          </a:xfrm>
          <a:prstGeom prst="roundRect">
            <a:avLst/>
          </a:prstGeom>
          <a:noFill/>
          <a:ln w="25400">
            <a:solidFill>
              <a:srgbClr val="EDD0B9"/>
            </a:solidFill>
          </a:ln>
          <a:effectLst>
            <a:glow rad="101600">
              <a:srgbClr val="E6D5F3">
                <a:alpha val="40000"/>
              </a:srgbClr>
            </a:glow>
            <a:outerShdw blurRad="50800" dist="50800" dir="5400000" algn="ctr" rotWithShape="0">
              <a:srgbClr val="EDD0B9"/>
            </a:outerShdw>
          </a:effectLst>
        </p:spPr>
        <p:txBody>
          <a:bodyPr wrap="square">
            <a:spAutoFit/>
          </a:bodyPr>
          <a:lstStyle/>
          <a:p>
            <a:pPr algn="ctr"/>
            <a:r>
              <a:rPr lang="vi-VN" altLang="en-US" sz="2400" b="1" dirty="0">
                <a:solidFill>
                  <a:srgbClr val="C00000"/>
                </a:solidFill>
                <a:latin typeface="Times" panose="02020603050405020304" pitchFamily="18" charset="0"/>
                <a:cs typeface="Times" panose="02020603050405020304" pitchFamily="18" charset="0"/>
              </a:rPr>
              <a:t> </a:t>
            </a:r>
            <a:r>
              <a:rPr lang="vi-VN" altLang="en-US" sz="2800" b="1" dirty="0">
                <a:solidFill>
                  <a:srgbClr val="C00000"/>
                </a:solidFill>
                <a:latin typeface="Times" panose="02020603050405020304" pitchFamily="18" charset="0"/>
                <a:cs typeface="Times" panose="02020603050405020304" pitchFamily="18" charset="0"/>
              </a:rPr>
              <a:t>lưới đáy</a:t>
            </a:r>
            <a:endParaRPr lang="en-US" sz="2400" b="1" u="sng" dirty="0">
              <a:solidFill>
                <a:srgbClr val="C00000"/>
              </a:solidFill>
              <a:latin typeface="Times" panose="02020603050405020304" pitchFamily="18" charset="0"/>
              <a:cs typeface="Times" panose="02020603050405020304" pitchFamily="18" charset="0"/>
            </a:endParaRPr>
          </a:p>
        </p:txBody>
      </p:sp>
      <p:grpSp>
        <p:nvGrpSpPr>
          <p:cNvPr id="31" name="组合 13"/>
          <p:cNvGrpSpPr/>
          <p:nvPr/>
        </p:nvGrpSpPr>
        <p:grpSpPr>
          <a:xfrm>
            <a:off x="8098357" y="3627837"/>
            <a:ext cx="1454286" cy="1506071"/>
            <a:chOff x="1656283" y="2342932"/>
            <a:chExt cx="2587752" cy="3263934"/>
          </a:xfrm>
        </p:grpSpPr>
        <p:pic>
          <p:nvPicPr>
            <p:cNvPr id="32"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6283" y="2342932"/>
              <a:ext cx="2587752" cy="3263934"/>
            </a:xfrm>
            <a:prstGeom prst="rect">
              <a:avLst/>
            </a:prstGeom>
          </p:spPr>
        </p:pic>
        <p:sp>
          <p:nvSpPr>
            <p:cNvPr id="33" name="对"/>
            <p:cNvSpPr/>
            <p:nvPr/>
          </p:nvSpPr>
          <p:spPr bwMode="auto">
            <a:xfrm>
              <a:off x="3400738" y="2609243"/>
              <a:ext cx="553425" cy="545272"/>
            </a:xfrm>
            <a:custGeom>
              <a:avLst/>
              <a:gdLst>
                <a:gd name="T0" fmla="*/ 1765798 w 2862"/>
                <a:gd name="T1" fmla="*/ 183196 h 2571"/>
                <a:gd name="T2" fmla="*/ 1533042 w 2862"/>
                <a:gd name="T3" fmla="*/ 20145 h 2571"/>
                <a:gd name="T4" fmla="*/ 1420439 w 2862"/>
                <a:gd name="T5" fmla="*/ 53511 h 2571"/>
                <a:gd name="T6" fmla="*/ 764949 w 2862"/>
                <a:gd name="T7" fmla="*/ 989636 h 2571"/>
                <a:gd name="T8" fmla="*/ 379958 w 2862"/>
                <a:gd name="T9" fmla="*/ 446973 h 2571"/>
                <a:gd name="T10" fmla="*/ 266725 w 2862"/>
                <a:gd name="T11" fmla="*/ 412978 h 2571"/>
                <a:gd name="T12" fmla="*/ 34599 w 2862"/>
                <a:gd name="T13" fmla="*/ 576029 h 2571"/>
                <a:gd name="T14" fmla="*/ 27679 w 2862"/>
                <a:gd name="T15" fmla="*/ 693753 h 2571"/>
                <a:gd name="T16" fmla="*/ 595100 w 2862"/>
                <a:gd name="T17" fmla="*/ 1494527 h 2571"/>
                <a:gd name="T18" fmla="*/ 934797 w 2862"/>
                <a:gd name="T19" fmla="*/ 1494527 h 2571"/>
                <a:gd name="T20" fmla="*/ 1773347 w 2862"/>
                <a:gd name="T21" fmla="*/ 300290 h 2571"/>
                <a:gd name="T22" fmla="*/ 1765798 w 2862"/>
                <a:gd name="T23" fmla="*/ 183196 h 25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62" h="2571">
                  <a:moveTo>
                    <a:pt x="2807" y="291"/>
                  </a:moveTo>
                  <a:cubicBezTo>
                    <a:pt x="2693" y="191"/>
                    <a:pt x="2570" y="104"/>
                    <a:pt x="2437" y="32"/>
                  </a:cubicBezTo>
                  <a:cubicBezTo>
                    <a:pt x="2379" y="0"/>
                    <a:pt x="2301" y="22"/>
                    <a:pt x="2258" y="85"/>
                  </a:cubicBezTo>
                  <a:cubicBezTo>
                    <a:pt x="1216" y="1572"/>
                    <a:pt x="1216" y="1572"/>
                    <a:pt x="1216" y="1572"/>
                  </a:cubicBezTo>
                  <a:cubicBezTo>
                    <a:pt x="604" y="710"/>
                    <a:pt x="604" y="710"/>
                    <a:pt x="604" y="710"/>
                  </a:cubicBezTo>
                  <a:cubicBezTo>
                    <a:pt x="561" y="647"/>
                    <a:pt x="482" y="624"/>
                    <a:pt x="424" y="656"/>
                  </a:cubicBezTo>
                  <a:cubicBezTo>
                    <a:pt x="292" y="729"/>
                    <a:pt x="169" y="815"/>
                    <a:pt x="55" y="915"/>
                  </a:cubicBezTo>
                  <a:cubicBezTo>
                    <a:pt x="5" y="958"/>
                    <a:pt x="0" y="1040"/>
                    <a:pt x="44" y="1102"/>
                  </a:cubicBezTo>
                  <a:cubicBezTo>
                    <a:pt x="44" y="1102"/>
                    <a:pt x="848" y="2237"/>
                    <a:pt x="946" y="2374"/>
                  </a:cubicBezTo>
                  <a:cubicBezTo>
                    <a:pt x="1087" y="2571"/>
                    <a:pt x="1350" y="2561"/>
                    <a:pt x="1486" y="2374"/>
                  </a:cubicBezTo>
                  <a:cubicBezTo>
                    <a:pt x="1587" y="2235"/>
                    <a:pt x="2819" y="477"/>
                    <a:pt x="2819" y="477"/>
                  </a:cubicBezTo>
                  <a:cubicBezTo>
                    <a:pt x="2862" y="415"/>
                    <a:pt x="2857" y="334"/>
                    <a:pt x="2807" y="291"/>
                  </a:cubicBezTo>
                  <a:close/>
                </a:path>
              </a:pathLst>
            </a:custGeom>
            <a:solidFill>
              <a:srgbClr val="E55174"/>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sz="1013">
                <a:ea typeface="微软雅黑 Light" panose="020B0502040204020203" pitchFamily="34" charset="-122"/>
              </a:endParaRPr>
            </a:p>
          </p:txBody>
        </p:sp>
      </p:grpSp>
      <p:sp>
        <p:nvSpPr>
          <p:cNvPr id="2" name="Rectangle 2">
            <a:extLst>
              <a:ext uri="{FF2B5EF4-FFF2-40B4-BE49-F238E27FC236}">
                <a16:creationId xmlns:a16="http://schemas.microsoft.com/office/drawing/2014/main" id="{5AE65C70-89A4-4591-A221-29C823725D82}"/>
              </a:ext>
            </a:extLst>
          </p:cNvPr>
          <p:cNvSpPr>
            <a:spLocks noChangeArrowheads="1"/>
          </p:cNvSpPr>
          <p:nvPr/>
        </p:nvSpPr>
        <p:spPr bwMode="auto">
          <a:xfrm>
            <a:off x="0" y="0"/>
            <a:ext cx="9144000" cy="4572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5220" tIns="31740" rIns="0" bIns="4761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thời</a:t>
            </a:r>
            <a:r>
              <a:rPr kumimoji="0" lang="en-US"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9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điểm</a:t>
            </a:r>
            <a:r>
              <a:rPr kumimoji="0" lang="en-US"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9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tốt</a:t>
            </a:r>
            <a:r>
              <a:rPr kumimoji="0" lang="en-US"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9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nhất</a:t>
            </a:r>
            <a:r>
              <a:rPr kumimoji="0" lang="en-US"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9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thuận</a:t>
            </a:r>
            <a:r>
              <a:rPr kumimoji="0" lang="en-US"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9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lợi</a:t>
            </a:r>
            <a:r>
              <a:rPr kumimoji="0" lang="en-US"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9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nhất</a:t>
            </a:r>
            <a:r>
              <a:rPr kumimoji="0" lang="en-US"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9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để</a:t>
            </a:r>
            <a:r>
              <a:rPr kumimoji="0" lang="en-US"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9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cho</a:t>
            </a:r>
            <a:r>
              <a:rPr kumimoji="0" lang="en-US"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9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một</a:t>
            </a:r>
            <a:r>
              <a:rPr kumimoji="0" lang="en-US"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9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hoạt</a:t>
            </a:r>
            <a:r>
              <a:rPr kumimoji="0" lang="en-US"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9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động</a:t>
            </a:r>
            <a:r>
              <a:rPr kumimoji="0" lang="en-US"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9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thu</a:t>
            </a:r>
            <a:r>
              <a:rPr kumimoji="0" lang="en-US"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9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được</a:t>
            </a:r>
            <a:r>
              <a:rPr kumimoji="0" lang="en-US"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9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kết</a:t>
            </a:r>
            <a:r>
              <a:rPr kumimoji="0" lang="en-US"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9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quả</a:t>
            </a:r>
            <a:r>
              <a:rPr kumimoji="0" lang="en-US"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9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tốt</a:t>
            </a:r>
            <a:endParaRPr kumimoji="0" lang="en-US"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en-US" altLang="en-US" sz="900" b="0" i="1" u="none" strike="noStrike" cap="none" normalizeH="0" baseline="0" dirty="0" err="1">
                <a:ln>
                  <a:noFill/>
                </a:ln>
                <a:solidFill>
                  <a:srgbClr val="555555"/>
                </a:solidFill>
                <a:effectLst/>
                <a:latin typeface="Arial" panose="020B0604020202020204" pitchFamily="34" charset="0"/>
                <a:cs typeface="Arial" panose="020B0604020202020204" pitchFamily="34" charset="0"/>
              </a:rPr>
              <a:t>lúa</a:t>
            </a:r>
            <a:r>
              <a:rPr kumimoji="0" lang="en-US" altLang="en-US" sz="900" b="0" i="1" u="none" strike="noStrike" cap="none" normalizeH="0" baseline="0" dirty="0">
                <a:ln>
                  <a:noFill/>
                </a:ln>
                <a:solidFill>
                  <a:srgbClr val="555555"/>
                </a:solidFill>
                <a:effectLst/>
                <a:latin typeface="Arial" panose="020B0604020202020204" pitchFamily="34" charset="0"/>
                <a:cs typeface="Arial" panose="020B0604020202020204" pitchFamily="34" charset="0"/>
              </a:rPr>
              <a:t> </a:t>
            </a:r>
            <a:r>
              <a:rPr kumimoji="0" lang="en-US" altLang="en-US" sz="900" b="0" i="1" u="none" strike="noStrike" cap="none" normalizeH="0" baseline="0" dirty="0" err="1">
                <a:ln>
                  <a:noFill/>
                </a:ln>
                <a:solidFill>
                  <a:srgbClr val="555555"/>
                </a:solidFill>
                <a:effectLst/>
                <a:latin typeface="Arial" panose="020B0604020202020204" pitchFamily="34" charset="0"/>
                <a:cs typeface="Arial" panose="020B0604020202020204" pitchFamily="34" charset="0"/>
              </a:rPr>
              <a:t>cấy</a:t>
            </a:r>
            <a:r>
              <a:rPr kumimoji="0" lang="en-US" altLang="en-US" sz="900" b="0" i="1" u="none" strike="noStrike" cap="none" normalizeH="0" baseline="0" dirty="0">
                <a:ln>
                  <a:noFill/>
                </a:ln>
                <a:solidFill>
                  <a:srgbClr val="555555"/>
                </a:solidFill>
                <a:effectLst/>
                <a:latin typeface="Arial" panose="020B0604020202020204" pitchFamily="34" charset="0"/>
                <a:cs typeface="Arial" panose="020B0604020202020204" pitchFamily="34" charset="0"/>
              </a:rPr>
              <a:t> </a:t>
            </a:r>
            <a:r>
              <a:rPr kumimoji="0" lang="en-US" altLang="en-US" sz="900" b="0" i="1" u="none" strike="noStrike" cap="none" normalizeH="0" baseline="0" dirty="0" err="1">
                <a:ln>
                  <a:noFill/>
                </a:ln>
                <a:solidFill>
                  <a:srgbClr val="555555"/>
                </a:solidFill>
                <a:effectLst/>
                <a:latin typeface="Arial" panose="020B0604020202020204" pitchFamily="34" charset="0"/>
                <a:cs typeface="Arial" panose="020B0604020202020204" pitchFamily="34" charset="0"/>
              </a:rPr>
              <a:t>đúng</a:t>
            </a:r>
            <a:r>
              <a:rPr kumimoji="0" lang="en-US" altLang="en-US" sz="900" b="0" i="1" u="none" strike="noStrike" cap="none" normalizeH="0" baseline="0" dirty="0">
                <a:ln>
                  <a:noFill/>
                </a:ln>
                <a:solidFill>
                  <a:srgbClr val="555555"/>
                </a:solidFill>
                <a:effectLst/>
                <a:latin typeface="Arial" panose="020B0604020202020204" pitchFamily="34" charset="0"/>
                <a:cs typeface="Arial" panose="020B0604020202020204" pitchFamily="34" charset="0"/>
              </a:rPr>
              <a:t> </a:t>
            </a:r>
            <a:r>
              <a:rPr kumimoji="0" lang="en-US" altLang="en-US" sz="900" b="0" i="1" u="none" strike="noStrike" cap="none" normalizeH="0" baseline="0" dirty="0" err="1">
                <a:ln>
                  <a:noFill/>
                </a:ln>
                <a:solidFill>
                  <a:srgbClr val="555555"/>
                </a:solidFill>
                <a:effectLst/>
                <a:latin typeface="Arial" panose="020B0604020202020204" pitchFamily="34" charset="0"/>
                <a:cs typeface="Arial" panose="020B0604020202020204" pitchFamily="34" charset="0"/>
              </a:rPr>
              <a:t>thì</a:t>
            </a:r>
            <a:endParaRPr kumimoji="0" lang="en-US" altLang="en-US" sz="900" b="0" i="0" u="none" strike="noStrike" cap="none" normalizeH="0" baseline="0" dirty="0">
              <a:ln>
                <a:noFill/>
              </a:ln>
              <a:solidFill>
                <a:srgbClr val="555555"/>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AutoShape 2" descr="BỘ CỘT ĐỒNG TRỤ XI MĂNG ( Cột đèn hoành mã, cột lửa chấn phong thủy đình  chùa từ đường ) - Cột 45, 55cm | Điêu khắc trang trí SAD">
            <a:extLst>
              <a:ext uri="{FF2B5EF4-FFF2-40B4-BE49-F238E27FC236}">
                <a16:creationId xmlns:a16="http://schemas.microsoft.com/office/drawing/2014/main" id="{5347E412-94AB-499C-9E05-1CC41D76619E}"/>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BỘ CỘT ĐỒNG TRỤ XI MĂNG ( Cột đèn hoành mã, cột lửa chấn phong thủy đình  chùa từ đường ) - Cột 45, 55cm | Điêu khắc trang trí SAD">
            <a:extLst>
              <a:ext uri="{FF2B5EF4-FFF2-40B4-BE49-F238E27FC236}">
                <a16:creationId xmlns:a16="http://schemas.microsoft.com/office/drawing/2014/main" id="{D711BC62-B8E0-4A2C-BC02-E8F48F035316}"/>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6" name="Picture 4" descr="Tổng hợp Lưới Đáy giá rẻ, bán chạy tháng 2/2022 - BeeCost">
            <a:extLst>
              <a:ext uri="{FF2B5EF4-FFF2-40B4-BE49-F238E27FC236}">
                <a16:creationId xmlns:a16="http://schemas.microsoft.com/office/drawing/2014/main" id="{043F46E5-3780-42DA-B681-A788B2BED81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4032" y="969308"/>
            <a:ext cx="3509683" cy="35096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49583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500"/>
                                        <p:tgtEl>
                                          <p:spTgt spid="18"/>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1000"/>
                                        <p:tgtEl>
                                          <p:spTgt spid="31"/>
                                        </p:tgtEl>
                                      </p:cBhvr>
                                    </p:animEffect>
                                    <p:anim calcmode="lin" valueType="num">
                                      <p:cBhvr>
                                        <p:cTn id="12" dur="1000" fill="hold"/>
                                        <p:tgtEl>
                                          <p:spTgt spid="31"/>
                                        </p:tgtEl>
                                        <p:attrNameLst>
                                          <p:attrName>ppt_x</p:attrName>
                                        </p:attrNameLst>
                                      </p:cBhvr>
                                      <p:tavLst>
                                        <p:tav tm="0">
                                          <p:val>
                                            <p:strVal val="#ppt_x"/>
                                          </p:val>
                                        </p:tav>
                                        <p:tav tm="100000">
                                          <p:val>
                                            <p:strVal val="#ppt_x"/>
                                          </p:val>
                                        </p:tav>
                                      </p:tavLst>
                                    </p:anim>
                                    <p:anim calcmode="lin" valueType="num">
                                      <p:cBhvr>
                                        <p:cTn id="13" dur="900" decel="100000" fill="hold"/>
                                        <p:tgtEl>
                                          <p:spTgt spid="31"/>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randombar(horizontal)">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p:cTn id="29" dur="500" fill="hold"/>
                                        <p:tgtEl>
                                          <p:spTgt spid="21"/>
                                        </p:tgtEl>
                                        <p:attrNameLst>
                                          <p:attrName>ppt_w</p:attrName>
                                        </p:attrNameLst>
                                      </p:cBhvr>
                                      <p:tavLst>
                                        <p:tav tm="0">
                                          <p:val>
                                            <p:fltVal val="0"/>
                                          </p:val>
                                        </p:tav>
                                        <p:tav tm="100000">
                                          <p:val>
                                            <p:strVal val="#ppt_w"/>
                                          </p:val>
                                        </p:tav>
                                      </p:tavLst>
                                    </p:anim>
                                    <p:anim calcmode="lin" valueType="num">
                                      <p:cBhvr>
                                        <p:cTn id="30" dur="500" fill="hold"/>
                                        <p:tgtEl>
                                          <p:spTgt spid="21"/>
                                        </p:tgtEl>
                                        <p:attrNameLst>
                                          <p:attrName>ppt_h</p:attrName>
                                        </p:attrNameLst>
                                      </p:cBhvr>
                                      <p:tavLst>
                                        <p:tav tm="0">
                                          <p:val>
                                            <p:fltVal val="0"/>
                                          </p:val>
                                        </p:tav>
                                        <p:tav tm="100000">
                                          <p:val>
                                            <p:strVal val="#ppt_h"/>
                                          </p:val>
                                        </p:tav>
                                      </p:tavLst>
                                    </p:anim>
                                    <p:animEffect transition="in" filter="fade">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8" name="圆角矩形 17"/>
          <p:cNvSpPr/>
          <p:nvPr/>
        </p:nvSpPr>
        <p:spPr>
          <a:xfrm>
            <a:off x="238459" y="552306"/>
            <a:ext cx="8350079" cy="4240594"/>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ea typeface="微软雅黑 Light" panose="020B0502040204020203" pitchFamily="34" charset="-122"/>
            </a:endParaRPr>
          </a:p>
        </p:txBody>
      </p:sp>
      <p:pic>
        <p:nvPicPr>
          <p:cNvPr id="19" name="图片 5">
            <a:extLst>
              <a:ext uri="{FF2B5EF4-FFF2-40B4-BE49-F238E27FC236}">
                <a16:creationId xmlns:a16="http://schemas.microsoft.com/office/drawing/2014/main" id="{3FF617B9-00C7-424C-B14B-27E89B2A6F07}"/>
              </a:ext>
            </a:extLst>
          </p:cNvPr>
          <p:cNvPicPr>
            <a:picLocks noChangeAspect="1"/>
          </p:cNvPicPr>
          <p:nvPr/>
        </p:nvPicPr>
        <p:blipFill>
          <a:blip r:embed="rId3"/>
          <a:stretch>
            <a:fillRect/>
          </a:stretch>
        </p:blipFill>
        <p:spPr>
          <a:xfrm flipH="1">
            <a:off x="5213539" y="1022634"/>
            <a:ext cx="1852890" cy="1971525"/>
          </a:xfrm>
          <a:prstGeom prst="rect">
            <a:avLst/>
          </a:prstGeom>
        </p:spPr>
      </p:pic>
      <p:sp>
        <p:nvSpPr>
          <p:cNvPr id="21" name="Rounded Rectangle 32">
            <a:extLst>
              <a:ext uri="{FF2B5EF4-FFF2-40B4-BE49-F238E27FC236}">
                <a16:creationId xmlns:a16="http://schemas.microsoft.com/office/drawing/2014/main" id="{DD93D5EC-B4D2-4E45-8420-F72B7AF7192D}"/>
              </a:ext>
            </a:extLst>
          </p:cNvPr>
          <p:cNvSpPr/>
          <p:nvPr/>
        </p:nvSpPr>
        <p:spPr>
          <a:xfrm>
            <a:off x="5291418" y="3058781"/>
            <a:ext cx="2178423" cy="970478"/>
          </a:xfrm>
          <a:prstGeom prst="roundRect">
            <a:avLst/>
          </a:prstGeom>
          <a:solidFill>
            <a:srgbClr val="ECDEF6"/>
          </a:solidFill>
          <a:ln w="25400">
            <a:solidFill>
              <a:srgbClr val="ECDEF6"/>
            </a:solidFill>
          </a:ln>
          <a:effectLst>
            <a:glow rad="101600">
              <a:srgbClr val="E6D5F3">
                <a:alpha val="40000"/>
              </a:srgbClr>
            </a:glow>
            <a:outerShdw blurRad="50800" dist="50800" dir="5400000" algn="ctr" rotWithShape="0">
              <a:srgbClr val="E6D5F3"/>
            </a:outerShdw>
          </a:effectLst>
        </p:spPr>
        <p:txBody>
          <a:bodyPr wrap="square">
            <a:spAutoFit/>
          </a:bodyPr>
          <a:lstStyle/>
          <a:p>
            <a:pPr algn="just" fontAlgn="base">
              <a:spcBef>
                <a:spcPct val="0"/>
              </a:spcBef>
              <a:spcAft>
                <a:spcPct val="0"/>
              </a:spcAft>
            </a:pPr>
            <a:r>
              <a:rPr lang="vi-VN" sz="1700" b="1" dirty="0">
                <a:solidFill>
                  <a:srgbClr val="341D10"/>
                </a:solidFill>
                <a:latin typeface="Arial" panose="020B0604020202020204" pitchFamily="34" charset="0"/>
                <a:cs typeface="Arial" panose="020B0604020202020204" pitchFamily="34" charset="0"/>
              </a:rPr>
              <a:t>là những người dân làm nghề đánh bắt cá.</a:t>
            </a:r>
            <a:endParaRPr lang="en-US" sz="1700" b="1" dirty="0">
              <a:solidFill>
                <a:srgbClr val="341D10"/>
              </a:solidFill>
              <a:latin typeface="Arial" panose="020B0604020202020204" pitchFamily="34" charset="0"/>
              <a:cs typeface="Arial" panose="020B0604020202020204" pitchFamily="34" charset="0"/>
            </a:endParaRPr>
          </a:p>
        </p:txBody>
      </p:sp>
      <p:sp>
        <p:nvSpPr>
          <p:cNvPr id="26" name="Rounded Rectangle 32">
            <a:extLst>
              <a:ext uri="{FF2B5EF4-FFF2-40B4-BE49-F238E27FC236}">
                <a16:creationId xmlns:a16="http://schemas.microsoft.com/office/drawing/2014/main" id="{E779B2E8-1F89-4C8D-B3A7-568FD706FF4A}"/>
              </a:ext>
            </a:extLst>
          </p:cNvPr>
          <p:cNvSpPr/>
          <p:nvPr/>
        </p:nvSpPr>
        <p:spPr>
          <a:xfrm>
            <a:off x="5494710" y="1378155"/>
            <a:ext cx="1304365" cy="919401"/>
          </a:xfrm>
          <a:prstGeom prst="roundRect">
            <a:avLst/>
          </a:prstGeom>
          <a:noFill/>
          <a:ln w="25400">
            <a:solidFill>
              <a:srgbClr val="EDD0B9"/>
            </a:solidFill>
          </a:ln>
          <a:effectLst>
            <a:glow rad="101600">
              <a:srgbClr val="E6D5F3">
                <a:alpha val="40000"/>
              </a:srgbClr>
            </a:glow>
            <a:outerShdw blurRad="50800" dist="50800" dir="5400000" algn="ctr" rotWithShape="0">
              <a:srgbClr val="EDD0B9"/>
            </a:outerShdw>
          </a:effectLst>
        </p:spPr>
        <p:txBody>
          <a:bodyPr wrap="square">
            <a:spAutoFit/>
          </a:bodyPr>
          <a:lstStyle/>
          <a:p>
            <a:pPr algn="ctr"/>
            <a:r>
              <a:rPr lang="vi-VN" altLang="en-US" sz="2400" b="1" dirty="0">
                <a:solidFill>
                  <a:srgbClr val="C00000"/>
                </a:solidFill>
                <a:latin typeface="Times" panose="02020603050405020304" pitchFamily="18" charset="0"/>
                <a:cs typeface="Times" panose="02020603050405020304" pitchFamily="18" charset="0"/>
              </a:rPr>
              <a:t> dân chài</a:t>
            </a:r>
            <a:endParaRPr lang="en-US" sz="2400" b="1" u="sng" dirty="0">
              <a:solidFill>
                <a:srgbClr val="C00000"/>
              </a:solidFill>
              <a:latin typeface="Times" panose="02020603050405020304" pitchFamily="18" charset="0"/>
              <a:cs typeface="Times" panose="02020603050405020304" pitchFamily="18" charset="0"/>
            </a:endParaRPr>
          </a:p>
        </p:txBody>
      </p:sp>
      <p:grpSp>
        <p:nvGrpSpPr>
          <p:cNvPr id="31" name="组合 13"/>
          <p:cNvGrpSpPr/>
          <p:nvPr/>
        </p:nvGrpSpPr>
        <p:grpSpPr>
          <a:xfrm>
            <a:off x="8098357" y="3627837"/>
            <a:ext cx="1454286" cy="1506071"/>
            <a:chOff x="1656283" y="2342932"/>
            <a:chExt cx="2587752" cy="3263934"/>
          </a:xfrm>
        </p:grpSpPr>
        <p:pic>
          <p:nvPicPr>
            <p:cNvPr id="32"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6283" y="2342932"/>
              <a:ext cx="2587752" cy="3263934"/>
            </a:xfrm>
            <a:prstGeom prst="rect">
              <a:avLst/>
            </a:prstGeom>
          </p:spPr>
        </p:pic>
        <p:sp>
          <p:nvSpPr>
            <p:cNvPr id="33" name="对"/>
            <p:cNvSpPr/>
            <p:nvPr/>
          </p:nvSpPr>
          <p:spPr bwMode="auto">
            <a:xfrm>
              <a:off x="3400738" y="2609243"/>
              <a:ext cx="553425" cy="545272"/>
            </a:xfrm>
            <a:custGeom>
              <a:avLst/>
              <a:gdLst>
                <a:gd name="T0" fmla="*/ 1765798 w 2862"/>
                <a:gd name="T1" fmla="*/ 183196 h 2571"/>
                <a:gd name="T2" fmla="*/ 1533042 w 2862"/>
                <a:gd name="T3" fmla="*/ 20145 h 2571"/>
                <a:gd name="T4" fmla="*/ 1420439 w 2862"/>
                <a:gd name="T5" fmla="*/ 53511 h 2571"/>
                <a:gd name="T6" fmla="*/ 764949 w 2862"/>
                <a:gd name="T7" fmla="*/ 989636 h 2571"/>
                <a:gd name="T8" fmla="*/ 379958 w 2862"/>
                <a:gd name="T9" fmla="*/ 446973 h 2571"/>
                <a:gd name="T10" fmla="*/ 266725 w 2862"/>
                <a:gd name="T11" fmla="*/ 412978 h 2571"/>
                <a:gd name="T12" fmla="*/ 34599 w 2862"/>
                <a:gd name="T13" fmla="*/ 576029 h 2571"/>
                <a:gd name="T14" fmla="*/ 27679 w 2862"/>
                <a:gd name="T15" fmla="*/ 693753 h 2571"/>
                <a:gd name="T16" fmla="*/ 595100 w 2862"/>
                <a:gd name="T17" fmla="*/ 1494527 h 2571"/>
                <a:gd name="T18" fmla="*/ 934797 w 2862"/>
                <a:gd name="T19" fmla="*/ 1494527 h 2571"/>
                <a:gd name="T20" fmla="*/ 1773347 w 2862"/>
                <a:gd name="T21" fmla="*/ 300290 h 2571"/>
                <a:gd name="T22" fmla="*/ 1765798 w 2862"/>
                <a:gd name="T23" fmla="*/ 183196 h 25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62" h="2571">
                  <a:moveTo>
                    <a:pt x="2807" y="291"/>
                  </a:moveTo>
                  <a:cubicBezTo>
                    <a:pt x="2693" y="191"/>
                    <a:pt x="2570" y="104"/>
                    <a:pt x="2437" y="32"/>
                  </a:cubicBezTo>
                  <a:cubicBezTo>
                    <a:pt x="2379" y="0"/>
                    <a:pt x="2301" y="22"/>
                    <a:pt x="2258" y="85"/>
                  </a:cubicBezTo>
                  <a:cubicBezTo>
                    <a:pt x="1216" y="1572"/>
                    <a:pt x="1216" y="1572"/>
                    <a:pt x="1216" y="1572"/>
                  </a:cubicBezTo>
                  <a:cubicBezTo>
                    <a:pt x="604" y="710"/>
                    <a:pt x="604" y="710"/>
                    <a:pt x="604" y="710"/>
                  </a:cubicBezTo>
                  <a:cubicBezTo>
                    <a:pt x="561" y="647"/>
                    <a:pt x="482" y="624"/>
                    <a:pt x="424" y="656"/>
                  </a:cubicBezTo>
                  <a:cubicBezTo>
                    <a:pt x="292" y="729"/>
                    <a:pt x="169" y="815"/>
                    <a:pt x="55" y="915"/>
                  </a:cubicBezTo>
                  <a:cubicBezTo>
                    <a:pt x="5" y="958"/>
                    <a:pt x="0" y="1040"/>
                    <a:pt x="44" y="1102"/>
                  </a:cubicBezTo>
                  <a:cubicBezTo>
                    <a:pt x="44" y="1102"/>
                    <a:pt x="848" y="2237"/>
                    <a:pt x="946" y="2374"/>
                  </a:cubicBezTo>
                  <a:cubicBezTo>
                    <a:pt x="1087" y="2571"/>
                    <a:pt x="1350" y="2561"/>
                    <a:pt x="1486" y="2374"/>
                  </a:cubicBezTo>
                  <a:cubicBezTo>
                    <a:pt x="1587" y="2235"/>
                    <a:pt x="2819" y="477"/>
                    <a:pt x="2819" y="477"/>
                  </a:cubicBezTo>
                  <a:cubicBezTo>
                    <a:pt x="2862" y="415"/>
                    <a:pt x="2857" y="334"/>
                    <a:pt x="2807" y="291"/>
                  </a:cubicBezTo>
                  <a:close/>
                </a:path>
              </a:pathLst>
            </a:custGeom>
            <a:solidFill>
              <a:srgbClr val="E55174"/>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sz="1013">
                <a:ea typeface="微软雅黑 Light" panose="020B0502040204020203" pitchFamily="34" charset="-122"/>
              </a:endParaRPr>
            </a:p>
          </p:txBody>
        </p:sp>
      </p:grpSp>
      <p:sp>
        <p:nvSpPr>
          <p:cNvPr id="2" name="Rectangle 2">
            <a:extLst>
              <a:ext uri="{FF2B5EF4-FFF2-40B4-BE49-F238E27FC236}">
                <a16:creationId xmlns:a16="http://schemas.microsoft.com/office/drawing/2014/main" id="{5AE65C70-89A4-4591-A221-29C823725D82}"/>
              </a:ext>
            </a:extLst>
          </p:cNvPr>
          <p:cNvSpPr>
            <a:spLocks noChangeArrowheads="1"/>
          </p:cNvSpPr>
          <p:nvPr/>
        </p:nvSpPr>
        <p:spPr bwMode="auto">
          <a:xfrm>
            <a:off x="0" y="0"/>
            <a:ext cx="9144000" cy="4572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5220" tIns="31740" rIns="0" bIns="4761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thời</a:t>
            </a:r>
            <a:r>
              <a:rPr kumimoji="0" lang="en-US"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9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điểm</a:t>
            </a:r>
            <a:r>
              <a:rPr kumimoji="0" lang="en-US"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9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tốt</a:t>
            </a:r>
            <a:r>
              <a:rPr kumimoji="0" lang="en-US"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9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nhất</a:t>
            </a:r>
            <a:r>
              <a:rPr kumimoji="0" lang="en-US"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9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thuận</a:t>
            </a:r>
            <a:r>
              <a:rPr kumimoji="0" lang="en-US"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9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lợi</a:t>
            </a:r>
            <a:r>
              <a:rPr kumimoji="0" lang="en-US"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9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nhất</a:t>
            </a:r>
            <a:r>
              <a:rPr kumimoji="0" lang="en-US"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9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để</a:t>
            </a:r>
            <a:r>
              <a:rPr kumimoji="0" lang="en-US"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9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cho</a:t>
            </a:r>
            <a:r>
              <a:rPr kumimoji="0" lang="en-US"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9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một</a:t>
            </a:r>
            <a:r>
              <a:rPr kumimoji="0" lang="en-US"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9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hoạt</a:t>
            </a:r>
            <a:r>
              <a:rPr kumimoji="0" lang="en-US"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9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động</a:t>
            </a:r>
            <a:r>
              <a:rPr kumimoji="0" lang="en-US"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9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thu</a:t>
            </a:r>
            <a:r>
              <a:rPr kumimoji="0" lang="en-US"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9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được</a:t>
            </a:r>
            <a:r>
              <a:rPr kumimoji="0" lang="en-US"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9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kết</a:t>
            </a:r>
            <a:r>
              <a:rPr kumimoji="0" lang="en-US"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9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quả</a:t>
            </a:r>
            <a:r>
              <a:rPr kumimoji="0" lang="en-US"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9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tốt</a:t>
            </a:r>
            <a:endParaRPr kumimoji="0" lang="en-US"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en-US" altLang="en-US" sz="900" b="0" i="1" u="none" strike="noStrike" cap="none" normalizeH="0" baseline="0" dirty="0" err="1">
                <a:ln>
                  <a:noFill/>
                </a:ln>
                <a:solidFill>
                  <a:srgbClr val="555555"/>
                </a:solidFill>
                <a:effectLst/>
                <a:latin typeface="Arial" panose="020B0604020202020204" pitchFamily="34" charset="0"/>
                <a:cs typeface="Arial" panose="020B0604020202020204" pitchFamily="34" charset="0"/>
              </a:rPr>
              <a:t>lúa</a:t>
            </a:r>
            <a:r>
              <a:rPr kumimoji="0" lang="en-US" altLang="en-US" sz="900" b="0" i="1" u="none" strike="noStrike" cap="none" normalizeH="0" baseline="0" dirty="0">
                <a:ln>
                  <a:noFill/>
                </a:ln>
                <a:solidFill>
                  <a:srgbClr val="555555"/>
                </a:solidFill>
                <a:effectLst/>
                <a:latin typeface="Arial" panose="020B0604020202020204" pitchFamily="34" charset="0"/>
                <a:cs typeface="Arial" panose="020B0604020202020204" pitchFamily="34" charset="0"/>
              </a:rPr>
              <a:t> </a:t>
            </a:r>
            <a:r>
              <a:rPr kumimoji="0" lang="en-US" altLang="en-US" sz="900" b="0" i="1" u="none" strike="noStrike" cap="none" normalizeH="0" baseline="0" dirty="0" err="1">
                <a:ln>
                  <a:noFill/>
                </a:ln>
                <a:solidFill>
                  <a:srgbClr val="555555"/>
                </a:solidFill>
                <a:effectLst/>
                <a:latin typeface="Arial" panose="020B0604020202020204" pitchFamily="34" charset="0"/>
                <a:cs typeface="Arial" panose="020B0604020202020204" pitchFamily="34" charset="0"/>
              </a:rPr>
              <a:t>cấy</a:t>
            </a:r>
            <a:r>
              <a:rPr kumimoji="0" lang="en-US" altLang="en-US" sz="900" b="0" i="1" u="none" strike="noStrike" cap="none" normalizeH="0" baseline="0" dirty="0">
                <a:ln>
                  <a:noFill/>
                </a:ln>
                <a:solidFill>
                  <a:srgbClr val="555555"/>
                </a:solidFill>
                <a:effectLst/>
                <a:latin typeface="Arial" panose="020B0604020202020204" pitchFamily="34" charset="0"/>
                <a:cs typeface="Arial" panose="020B0604020202020204" pitchFamily="34" charset="0"/>
              </a:rPr>
              <a:t> </a:t>
            </a:r>
            <a:r>
              <a:rPr kumimoji="0" lang="en-US" altLang="en-US" sz="900" b="0" i="1" u="none" strike="noStrike" cap="none" normalizeH="0" baseline="0" dirty="0" err="1">
                <a:ln>
                  <a:noFill/>
                </a:ln>
                <a:solidFill>
                  <a:srgbClr val="555555"/>
                </a:solidFill>
                <a:effectLst/>
                <a:latin typeface="Arial" panose="020B0604020202020204" pitchFamily="34" charset="0"/>
                <a:cs typeface="Arial" panose="020B0604020202020204" pitchFamily="34" charset="0"/>
              </a:rPr>
              <a:t>đúng</a:t>
            </a:r>
            <a:r>
              <a:rPr kumimoji="0" lang="en-US" altLang="en-US" sz="900" b="0" i="1" u="none" strike="noStrike" cap="none" normalizeH="0" baseline="0" dirty="0">
                <a:ln>
                  <a:noFill/>
                </a:ln>
                <a:solidFill>
                  <a:srgbClr val="555555"/>
                </a:solidFill>
                <a:effectLst/>
                <a:latin typeface="Arial" panose="020B0604020202020204" pitchFamily="34" charset="0"/>
                <a:cs typeface="Arial" panose="020B0604020202020204" pitchFamily="34" charset="0"/>
              </a:rPr>
              <a:t> </a:t>
            </a:r>
            <a:r>
              <a:rPr kumimoji="0" lang="en-US" altLang="en-US" sz="900" b="0" i="1" u="none" strike="noStrike" cap="none" normalizeH="0" baseline="0" dirty="0" err="1">
                <a:ln>
                  <a:noFill/>
                </a:ln>
                <a:solidFill>
                  <a:srgbClr val="555555"/>
                </a:solidFill>
                <a:effectLst/>
                <a:latin typeface="Arial" panose="020B0604020202020204" pitchFamily="34" charset="0"/>
                <a:cs typeface="Arial" panose="020B0604020202020204" pitchFamily="34" charset="0"/>
              </a:rPr>
              <a:t>thì</a:t>
            </a:r>
            <a:endParaRPr kumimoji="0" lang="en-US" altLang="en-US" sz="900" b="0" i="0" u="none" strike="noStrike" cap="none" normalizeH="0" baseline="0" dirty="0">
              <a:ln>
                <a:noFill/>
              </a:ln>
              <a:solidFill>
                <a:srgbClr val="555555"/>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AutoShape 2" descr="BỘ CỘT ĐỒNG TRỤ XI MĂNG ( Cột đèn hoành mã, cột lửa chấn phong thủy đình  chùa từ đường ) - Cột 45, 55cm | Điêu khắc trang trí SAD">
            <a:extLst>
              <a:ext uri="{FF2B5EF4-FFF2-40B4-BE49-F238E27FC236}">
                <a16:creationId xmlns:a16="http://schemas.microsoft.com/office/drawing/2014/main" id="{5347E412-94AB-499C-9E05-1CC41D76619E}"/>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BỘ CỘT ĐỒNG TRỤ XI MĂNG ( Cột đèn hoành mã, cột lửa chấn phong thủy đình  chùa từ đường ) - Cột 45, 55cm | Điêu khắc trang trí SAD">
            <a:extLst>
              <a:ext uri="{FF2B5EF4-FFF2-40B4-BE49-F238E27FC236}">
                <a16:creationId xmlns:a16="http://schemas.microsoft.com/office/drawing/2014/main" id="{D711BC62-B8E0-4A2C-BC02-E8F48F035316}"/>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Trải nghiệm du lịch Phú Quốc tại 5 làng chài tuyệt đẹp và yên bình">
            <a:extLst>
              <a:ext uri="{FF2B5EF4-FFF2-40B4-BE49-F238E27FC236}">
                <a16:creationId xmlns:a16="http://schemas.microsoft.com/office/drawing/2014/main" id="{50A1F440-9BC9-49BA-A39B-368F375BCF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204" y="1363587"/>
            <a:ext cx="4204588" cy="296407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55162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500"/>
                                        <p:tgtEl>
                                          <p:spTgt spid="18"/>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1000"/>
                                        <p:tgtEl>
                                          <p:spTgt spid="31"/>
                                        </p:tgtEl>
                                      </p:cBhvr>
                                    </p:animEffect>
                                    <p:anim calcmode="lin" valueType="num">
                                      <p:cBhvr>
                                        <p:cTn id="12" dur="1000" fill="hold"/>
                                        <p:tgtEl>
                                          <p:spTgt spid="31"/>
                                        </p:tgtEl>
                                        <p:attrNameLst>
                                          <p:attrName>ppt_x</p:attrName>
                                        </p:attrNameLst>
                                      </p:cBhvr>
                                      <p:tavLst>
                                        <p:tav tm="0">
                                          <p:val>
                                            <p:strVal val="#ppt_x"/>
                                          </p:val>
                                        </p:tav>
                                        <p:tav tm="100000">
                                          <p:val>
                                            <p:strVal val="#ppt_x"/>
                                          </p:val>
                                        </p:tav>
                                      </p:tavLst>
                                    </p:anim>
                                    <p:anim calcmode="lin" valueType="num">
                                      <p:cBhvr>
                                        <p:cTn id="13" dur="900" decel="100000" fill="hold"/>
                                        <p:tgtEl>
                                          <p:spTgt spid="31"/>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randombar(horizontal)">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p:cTn id="29" dur="500" fill="hold"/>
                                        <p:tgtEl>
                                          <p:spTgt spid="21"/>
                                        </p:tgtEl>
                                        <p:attrNameLst>
                                          <p:attrName>ppt_w</p:attrName>
                                        </p:attrNameLst>
                                      </p:cBhvr>
                                      <p:tavLst>
                                        <p:tav tm="0">
                                          <p:val>
                                            <p:fltVal val="0"/>
                                          </p:val>
                                        </p:tav>
                                        <p:tav tm="100000">
                                          <p:val>
                                            <p:strVal val="#ppt_w"/>
                                          </p:val>
                                        </p:tav>
                                      </p:tavLst>
                                    </p:anim>
                                    <p:anim calcmode="lin" valueType="num">
                                      <p:cBhvr>
                                        <p:cTn id="30" dur="500" fill="hold"/>
                                        <p:tgtEl>
                                          <p:spTgt spid="21"/>
                                        </p:tgtEl>
                                        <p:attrNameLst>
                                          <p:attrName>ppt_h</p:attrName>
                                        </p:attrNameLst>
                                      </p:cBhvr>
                                      <p:tavLst>
                                        <p:tav tm="0">
                                          <p:val>
                                            <p:fltVal val="0"/>
                                          </p:val>
                                        </p:tav>
                                        <p:tav tm="100000">
                                          <p:val>
                                            <p:strVal val="#ppt_h"/>
                                          </p:val>
                                        </p:tav>
                                      </p:tavLst>
                                    </p:anim>
                                    <p:animEffect transition="in" filter="fade">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8" name="圆角矩形 17"/>
          <p:cNvSpPr/>
          <p:nvPr/>
        </p:nvSpPr>
        <p:spPr>
          <a:xfrm>
            <a:off x="238459" y="472471"/>
            <a:ext cx="8350079" cy="4240594"/>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ea typeface="微软雅黑 Light" panose="020B0502040204020203" pitchFamily="34" charset="-122"/>
            </a:endParaRPr>
          </a:p>
        </p:txBody>
      </p:sp>
      <p:pic>
        <p:nvPicPr>
          <p:cNvPr id="19" name="图片 5">
            <a:extLst>
              <a:ext uri="{FF2B5EF4-FFF2-40B4-BE49-F238E27FC236}">
                <a16:creationId xmlns:a16="http://schemas.microsoft.com/office/drawing/2014/main" id="{3FF617B9-00C7-424C-B14B-27E89B2A6F07}"/>
              </a:ext>
            </a:extLst>
          </p:cNvPr>
          <p:cNvPicPr>
            <a:picLocks noChangeAspect="1"/>
          </p:cNvPicPr>
          <p:nvPr/>
        </p:nvPicPr>
        <p:blipFill>
          <a:blip r:embed="rId3"/>
          <a:stretch>
            <a:fillRect/>
          </a:stretch>
        </p:blipFill>
        <p:spPr>
          <a:xfrm flipH="1">
            <a:off x="5290293" y="1086052"/>
            <a:ext cx="1852890" cy="1971525"/>
          </a:xfrm>
          <a:prstGeom prst="rect">
            <a:avLst/>
          </a:prstGeom>
        </p:spPr>
      </p:pic>
      <p:sp>
        <p:nvSpPr>
          <p:cNvPr id="21" name="Rounded Rectangle 32">
            <a:extLst>
              <a:ext uri="{FF2B5EF4-FFF2-40B4-BE49-F238E27FC236}">
                <a16:creationId xmlns:a16="http://schemas.microsoft.com/office/drawing/2014/main" id="{DD93D5EC-B4D2-4E45-8420-F72B7AF7192D}"/>
              </a:ext>
            </a:extLst>
          </p:cNvPr>
          <p:cNvSpPr/>
          <p:nvPr/>
        </p:nvSpPr>
        <p:spPr>
          <a:xfrm>
            <a:off x="5290294" y="3142598"/>
            <a:ext cx="2317882" cy="681038"/>
          </a:xfrm>
          <a:prstGeom prst="roundRect">
            <a:avLst/>
          </a:prstGeom>
          <a:solidFill>
            <a:srgbClr val="ECDEF6"/>
          </a:solidFill>
          <a:ln w="25400">
            <a:solidFill>
              <a:srgbClr val="ECDEF6"/>
            </a:solidFill>
          </a:ln>
          <a:effectLst>
            <a:glow rad="101600">
              <a:srgbClr val="E6D5F3">
                <a:alpha val="40000"/>
              </a:srgbClr>
            </a:glow>
            <a:outerShdw blurRad="50800" dist="50800" dir="5400000" algn="ctr" rotWithShape="0">
              <a:srgbClr val="E6D5F3"/>
            </a:outerShdw>
          </a:effectLst>
        </p:spPr>
        <p:txBody>
          <a:bodyPr wrap="square">
            <a:spAutoFit/>
          </a:bodyPr>
          <a:lstStyle/>
          <a:p>
            <a:pPr algn="just" fontAlgn="base">
              <a:spcBef>
                <a:spcPct val="0"/>
              </a:spcBef>
              <a:spcAft>
                <a:spcPct val="0"/>
              </a:spcAft>
            </a:pPr>
            <a:r>
              <a:rPr lang="vi-VN" sz="1700" b="1">
                <a:solidFill>
                  <a:srgbClr val="341D10"/>
                </a:solidFill>
                <a:latin typeface="Arial" panose="020B0604020202020204" pitchFamily="34" charset="0"/>
                <a:cs typeface="Arial" panose="020B0604020202020204" pitchFamily="34" charset="0"/>
              </a:rPr>
              <a:t>Làng xóm ở ven biển hoặc trên đảo</a:t>
            </a:r>
            <a:endParaRPr lang="en-US" sz="1700" b="1" dirty="0">
              <a:solidFill>
                <a:srgbClr val="341D10"/>
              </a:solidFill>
              <a:latin typeface="Arial" panose="020B0604020202020204" pitchFamily="34" charset="0"/>
              <a:cs typeface="Arial" panose="020B0604020202020204" pitchFamily="34" charset="0"/>
            </a:endParaRPr>
          </a:p>
        </p:txBody>
      </p:sp>
      <p:sp>
        <p:nvSpPr>
          <p:cNvPr id="26" name="Rounded Rectangle 32">
            <a:extLst>
              <a:ext uri="{FF2B5EF4-FFF2-40B4-BE49-F238E27FC236}">
                <a16:creationId xmlns:a16="http://schemas.microsoft.com/office/drawing/2014/main" id="{E779B2E8-1F89-4C8D-B3A7-568FD706FF4A}"/>
              </a:ext>
            </a:extLst>
          </p:cNvPr>
          <p:cNvSpPr/>
          <p:nvPr/>
        </p:nvSpPr>
        <p:spPr>
          <a:xfrm>
            <a:off x="5514880" y="1582818"/>
            <a:ext cx="1304365" cy="919401"/>
          </a:xfrm>
          <a:prstGeom prst="roundRect">
            <a:avLst/>
          </a:prstGeom>
          <a:noFill/>
          <a:ln w="25400">
            <a:solidFill>
              <a:srgbClr val="EDD0B9"/>
            </a:solidFill>
          </a:ln>
          <a:effectLst>
            <a:glow rad="101600">
              <a:srgbClr val="E6D5F3">
                <a:alpha val="40000"/>
              </a:srgbClr>
            </a:glow>
            <a:outerShdw blurRad="50800" dist="50800" dir="5400000" algn="ctr" rotWithShape="0">
              <a:srgbClr val="EDD0B9"/>
            </a:outerShdw>
          </a:effectLst>
        </p:spPr>
        <p:txBody>
          <a:bodyPr wrap="square">
            <a:spAutoFit/>
          </a:bodyPr>
          <a:lstStyle/>
          <a:p>
            <a:pPr algn="ctr"/>
            <a:r>
              <a:rPr lang="vi-VN" altLang="en-US" sz="2400" b="1" dirty="0">
                <a:solidFill>
                  <a:srgbClr val="C00000"/>
                </a:solidFill>
                <a:latin typeface="Times" panose="02020603050405020304" pitchFamily="18" charset="0"/>
                <a:cs typeface="Times" panose="02020603050405020304" pitchFamily="18" charset="0"/>
              </a:rPr>
              <a:t> làng biển</a:t>
            </a:r>
            <a:endParaRPr lang="en-US" sz="2400" b="1" u="sng" dirty="0">
              <a:solidFill>
                <a:srgbClr val="C00000"/>
              </a:solidFill>
              <a:latin typeface="Times" panose="02020603050405020304" pitchFamily="18" charset="0"/>
              <a:cs typeface="Times" panose="02020603050405020304" pitchFamily="18" charset="0"/>
            </a:endParaRPr>
          </a:p>
        </p:txBody>
      </p:sp>
      <p:grpSp>
        <p:nvGrpSpPr>
          <p:cNvPr id="31" name="组合 13"/>
          <p:cNvGrpSpPr/>
          <p:nvPr/>
        </p:nvGrpSpPr>
        <p:grpSpPr>
          <a:xfrm>
            <a:off x="8098357" y="3627837"/>
            <a:ext cx="1454286" cy="1506071"/>
            <a:chOff x="1656283" y="2342932"/>
            <a:chExt cx="2587752" cy="3263934"/>
          </a:xfrm>
        </p:grpSpPr>
        <p:pic>
          <p:nvPicPr>
            <p:cNvPr id="32"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6283" y="2342932"/>
              <a:ext cx="2587752" cy="3263934"/>
            </a:xfrm>
            <a:prstGeom prst="rect">
              <a:avLst/>
            </a:prstGeom>
          </p:spPr>
        </p:pic>
        <p:sp>
          <p:nvSpPr>
            <p:cNvPr id="33" name="对"/>
            <p:cNvSpPr/>
            <p:nvPr/>
          </p:nvSpPr>
          <p:spPr bwMode="auto">
            <a:xfrm>
              <a:off x="3400738" y="2609243"/>
              <a:ext cx="553425" cy="545272"/>
            </a:xfrm>
            <a:custGeom>
              <a:avLst/>
              <a:gdLst>
                <a:gd name="T0" fmla="*/ 1765798 w 2862"/>
                <a:gd name="T1" fmla="*/ 183196 h 2571"/>
                <a:gd name="T2" fmla="*/ 1533042 w 2862"/>
                <a:gd name="T3" fmla="*/ 20145 h 2571"/>
                <a:gd name="T4" fmla="*/ 1420439 w 2862"/>
                <a:gd name="T5" fmla="*/ 53511 h 2571"/>
                <a:gd name="T6" fmla="*/ 764949 w 2862"/>
                <a:gd name="T7" fmla="*/ 989636 h 2571"/>
                <a:gd name="T8" fmla="*/ 379958 w 2862"/>
                <a:gd name="T9" fmla="*/ 446973 h 2571"/>
                <a:gd name="T10" fmla="*/ 266725 w 2862"/>
                <a:gd name="T11" fmla="*/ 412978 h 2571"/>
                <a:gd name="T12" fmla="*/ 34599 w 2862"/>
                <a:gd name="T13" fmla="*/ 576029 h 2571"/>
                <a:gd name="T14" fmla="*/ 27679 w 2862"/>
                <a:gd name="T15" fmla="*/ 693753 h 2571"/>
                <a:gd name="T16" fmla="*/ 595100 w 2862"/>
                <a:gd name="T17" fmla="*/ 1494527 h 2571"/>
                <a:gd name="T18" fmla="*/ 934797 w 2862"/>
                <a:gd name="T19" fmla="*/ 1494527 h 2571"/>
                <a:gd name="T20" fmla="*/ 1773347 w 2862"/>
                <a:gd name="T21" fmla="*/ 300290 h 2571"/>
                <a:gd name="T22" fmla="*/ 1765798 w 2862"/>
                <a:gd name="T23" fmla="*/ 183196 h 25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62" h="2571">
                  <a:moveTo>
                    <a:pt x="2807" y="291"/>
                  </a:moveTo>
                  <a:cubicBezTo>
                    <a:pt x="2693" y="191"/>
                    <a:pt x="2570" y="104"/>
                    <a:pt x="2437" y="32"/>
                  </a:cubicBezTo>
                  <a:cubicBezTo>
                    <a:pt x="2379" y="0"/>
                    <a:pt x="2301" y="22"/>
                    <a:pt x="2258" y="85"/>
                  </a:cubicBezTo>
                  <a:cubicBezTo>
                    <a:pt x="1216" y="1572"/>
                    <a:pt x="1216" y="1572"/>
                    <a:pt x="1216" y="1572"/>
                  </a:cubicBezTo>
                  <a:cubicBezTo>
                    <a:pt x="604" y="710"/>
                    <a:pt x="604" y="710"/>
                    <a:pt x="604" y="710"/>
                  </a:cubicBezTo>
                  <a:cubicBezTo>
                    <a:pt x="561" y="647"/>
                    <a:pt x="482" y="624"/>
                    <a:pt x="424" y="656"/>
                  </a:cubicBezTo>
                  <a:cubicBezTo>
                    <a:pt x="292" y="729"/>
                    <a:pt x="169" y="815"/>
                    <a:pt x="55" y="915"/>
                  </a:cubicBezTo>
                  <a:cubicBezTo>
                    <a:pt x="5" y="958"/>
                    <a:pt x="0" y="1040"/>
                    <a:pt x="44" y="1102"/>
                  </a:cubicBezTo>
                  <a:cubicBezTo>
                    <a:pt x="44" y="1102"/>
                    <a:pt x="848" y="2237"/>
                    <a:pt x="946" y="2374"/>
                  </a:cubicBezTo>
                  <a:cubicBezTo>
                    <a:pt x="1087" y="2571"/>
                    <a:pt x="1350" y="2561"/>
                    <a:pt x="1486" y="2374"/>
                  </a:cubicBezTo>
                  <a:cubicBezTo>
                    <a:pt x="1587" y="2235"/>
                    <a:pt x="2819" y="477"/>
                    <a:pt x="2819" y="477"/>
                  </a:cubicBezTo>
                  <a:cubicBezTo>
                    <a:pt x="2862" y="415"/>
                    <a:pt x="2857" y="334"/>
                    <a:pt x="2807" y="291"/>
                  </a:cubicBezTo>
                  <a:close/>
                </a:path>
              </a:pathLst>
            </a:custGeom>
            <a:solidFill>
              <a:srgbClr val="E55174"/>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sz="1013">
                <a:ea typeface="微软雅黑 Light" panose="020B0502040204020203" pitchFamily="34" charset="-122"/>
              </a:endParaRPr>
            </a:p>
          </p:txBody>
        </p:sp>
      </p:grpSp>
      <p:sp>
        <p:nvSpPr>
          <p:cNvPr id="3" name="AutoShape 2" descr="BỘ CỘT ĐỒNG TRỤ XI MĂNG ( Cột đèn hoành mã, cột lửa chấn phong thủy đình  chùa từ đường ) - Cột 45, 55cm | Điêu khắc trang trí SAD">
            <a:extLst>
              <a:ext uri="{FF2B5EF4-FFF2-40B4-BE49-F238E27FC236}">
                <a16:creationId xmlns:a16="http://schemas.microsoft.com/office/drawing/2014/main" id="{5347E412-94AB-499C-9E05-1CC41D76619E}"/>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BỘ CỘT ĐỒNG TRỤ XI MĂNG ( Cột đèn hoành mã, cột lửa chấn phong thủy đình  chùa từ đường ) - Cột 45, 55cm | Điêu khắc trang trí SAD">
            <a:extLst>
              <a:ext uri="{FF2B5EF4-FFF2-40B4-BE49-F238E27FC236}">
                <a16:creationId xmlns:a16="http://schemas.microsoft.com/office/drawing/2014/main" id="{D711BC62-B8E0-4A2C-BC02-E8F48F035316}"/>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2" name="Picture 4">
            <a:extLst>
              <a:ext uri="{FF2B5EF4-FFF2-40B4-BE49-F238E27FC236}">
                <a16:creationId xmlns:a16="http://schemas.microsoft.com/office/drawing/2014/main" id="{4517B7F0-836C-4E78-945D-1C26B6AE55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037" y="1231645"/>
            <a:ext cx="4272318" cy="237540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527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500"/>
                                        <p:tgtEl>
                                          <p:spTgt spid="18"/>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1000"/>
                                        <p:tgtEl>
                                          <p:spTgt spid="31"/>
                                        </p:tgtEl>
                                      </p:cBhvr>
                                    </p:animEffect>
                                    <p:anim calcmode="lin" valueType="num">
                                      <p:cBhvr>
                                        <p:cTn id="12" dur="1000" fill="hold"/>
                                        <p:tgtEl>
                                          <p:spTgt spid="31"/>
                                        </p:tgtEl>
                                        <p:attrNameLst>
                                          <p:attrName>ppt_x</p:attrName>
                                        </p:attrNameLst>
                                      </p:cBhvr>
                                      <p:tavLst>
                                        <p:tav tm="0">
                                          <p:val>
                                            <p:strVal val="#ppt_x"/>
                                          </p:val>
                                        </p:tav>
                                        <p:tav tm="100000">
                                          <p:val>
                                            <p:strVal val="#ppt_x"/>
                                          </p:val>
                                        </p:tav>
                                      </p:tavLst>
                                    </p:anim>
                                    <p:anim calcmode="lin" valueType="num">
                                      <p:cBhvr>
                                        <p:cTn id="13" dur="900" decel="100000" fill="hold"/>
                                        <p:tgtEl>
                                          <p:spTgt spid="31"/>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randombar(horizontal)">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p:cTn id="29" dur="500" fill="hold"/>
                                        <p:tgtEl>
                                          <p:spTgt spid="21"/>
                                        </p:tgtEl>
                                        <p:attrNameLst>
                                          <p:attrName>ppt_w</p:attrName>
                                        </p:attrNameLst>
                                      </p:cBhvr>
                                      <p:tavLst>
                                        <p:tav tm="0">
                                          <p:val>
                                            <p:fltVal val="0"/>
                                          </p:val>
                                        </p:tav>
                                        <p:tav tm="100000">
                                          <p:val>
                                            <p:strVal val="#ppt_w"/>
                                          </p:val>
                                        </p:tav>
                                      </p:tavLst>
                                    </p:anim>
                                    <p:anim calcmode="lin" valueType="num">
                                      <p:cBhvr>
                                        <p:cTn id="30" dur="500" fill="hold"/>
                                        <p:tgtEl>
                                          <p:spTgt spid="21"/>
                                        </p:tgtEl>
                                        <p:attrNameLst>
                                          <p:attrName>ppt_h</p:attrName>
                                        </p:attrNameLst>
                                      </p:cBhvr>
                                      <p:tavLst>
                                        <p:tav tm="0">
                                          <p:val>
                                            <p:fltVal val="0"/>
                                          </p:val>
                                        </p:tav>
                                        <p:tav tm="100000">
                                          <p:val>
                                            <p:strVal val="#ppt_h"/>
                                          </p:val>
                                        </p:tav>
                                      </p:tavLst>
                                    </p:anim>
                                    <p:animEffect transition="in" filter="fade">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P spid="2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图片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6827" y="2902527"/>
            <a:ext cx="2407173" cy="2407173"/>
          </a:xfrm>
          <a:prstGeom prst="rect">
            <a:avLst/>
          </a:prstGeom>
        </p:spPr>
      </p:pic>
      <p:grpSp>
        <p:nvGrpSpPr>
          <p:cNvPr id="2" name="组合 1"/>
          <p:cNvGrpSpPr/>
          <p:nvPr/>
        </p:nvGrpSpPr>
        <p:grpSpPr>
          <a:xfrm>
            <a:off x="0" y="-164361"/>
            <a:ext cx="7211291" cy="4829826"/>
            <a:chOff x="276144" y="197709"/>
            <a:chExt cx="5216092" cy="3734828"/>
          </a:xfrm>
        </p:grpSpPr>
        <p:pic>
          <p:nvPicPr>
            <p:cNvPr id="68" name="图片 67"/>
            <p:cNvPicPr>
              <a:picLocks noChangeAspect="1"/>
            </p:cNvPicPr>
            <p:nvPr/>
          </p:nvPicPr>
          <p:blipFill rotWithShape="1">
            <a:blip r:embed="rId4">
              <a:extLst>
                <a:ext uri="{28A0092B-C50C-407E-A947-70E740481C1C}">
                  <a14:useLocalDpi xmlns:a14="http://schemas.microsoft.com/office/drawing/2010/main" val="0"/>
                </a:ext>
              </a:extLst>
            </a:blip>
            <a:srcRect t="19257" b="10230"/>
            <a:stretch>
              <a:fillRect/>
            </a:stretch>
          </p:blipFill>
          <p:spPr>
            <a:xfrm>
              <a:off x="480370" y="197709"/>
              <a:ext cx="5011866" cy="3534032"/>
            </a:xfrm>
            <a:prstGeom prst="rect">
              <a:avLst/>
            </a:prstGeom>
            <a:effectLst>
              <a:outerShdw blurRad="50800" dist="50800" dir="5400000" algn="t" rotWithShape="0">
                <a:prstClr val="black">
                  <a:alpha val="40000"/>
                </a:prstClr>
              </a:outerShdw>
            </a:effectLst>
          </p:spPr>
        </p:pic>
        <p:pic>
          <p:nvPicPr>
            <p:cNvPr id="70" name="图片 6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144" y="370703"/>
              <a:ext cx="1293164" cy="3239762"/>
            </a:xfrm>
            <a:prstGeom prst="rect">
              <a:avLst/>
            </a:prstGeom>
          </p:spPr>
        </p:pic>
        <p:pic>
          <p:nvPicPr>
            <p:cNvPr id="71" name="图片 7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64459" y="1577488"/>
              <a:ext cx="940027" cy="2355049"/>
            </a:xfrm>
            <a:prstGeom prst="rect">
              <a:avLst/>
            </a:prstGeom>
          </p:spPr>
        </p:pic>
        <p:pic>
          <p:nvPicPr>
            <p:cNvPr id="72" name="图片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20254" y="2720778"/>
              <a:ext cx="990085" cy="990085"/>
            </a:xfrm>
            <a:prstGeom prst="rect">
              <a:avLst/>
            </a:prstGeom>
          </p:spPr>
        </p:pic>
      </p:grpSp>
      <p:sp>
        <p:nvSpPr>
          <p:cNvPr id="73" name="文本框 72"/>
          <p:cNvSpPr txBox="1"/>
          <p:nvPr/>
        </p:nvSpPr>
        <p:spPr>
          <a:xfrm>
            <a:off x="1893654" y="1194174"/>
            <a:ext cx="4643318" cy="769441"/>
          </a:xfrm>
          <a:prstGeom prst="rect">
            <a:avLst/>
          </a:prstGeom>
          <a:noFill/>
        </p:spPr>
        <p:txBody>
          <a:bodyPr wrap="square" rtlCol="0">
            <a:spAutoFit/>
          </a:bodyPr>
          <a:lstStyle/>
          <a:p>
            <a:r>
              <a:rPr lang="en-US" altLang="zh-CN" sz="4400" dirty="0" err="1">
                <a:solidFill>
                  <a:srgbClr val="FF6600"/>
                </a:solidFill>
                <a:latin typeface="#9Slide05 SVNUT Triumph" panose="00000500000000000000" pitchFamily="2" charset="0"/>
              </a:rPr>
              <a:t>Tìm</a:t>
            </a:r>
            <a:r>
              <a:rPr lang="en-US" altLang="zh-CN" sz="4400" dirty="0">
                <a:solidFill>
                  <a:srgbClr val="FF6600"/>
                </a:solidFill>
                <a:latin typeface="#9Slide05 SVNUT Triumph" panose="00000500000000000000" pitchFamily="2" charset="0"/>
              </a:rPr>
              <a:t> </a:t>
            </a:r>
            <a:r>
              <a:rPr lang="en-US" altLang="zh-CN" sz="4400" dirty="0" err="1">
                <a:solidFill>
                  <a:srgbClr val="FF6600"/>
                </a:solidFill>
                <a:latin typeface="#9Slide05 SVNUT Triumph" panose="00000500000000000000" pitchFamily="2" charset="0"/>
              </a:rPr>
              <a:t>hiểu</a:t>
            </a:r>
            <a:r>
              <a:rPr lang="en-US" altLang="zh-CN" sz="4400" dirty="0">
                <a:solidFill>
                  <a:srgbClr val="FF6600"/>
                </a:solidFill>
                <a:latin typeface="#9Slide05 SVNUT Triumph" panose="00000500000000000000" pitchFamily="2" charset="0"/>
              </a:rPr>
              <a:t> </a:t>
            </a:r>
            <a:r>
              <a:rPr lang="en-US" altLang="zh-CN" sz="4400" dirty="0" err="1">
                <a:solidFill>
                  <a:srgbClr val="FF6600"/>
                </a:solidFill>
                <a:latin typeface="#9Slide05 SVNUT Triumph" panose="00000500000000000000" pitchFamily="2" charset="0"/>
              </a:rPr>
              <a:t>bài</a:t>
            </a:r>
            <a:endParaRPr lang="zh-CN" altLang="en-US" sz="4400" dirty="0">
              <a:solidFill>
                <a:srgbClr val="FF6600"/>
              </a:solidFill>
              <a:latin typeface="#9Slide05 SVNUT Triumph" panose="00000500000000000000" pitchFamily="2" charset="0"/>
            </a:endParaRPr>
          </a:p>
        </p:txBody>
      </p:sp>
      <p:pic>
        <p:nvPicPr>
          <p:cNvPr id="9" name="图片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20323" y="2065332"/>
            <a:ext cx="1436041" cy="1283508"/>
          </a:xfrm>
          <a:prstGeom prst="rect">
            <a:avLst/>
          </a:prstGeom>
        </p:spPr>
      </p:pic>
    </p:spTree>
    <p:extLst>
      <p:ext uri="{BB962C8B-B14F-4D97-AF65-F5344CB8AC3E}">
        <p14:creationId xmlns:p14="http://schemas.microsoft.com/office/powerpoint/2010/main" val="38605482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wipe(left)">
                                      <p:cBhvr>
                                        <p:cTn id="13"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
            <a:extLst>
              <a:ext uri="{FF2B5EF4-FFF2-40B4-BE49-F238E27FC236}">
                <a16:creationId xmlns:a16="http://schemas.microsoft.com/office/drawing/2014/main" id="{1C4B0130-C6B1-4CC7-8936-A2390627CA8A}"/>
              </a:ext>
            </a:extLst>
          </p:cNvPr>
          <p:cNvGrpSpPr/>
          <p:nvPr/>
        </p:nvGrpSpPr>
        <p:grpSpPr>
          <a:xfrm>
            <a:off x="50800" y="29627"/>
            <a:ext cx="9042400" cy="4962731"/>
            <a:chOff x="1987573" y="2811145"/>
            <a:chExt cx="3167875" cy="2507658"/>
          </a:xfrm>
        </p:grpSpPr>
        <p:sp>
          <p:nvSpPr>
            <p:cNvPr id="16" name="MH_SubTitle_1">
              <a:extLst>
                <a:ext uri="{FF2B5EF4-FFF2-40B4-BE49-F238E27FC236}">
                  <a16:creationId xmlns:a16="http://schemas.microsoft.com/office/drawing/2014/main" id="{241126EE-57D0-401D-986E-EC8C84FFE80E}"/>
                </a:ext>
              </a:extLst>
            </p:cNvPr>
            <p:cNvSpPr>
              <a:spLocks/>
            </p:cNvSpPr>
            <p:nvPr>
              <p:custDataLst>
                <p:tags r:id="rId1"/>
              </p:custDataLst>
            </p:nvPr>
          </p:nvSpPr>
          <p:spPr bwMode="auto">
            <a:xfrm>
              <a:off x="1987573" y="2811145"/>
              <a:ext cx="3167875" cy="2507658"/>
            </a:xfrm>
            <a:custGeom>
              <a:avLst/>
              <a:gdLst>
                <a:gd name="T0" fmla="*/ 61 w 931"/>
                <a:gd name="T1" fmla="*/ 248 h 253"/>
                <a:gd name="T2" fmla="*/ 140 w 931"/>
                <a:gd name="T3" fmla="*/ 245 h 253"/>
                <a:gd name="T4" fmla="*/ 566 w 931"/>
                <a:gd name="T5" fmla="*/ 245 h 253"/>
                <a:gd name="T6" fmla="*/ 910 w 931"/>
                <a:gd name="T7" fmla="*/ 235 h 253"/>
                <a:gd name="T8" fmla="*/ 906 w 931"/>
                <a:gd name="T9" fmla="*/ 15 h 253"/>
                <a:gd name="T10" fmla="*/ 744 w 931"/>
                <a:gd name="T11" fmla="*/ 9 h 253"/>
                <a:gd name="T12" fmla="*/ 576 w 931"/>
                <a:gd name="T13" fmla="*/ 5 h 253"/>
                <a:gd name="T14" fmla="*/ 258 w 931"/>
                <a:gd name="T15" fmla="*/ 5 h 253"/>
                <a:gd name="T16" fmla="*/ 86 w 931"/>
                <a:gd name="T17" fmla="*/ 16 h 253"/>
                <a:gd name="T18" fmla="*/ 12 w 931"/>
                <a:gd name="T19" fmla="*/ 27 h 253"/>
                <a:gd name="T20" fmla="*/ 10 w 931"/>
                <a:gd name="T21" fmla="*/ 97 h 253"/>
                <a:gd name="T22" fmla="*/ 13 w 931"/>
                <a:gd name="T23" fmla="*/ 210 h 253"/>
                <a:gd name="T24" fmla="*/ 61 w 931"/>
                <a:gd name="T25" fmla="*/ 248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1" h="253">
                  <a:moveTo>
                    <a:pt x="61" y="248"/>
                  </a:moveTo>
                  <a:cubicBezTo>
                    <a:pt x="88" y="248"/>
                    <a:pt x="115" y="246"/>
                    <a:pt x="140" y="245"/>
                  </a:cubicBezTo>
                  <a:cubicBezTo>
                    <a:pt x="281" y="238"/>
                    <a:pt x="423" y="245"/>
                    <a:pt x="566" y="245"/>
                  </a:cubicBezTo>
                  <a:cubicBezTo>
                    <a:pt x="683" y="245"/>
                    <a:pt x="798" y="253"/>
                    <a:pt x="910" y="235"/>
                  </a:cubicBezTo>
                  <a:cubicBezTo>
                    <a:pt x="907" y="171"/>
                    <a:pt x="931" y="75"/>
                    <a:pt x="906" y="15"/>
                  </a:cubicBezTo>
                  <a:cubicBezTo>
                    <a:pt x="852" y="15"/>
                    <a:pt x="798" y="11"/>
                    <a:pt x="744" y="9"/>
                  </a:cubicBezTo>
                  <a:cubicBezTo>
                    <a:pt x="690" y="6"/>
                    <a:pt x="630" y="8"/>
                    <a:pt x="576" y="5"/>
                  </a:cubicBezTo>
                  <a:cubicBezTo>
                    <a:pt x="468" y="1"/>
                    <a:pt x="366" y="0"/>
                    <a:pt x="258" y="5"/>
                  </a:cubicBezTo>
                  <a:cubicBezTo>
                    <a:pt x="201" y="8"/>
                    <a:pt x="143" y="11"/>
                    <a:pt x="86" y="16"/>
                  </a:cubicBezTo>
                  <a:cubicBezTo>
                    <a:pt x="71" y="18"/>
                    <a:pt x="22" y="16"/>
                    <a:pt x="12" y="27"/>
                  </a:cubicBezTo>
                  <a:cubicBezTo>
                    <a:pt x="0" y="40"/>
                    <a:pt x="10" y="81"/>
                    <a:pt x="10" y="97"/>
                  </a:cubicBezTo>
                  <a:cubicBezTo>
                    <a:pt x="10" y="135"/>
                    <a:pt x="5" y="173"/>
                    <a:pt x="13" y="210"/>
                  </a:cubicBezTo>
                  <a:cubicBezTo>
                    <a:pt x="21" y="243"/>
                    <a:pt x="26" y="248"/>
                    <a:pt x="61" y="248"/>
                  </a:cubicBezTo>
                  <a:close/>
                </a:path>
              </a:pathLst>
            </a:custGeom>
            <a:solidFill>
              <a:schemeClr val="bg1"/>
            </a:solidFill>
            <a:ln w="15875" cap="flat">
              <a:solidFill>
                <a:schemeClr val="accent1">
                  <a:lumMod val="50000"/>
                </a:schemeClr>
              </a:solidFill>
              <a:prstDash val="solid"/>
              <a:miter lim="800000"/>
              <a:headEnd/>
              <a:tailEnd/>
            </a:ln>
          </p:spPr>
          <p:txBody>
            <a:bodyPr anchor="ctr">
              <a:normAutofit/>
            </a:bodyPr>
            <a:lstStyle/>
            <a:p>
              <a:pPr algn="ctr" defTabSz="342900">
                <a:defRPr/>
              </a:pPr>
              <a:endParaRPr lang="zh-CN" altLang="en-US" sz="2100" dirty="0">
                <a:solidFill>
                  <a:srgbClr val="E53238">
                    <a:lumMod val="50000"/>
                  </a:srgbClr>
                </a:solidFill>
                <a:latin typeface="Calibri" panose="020F0502020204030204" pitchFamily="34" charset="0"/>
                <a:ea typeface="字魂36号-正文宋楷" panose="02000000000000000000" pitchFamily="2" charset="-122"/>
                <a:cs typeface="Calibri" panose="020F0502020204030204" pitchFamily="34" charset="0"/>
              </a:endParaRPr>
            </a:p>
          </p:txBody>
        </p:sp>
        <p:sp>
          <p:nvSpPr>
            <p:cNvPr id="17" name="MH_Other_2">
              <a:extLst>
                <a:ext uri="{FF2B5EF4-FFF2-40B4-BE49-F238E27FC236}">
                  <a16:creationId xmlns:a16="http://schemas.microsoft.com/office/drawing/2014/main" id="{3EA906DE-232E-471C-BD68-6EA74FC3B04E}"/>
                </a:ext>
              </a:extLst>
            </p:cNvPr>
            <p:cNvSpPr>
              <a:spLocks/>
            </p:cNvSpPr>
            <p:nvPr>
              <p:custDataLst>
                <p:tags r:id="rId2"/>
              </p:custDataLst>
            </p:nvPr>
          </p:nvSpPr>
          <p:spPr bwMode="auto">
            <a:xfrm>
              <a:off x="2032065" y="2847659"/>
              <a:ext cx="3066166" cy="2379762"/>
            </a:xfrm>
            <a:custGeom>
              <a:avLst/>
              <a:gdLst>
                <a:gd name="T0" fmla="*/ 217439 w 3308350"/>
                <a:gd name="T1" fmla="*/ 70544 h 847726"/>
                <a:gd name="T2" fmla="*/ 38765 w 3308350"/>
                <a:gd name="T3" fmla="*/ 69933 h 847726"/>
                <a:gd name="T4" fmla="*/ 13341 w 3308350"/>
                <a:gd name="T5" fmla="*/ 68710 h 847726"/>
                <a:gd name="T6" fmla="*/ 13027 w 3308350"/>
                <a:gd name="T7" fmla="*/ 69943 h 847726"/>
                <a:gd name="T8" fmla="*/ 238348 w 3308350"/>
                <a:gd name="T9" fmla="*/ 70277 h 847726"/>
                <a:gd name="T10" fmla="*/ 212370 w 3308350"/>
                <a:gd name="T11" fmla="*/ 69608 h 847726"/>
                <a:gd name="T12" fmla="*/ 199312 w 3308350"/>
                <a:gd name="T13" fmla="*/ 69015 h 847726"/>
                <a:gd name="T14" fmla="*/ 177160 w 3308350"/>
                <a:gd name="T15" fmla="*/ 68403 h 847726"/>
                <a:gd name="T16" fmla="*/ 177160 w 3308350"/>
                <a:gd name="T17" fmla="*/ 68403 h 847726"/>
                <a:gd name="T18" fmla="*/ 168726 w 3308350"/>
                <a:gd name="T19" fmla="*/ 69875 h 847726"/>
                <a:gd name="T20" fmla="*/ 159344 w 3308350"/>
                <a:gd name="T21" fmla="*/ 69286 h 847726"/>
                <a:gd name="T22" fmla="*/ 131767 w 3308350"/>
                <a:gd name="T23" fmla="*/ 68001 h 847726"/>
                <a:gd name="T24" fmla="*/ 52142 w 3308350"/>
                <a:gd name="T25" fmla="*/ 68001 h 847726"/>
                <a:gd name="T26" fmla="*/ 52142 w 3308350"/>
                <a:gd name="T27" fmla="*/ 68001 h 847726"/>
                <a:gd name="T28" fmla="*/ 243340 w 3308350"/>
                <a:gd name="T29" fmla="*/ 68345 h 847726"/>
                <a:gd name="T30" fmla="*/ 97101 w 3308350"/>
                <a:gd name="T31" fmla="*/ 69340 h 847726"/>
                <a:gd name="T32" fmla="*/ 78655 w 3308350"/>
                <a:gd name="T33" fmla="*/ 69340 h 847726"/>
                <a:gd name="T34" fmla="*/ 145890 w 3308350"/>
                <a:gd name="T35" fmla="*/ 69902 h 847726"/>
                <a:gd name="T36" fmla="*/ 118057 w 3308350"/>
                <a:gd name="T37" fmla="*/ 68286 h 847726"/>
                <a:gd name="T38" fmla="*/ 65278 w 3308350"/>
                <a:gd name="T39" fmla="*/ 67332 h 847726"/>
                <a:gd name="T40" fmla="*/ 57132 w 3308350"/>
                <a:gd name="T41" fmla="*/ 68286 h 847726"/>
                <a:gd name="T42" fmla="*/ 83723 w 3308350"/>
                <a:gd name="T43" fmla="*/ 68626 h 847726"/>
                <a:gd name="T44" fmla="*/ 9051 w 3308350"/>
                <a:gd name="T45" fmla="*/ 69247 h 847726"/>
                <a:gd name="T46" fmla="*/ 1154 w 3308350"/>
                <a:gd name="T47" fmla="*/ 48591 h 847726"/>
                <a:gd name="T48" fmla="*/ 1154 w 3308350"/>
                <a:gd name="T49" fmla="*/ 48591 h 847726"/>
                <a:gd name="T50" fmla="*/ 272142 w 3308350"/>
                <a:gd name="T51" fmla="*/ 46420 h 847726"/>
                <a:gd name="T52" fmla="*/ 528 w 3308350"/>
                <a:gd name="T53" fmla="*/ 44203 h 847726"/>
                <a:gd name="T54" fmla="*/ 273350 w 3308350"/>
                <a:gd name="T55" fmla="*/ 42033 h 847726"/>
                <a:gd name="T56" fmla="*/ 2186 w 3308350"/>
                <a:gd name="T57" fmla="*/ 22316 h 847726"/>
                <a:gd name="T58" fmla="*/ 905 w 3308350"/>
                <a:gd name="T59" fmla="*/ 27990 h 847726"/>
                <a:gd name="T60" fmla="*/ 274895 w 3308350"/>
                <a:gd name="T61" fmla="*/ 25150 h 847726"/>
                <a:gd name="T62" fmla="*/ 273972 w 3308350"/>
                <a:gd name="T63" fmla="*/ 18791 h 847726"/>
                <a:gd name="T64" fmla="*/ 940 w 3308350"/>
                <a:gd name="T65" fmla="*/ 17804 h 847726"/>
                <a:gd name="T66" fmla="*/ 270850 w 3308350"/>
                <a:gd name="T67" fmla="*/ 5489 h 847726"/>
                <a:gd name="T68" fmla="*/ 270850 w 3308350"/>
                <a:gd name="T69" fmla="*/ 5489 h 847726"/>
                <a:gd name="T70" fmla="*/ 5277 w 3308350"/>
                <a:gd name="T71" fmla="*/ 6727 h 847726"/>
                <a:gd name="T72" fmla="*/ 267142 w 3308350"/>
                <a:gd name="T73" fmla="*/ 5756 h 847726"/>
                <a:gd name="T74" fmla="*/ 27420 w 3308350"/>
                <a:gd name="T75" fmla="*/ 5444 h 847726"/>
                <a:gd name="T76" fmla="*/ 27420 w 3308350"/>
                <a:gd name="T77" fmla="*/ 3883 h 847726"/>
                <a:gd name="T78" fmla="*/ 244952 w 3308350"/>
                <a:gd name="T79" fmla="*/ 5131 h 847726"/>
                <a:gd name="T80" fmla="*/ 241127 w 3308350"/>
                <a:gd name="T81" fmla="*/ 3883 h 847726"/>
                <a:gd name="T82" fmla="*/ 40921 w 3308350"/>
                <a:gd name="T83" fmla="*/ 4194 h 847726"/>
                <a:gd name="T84" fmla="*/ 205605 w 3308350"/>
                <a:gd name="T85" fmla="*/ 2008 h 847726"/>
                <a:gd name="T86" fmla="*/ 204984 w 3308350"/>
                <a:gd name="T87" fmla="*/ 2650 h 847726"/>
                <a:gd name="T88" fmla="*/ 58434 w 3308350"/>
                <a:gd name="T89" fmla="*/ 2907 h 847726"/>
                <a:gd name="T90" fmla="*/ 46189 w 3308350"/>
                <a:gd name="T91" fmla="*/ 5087 h 847726"/>
                <a:gd name="T92" fmla="*/ 222429 w 3308350"/>
                <a:gd name="T93" fmla="*/ 2249 h 847726"/>
                <a:gd name="T94" fmla="*/ 218983 w 3308350"/>
                <a:gd name="T95" fmla="*/ 3213 h 847726"/>
                <a:gd name="T96" fmla="*/ 185843 w 3308350"/>
                <a:gd name="T97" fmla="*/ 3213 h 847726"/>
                <a:gd name="T98" fmla="*/ 201159 w 3308350"/>
                <a:gd name="T99" fmla="*/ 3246 h 847726"/>
                <a:gd name="T100" fmla="*/ 171812 w 3308350"/>
                <a:gd name="T101" fmla="*/ 1383 h 847726"/>
                <a:gd name="T102" fmla="*/ 164884 w 3308350"/>
                <a:gd name="T103" fmla="*/ 2008 h 847726"/>
                <a:gd name="T104" fmla="*/ 80575 w 3308350"/>
                <a:gd name="T105" fmla="*/ 3614 h 847726"/>
                <a:gd name="T106" fmla="*/ 160527 w 3308350"/>
                <a:gd name="T107" fmla="*/ 1355 h 847726"/>
                <a:gd name="T108" fmla="*/ 105830 w 3308350"/>
                <a:gd name="T109" fmla="*/ 401 h 847726"/>
                <a:gd name="T110" fmla="*/ 105830 w 3308350"/>
                <a:gd name="T111" fmla="*/ 401 h 847726"/>
                <a:gd name="T112" fmla="*/ 85880 w 3308350"/>
                <a:gd name="T113" fmla="*/ 1355 h 847726"/>
                <a:gd name="T114" fmla="*/ 138371 w 3308350"/>
                <a:gd name="T115" fmla="*/ 1590 h 847726"/>
                <a:gd name="T116" fmla="*/ 134048 w 3308350"/>
                <a:gd name="T117" fmla="*/ 2276 h 847726"/>
                <a:gd name="T118" fmla="*/ 119325 w 3308350"/>
                <a:gd name="T119" fmla="*/ 1338 h 847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308350" h="847726">
                  <a:moveTo>
                    <a:pt x="2609389" y="817563"/>
                  </a:moveTo>
                  <a:cubicBezTo>
                    <a:pt x="2613127" y="817563"/>
                    <a:pt x="2613127" y="817563"/>
                    <a:pt x="2616866" y="817563"/>
                  </a:cubicBezTo>
                  <a:cubicBezTo>
                    <a:pt x="2646772" y="817563"/>
                    <a:pt x="2676679" y="817563"/>
                    <a:pt x="2710324" y="817563"/>
                  </a:cubicBezTo>
                  <a:cubicBezTo>
                    <a:pt x="2714062" y="817563"/>
                    <a:pt x="2717800" y="821373"/>
                    <a:pt x="2717800" y="825183"/>
                  </a:cubicBezTo>
                  <a:cubicBezTo>
                    <a:pt x="2717800" y="828993"/>
                    <a:pt x="2714062" y="836613"/>
                    <a:pt x="2710324" y="836613"/>
                  </a:cubicBezTo>
                  <a:cubicBezTo>
                    <a:pt x="2676679" y="836613"/>
                    <a:pt x="2646772" y="836613"/>
                    <a:pt x="2616866" y="836613"/>
                  </a:cubicBezTo>
                  <a:cubicBezTo>
                    <a:pt x="2613127" y="836613"/>
                    <a:pt x="2613127" y="836613"/>
                    <a:pt x="2609389" y="836613"/>
                  </a:cubicBezTo>
                  <a:cubicBezTo>
                    <a:pt x="2605651" y="836613"/>
                    <a:pt x="2601912" y="832803"/>
                    <a:pt x="2601912" y="825183"/>
                  </a:cubicBezTo>
                  <a:cubicBezTo>
                    <a:pt x="2601912" y="821373"/>
                    <a:pt x="2605651" y="817563"/>
                    <a:pt x="2609389" y="817563"/>
                  </a:cubicBezTo>
                  <a:close/>
                  <a:moveTo>
                    <a:pt x="466526" y="814842"/>
                  </a:moveTo>
                  <a:cubicBezTo>
                    <a:pt x="470296" y="811213"/>
                    <a:pt x="474067" y="818470"/>
                    <a:pt x="474067" y="822099"/>
                  </a:cubicBezTo>
                  <a:cubicBezTo>
                    <a:pt x="477837" y="825728"/>
                    <a:pt x="470296" y="829356"/>
                    <a:pt x="466526" y="829356"/>
                  </a:cubicBezTo>
                  <a:cubicBezTo>
                    <a:pt x="436363" y="832985"/>
                    <a:pt x="402431" y="832985"/>
                    <a:pt x="368498" y="836613"/>
                  </a:cubicBezTo>
                  <a:cubicBezTo>
                    <a:pt x="360957" y="836613"/>
                    <a:pt x="357187" y="832985"/>
                    <a:pt x="357187" y="825728"/>
                  </a:cubicBezTo>
                  <a:cubicBezTo>
                    <a:pt x="357187" y="822099"/>
                    <a:pt x="360957" y="818470"/>
                    <a:pt x="368498" y="818470"/>
                  </a:cubicBezTo>
                  <a:cubicBezTo>
                    <a:pt x="402431" y="814842"/>
                    <a:pt x="432593" y="814842"/>
                    <a:pt x="466526" y="814842"/>
                  </a:cubicBezTo>
                  <a:close/>
                  <a:moveTo>
                    <a:pt x="155360" y="814408"/>
                  </a:moveTo>
                  <a:cubicBezTo>
                    <a:pt x="156776" y="813039"/>
                    <a:pt x="158664" y="813039"/>
                    <a:pt x="160552" y="814865"/>
                  </a:cubicBezTo>
                  <a:cubicBezTo>
                    <a:pt x="171879" y="814865"/>
                    <a:pt x="183206" y="818516"/>
                    <a:pt x="198309" y="818516"/>
                  </a:cubicBezTo>
                  <a:cubicBezTo>
                    <a:pt x="224738" y="822167"/>
                    <a:pt x="251168" y="825818"/>
                    <a:pt x="281374" y="829470"/>
                  </a:cubicBezTo>
                  <a:cubicBezTo>
                    <a:pt x="285149" y="829470"/>
                    <a:pt x="288925" y="833121"/>
                    <a:pt x="285149" y="836772"/>
                  </a:cubicBezTo>
                  <a:cubicBezTo>
                    <a:pt x="285149" y="844075"/>
                    <a:pt x="281374" y="847726"/>
                    <a:pt x="277598" y="847726"/>
                  </a:cubicBezTo>
                  <a:cubicBezTo>
                    <a:pt x="251168" y="844075"/>
                    <a:pt x="224738" y="840424"/>
                    <a:pt x="194533" y="836772"/>
                  </a:cubicBezTo>
                  <a:cubicBezTo>
                    <a:pt x="179430" y="836772"/>
                    <a:pt x="168103" y="833121"/>
                    <a:pt x="156776" y="829470"/>
                  </a:cubicBezTo>
                  <a:cubicBezTo>
                    <a:pt x="153001" y="829470"/>
                    <a:pt x="149225" y="825818"/>
                    <a:pt x="153001" y="822167"/>
                  </a:cubicBezTo>
                  <a:cubicBezTo>
                    <a:pt x="153001" y="818516"/>
                    <a:pt x="153945" y="815777"/>
                    <a:pt x="155360" y="814408"/>
                  </a:cubicBezTo>
                  <a:close/>
                  <a:moveTo>
                    <a:pt x="2771314" y="814388"/>
                  </a:moveTo>
                  <a:cubicBezTo>
                    <a:pt x="2804959" y="814388"/>
                    <a:pt x="2834865" y="814388"/>
                    <a:pt x="2868510" y="814388"/>
                  </a:cubicBezTo>
                  <a:cubicBezTo>
                    <a:pt x="2872249" y="814388"/>
                    <a:pt x="2879725" y="818198"/>
                    <a:pt x="2879725" y="822008"/>
                  </a:cubicBezTo>
                  <a:cubicBezTo>
                    <a:pt x="2879725" y="825818"/>
                    <a:pt x="2875987" y="833438"/>
                    <a:pt x="2868510" y="833438"/>
                  </a:cubicBezTo>
                  <a:cubicBezTo>
                    <a:pt x="2838604" y="833438"/>
                    <a:pt x="2804959" y="833438"/>
                    <a:pt x="2771314" y="833438"/>
                  </a:cubicBezTo>
                  <a:cubicBezTo>
                    <a:pt x="2767576" y="833438"/>
                    <a:pt x="2763837" y="829628"/>
                    <a:pt x="2763837" y="825818"/>
                  </a:cubicBezTo>
                  <a:cubicBezTo>
                    <a:pt x="2763837" y="822008"/>
                    <a:pt x="2767576" y="814388"/>
                    <a:pt x="2771314" y="814388"/>
                  </a:cubicBezTo>
                  <a:close/>
                  <a:moveTo>
                    <a:pt x="2451202" y="814388"/>
                  </a:moveTo>
                  <a:cubicBezTo>
                    <a:pt x="2484847" y="818092"/>
                    <a:pt x="2514754" y="818092"/>
                    <a:pt x="2548399" y="818092"/>
                  </a:cubicBezTo>
                  <a:cubicBezTo>
                    <a:pt x="2552137" y="818092"/>
                    <a:pt x="2555875" y="821797"/>
                    <a:pt x="2555875" y="825501"/>
                  </a:cubicBezTo>
                  <a:cubicBezTo>
                    <a:pt x="2555875" y="832909"/>
                    <a:pt x="2552137" y="836613"/>
                    <a:pt x="2548399" y="836613"/>
                  </a:cubicBezTo>
                  <a:cubicBezTo>
                    <a:pt x="2514754" y="836613"/>
                    <a:pt x="2481109" y="836613"/>
                    <a:pt x="2451202" y="832909"/>
                  </a:cubicBezTo>
                  <a:cubicBezTo>
                    <a:pt x="2443726" y="832909"/>
                    <a:pt x="2439987" y="829205"/>
                    <a:pt x="2439987" y="825501"/>
                  </a:cubicBezTo>
                  <a:cubicBezTo>
                    <a:pt x="2439987" y="821797"/>
                    <a:pt x="2443726" y="814388"/>
                    <a:pt x="2451202" y="814388"/>
                  </a:cubicBezTo>
                  <a:close/>
                  <a:moveTo>
                    <a:pt x="2387498" y="811213"/>
                  </a:moveTo>
                  <a:cubicBezTo>
                    <a:pt x="2394975" y="811213"/>
                    <a:pt x="2398713" y="814842"/>
                    <a:pt x="2398713" y="818470"/>
                  </a:cubicBezTo>
                  <a:cubicBezTo>
                    <a:pt x="2398713" y="825728"/>
                    <a:pt x="2394975" y="829356"/>
                    <a:pt x="2391237" y="829356"/>
                  </a:cubicBezTo>
                  <a:cubicBezTo>
                    <a:pt x="2357592" y="832985"/>
                    <a:pt x="2323947" y="832985"/>
                    <a:pt x="2290302" y="836613"/>
                  </a:cubicBezTo>
                  <a:cubicBezTo>
                    <a:pt x="2286564" y="836613"/>
                    <a:pt x="2282825" y="832985"/>
                    <a:pt x="2282825" y="829356"/>
                  </a:cubicBezTo>
                  <a:cubicBezTo>
                    <a:pt x="2282825" y="822099"/>
                    <a:pt x="2286564" y="818470"/>
                    <a:pt x="2290302" y="818470"/>
                  </a:cubicBezTo>
                  <a:cubicBezTo>
                    <a:pt x="2323947" y="814842"/>
                    <a:pt x="2353853" y="814842"/>
                    <a:pt x="2387498" y="811213"/>
                  </a:cubicBezTo>
                  <a:close/>
                  <a:moveTo>
                    <a:pt x="2132115" y="811213"/>
                  </a:moveTo>
                  <a:cubicBezTo>
                    <a:pt x="2162022" y="811213"/>
                    <a:pt x="2195667" y="814917"/>
                    <a:pt x="2229312" y="814917"/>
                  </a:cubicBezTo>
                  <a:cubicBezTo>
                    <a:pt x="2233050" y="814917"/>
                    <a:pt x="2236788" y="818622"/>
                    <a:pt x="2236788" y="822326"/>
                  </a:cubicBezTo>
                  <a:cubicBezTo>
                    <a:pt x="2236788" y="829734"/>
                    <a:pt x="2233050" y="833438"/>
                    <a:pt x="2229312" y="833438"/>
                  </a:cubicBezTo>
                  <a:cubicBezTo>
                    <a:pt x="2195667" y="829734"/>
                    <a:pt x="2162022" y="829734"/>
                    <a:pt x="2128377" y="829734"/>
                  </a:cubicBezTo>
                  <a:cubicBezTo>
                    <a:pt x="2124639" y="829734"/>
                    <a:pt x="2120900" y="826030"/>
                    <a:pt x="2120900" y="822326"/>
                  </a:cubicBezTo>
                  <a:cubicBezTo>
                    <a:pt x="2120900" y="814917"/>
                    <a:pt x="2124639" y="811213"/>
                    <a:pt x="2132115" y="811213"/>
                  </a:cubicBezTo>
                  <a:close/>
                  <a:moveTo>
                    <a:pt x="1970286" y="811213"/>
                  </a:moveTo>
                  <a:cubicBezTo>
                    <a:pt x="1989138" y="811213"/>
                    <a:pt x="2011760" y="811213"/>
                    <a:pt x="2030611" y="811213"/>
                  </a:cubicBezTo>
                  <a:cubicBezTo>
                    <a:pt x="2041922" y="811213"/>
                    <a:pt x="2057003" y="811213"/>
                    <a:pt x="2068314" y="811213"/>
                  </a:cubicBezTo>
                  <a:cubicBezTo>
                    <a:pt x="2072085" y="811213"/>
                    <a:pt x="2079625" y="814706"/>
                    <a:pt x="2079625" y="821691"/>
                  </a:cubicBezTo>
                  <a:cubicBezTo>
                    <a:pt x="2079625" y="825184"/>
                    <a:pt x="2072085" y="828676"/>
                    <a:pt x="2068314" y="828676"/>
                  </a:cubicBezTo>
                  <a:cubicBezTo>
                    <a:pt x="2057003" y="828676"/>
                    <a:pt x="2041922" y="828676"/>
                    <a:pt x="2030611" y="828676"/>
                  </a:cubicBezTo>
                  <a:cubicBezTo>
                    <a:pt x="2011760" y="828676"/>
                    <a:pt x="1989138" y="828676"/>
                    <a:pt x="1970286" y="828676"/>
                  </a:cubicBezTo>
                  <a:cubicBezTo>
                    <a:pt x="1966516" y="828676"/>
                    <a:pt x="1958975" y="825184"/>
                    <a:pt x="1958975" y="821691"/>
                  </a:cubicBezTo>
                  <a:cubicBezTo>
                    <a:pt x="1958975" y="814706"/>
                    <a:pt x="1966516" y="811213"/>
                    <a:pt x="1970286" y="811213"/>
                  </a:cubicBezTo>
                  <a:close/>
                  <a:moveTo>
                    <a:pt x="1807804" y="811213"/>
                  </a:moveTo>
                  <a:cubicBezTo>
                    <a:pt x="1841910" y="811213"/>
                    <a:pt x="1876016" y="811213"/>
                    <a:pt x="1910121" y="811213"/>
                  </a:cubicBezTo>
                  <a:cubicBezTo>
                    <a:pt x="1913911" y="811213"/>
                    <a:pt x="1917700" y="814706"/>
                    <a:pt x="1917700" y="821691"/>
                  </a:cubicBezTo>
                  <a:cubicBezTo>
                    <a:pt x="1917700" y="825184"/>
                    <a:pt x="1913911" y="828676"/>
                    <a:pt x="1906332" y="828676"/>
                  </a:cubicBezTo>
                  <a:cubicBezTo>
                    <a:pt x="1876016" y="828676"/>
                    <a:pt x="1841910" y="828676"/>
                    <a:pt x="1807804" y="828676"/>
                  </a:cubicBezTo>
                  <a:cubicBezTo>
                    <a:pt x="1804015" y="828676"/>
                    <a:pt x="1800225" y="825184"/>
                    <a:pt x="1800225" y="818198"/>
                  </a:cubicBezTo>
                  <a:cubicBezTo>
                    <a:pt x="1800225" y="814706"/>
                    <a:pt x="1804015" y="811213"/>
                    <a:pt x="1807804" y="811213"/>
                  </a:cubicBezTo>
                  <a:close/>
                  <a:moveTo>
                    <a:pt x="1488613" y="806450"/>
                  </a:moveTo>
                  <a:cubicBezTo>
                    <a:pt x="1522259" y="806450"/>
                    <a:pt x="1555904" y="806450"/>
                    <a:pt x="1585810" y="806450"/>
                  </a:cubicBezTo>
                  <a:cubicBezTo>
                    <a:pt x="1593287" y="806450"/>
                    <a:pt x="1597025" y="810260"/>
                    <a:pt x="1597025" y="817880"/>
                  </a:cubicBezTo>
                  <a:cubicBezTo>
                    <a:pt x="1597025" y="821690"/>
                    <a:pt x="1593287" y="825500"/>
                    <a:pt x="1585810" y="825500"/>
                  </a:cubicBezTo>
                  <a:cubicBezTo>
                    <a:pt x="1552165" y="825500"/>
                    <a:pt x="1522259" y="825500"/>
                    <a:pt x="1488613" y="825500"/>
                  </a:cubicBezTo>
                  <a:cubicBezTo>
                    <a:pt x="1484875" y="825500"/>
                    <a:pt x="1481137" y="821690"/>
                    <a:pt x="1481137" y="814070"/>
                  </a:cubicBezTo>
                  <a:cubicBezTo>
                    <a:pt x="1481137" y="810260"/>
                    <a:pt x="1484875" y="806450"/>
                    <a:pt x="1488613" y="806450"/>
                  </a:cubicBezTo>
                  <a:close/>
                  <a:moveTo>
                    <a:pt x="627523" y="806450"/>
                  </a:moveTo>
                  <a:cubicBezTo>
                    <a:pt x="631262" y="806450"/>
                    <a:pt x="635000" y="810154"/>
                    <a:pt x="635000" y="813859"/>
                  </a:cubicBezTo>
                  <a:cubicBezTo>
                    <a:pt x="635000" y="821267"/>
                    <a:pt x="631262" y="824971"/>
                    <a:pt x="627523" y="824971"/>
                  </a:cubicBezTo>
                  <a:cubicBezTo>
                    <a:pt x="593878" y="824971"/>
                    <a:pt x="560233" y="824971"/>
                    <a:pt x="526589" y="828675"/>
                  </a:cubicBezTo>
                  <a:cubicBezTo>
                    <a:pt x="522850" y="828675"/>
                    <a:pt x="519112" y="824971"/>
                    <a:pt x="519112" y="817563"/>
                  </a:cubicBezTo>
                  <a:cubicBezTo>
                    <a:pt x="519112" y="813859"/>
                    <a:pt x="522850" y="810154"/>
                    <a:pt x="526589" y="810154"/>
                  </a:cubicBezTo>
                  <a:cubicBezTo>
                    <a:pt x="560233" y="806450"/>
                    <a:pt x="593878" y="806450"/>
                    <a:pt x="627523" y="806450"/>
                  </a:cubicBezTo>
                  <a:close/>
                  <a:moveTo>
                    <a:pt x="3030896" y="803275"/>
                  </a:moveTo>
                  <a:cubicBezTo>
                    <a:pt x="3034686" y="803275"/>
                    <a:pt x="3038475" y="806904"/>
                    <a:pt x="3038475" y="814161"/>
                  </a:cubicBezTo>
                  <a:cubicBezTo>
                    <a:pt x="3038475" y="817790"/>
                    <a:pt x="3034686" y="821418"/>
                    <a:pt x="3030896" y="821418"/>
                  </a:cubicBezTo>
                  <a:cubicBezTo>
                    <a:pt x="2996791" y="825047"/>
                    <a:pt x="2962685" y="825047"/>
                    <a:pt x="2932369" y="828675"/>
                  </a:cubicBezTo>
                  <a:cubicBezTo>
                    <a:pt x="2924790" y="828675"/>
                    <a:pt x="2921000" y="825047"/>
                    <a:pt x="2921000" y="821418"/>
                  </a:cubicBezTo>
                  <a:cubicBezTo>
                    <a:pt x="2921000" y="814161"/>
                    <a:pt x="2924790" y="810532"/>
                    <a:pt x="2928579" y="810532"/>
                  </a:cubicBezTo>
                  <a:cubicBezTo>
                    <a:pt x="2962685" y="810532"/>
                    <a:pt x="2996791" y="806904"/>
                    <a:pt x="3030896" y="803275"/>
                  </a:cubicBezTo>
                  <a:close/>
                  <a:moveTo>
                    <a:pt x="1168598" y="803275"/>
                  </a:moveTo>
                  <a:cubicBezTo>
                    <a:pt x="1202531" y="803275"/>
                    <a:pt x="1232693" y="803275"/>
                    <a:pt x="1266626" y="803275"/>
                  </a:cubicBezTo>
                  <a:cubicBezTo>
                    <a:pt x="1270396" y="803275"/>
                    <a:pt x="1277937" y="807085"/>
                    <a:pt x="1274167" y="814705"/>
                  </a:cubicBezTo>
                  <a:cubicBezTo>
                    <a:pt x="1274167" y="818515"/>
                    <a:pt x="1270396" y="822325"/>
                    <a:pt x="1266626" y="822325"/>
                  </a:cubicBezTo>
                  <a:cubicBezTo>
                    <a:pt x="1232693" y="822325"/>
                    <a:pt x="1202531" y="822325"/>
                    <a:pt x="1168598" y="822325"/>
                  </a:cubicBezTo>
                  <a:cubicBezTo>
                    <a:pt x="1161057" y="822325"/>
                    <a:pt x="1157287" y="818515"/>
                    <a:pt x="1157287" y="810895"/>
                  </a:cubicBezTo>
                  <a:cubicBezTo>
                    <a:pt x="1157287" y="807085"/>
                    <a:pt x="1161057" y="803275"/>
                    <a:pt x="1168598" y="803275"/>
                  </a:cubicBezTo>
                  <a:close/>
                  <a:moveTo>
                    <a:pt x="849415" y="803275"/>
                  </a:moveTo>
                  <a:cubicBezTo>
                    <a:pt x="879321" y="803275"/>
                    <a:pt x="912966" y="803275"/>
                    <a:pt x="946611" y="803275"/>
                  </a:cubicBezTo>
                  <a:cubicBezTo>
                    <a:pt x="950350" y="803275"/>
                    <a:pt x="954088" y="807085"/>
                    <a:pt x="954088" y="810895"/>
                  </a:cubicBezTo>
                  <a:cubicBezTo>
                    <a:pt x="954088" y="814705"/>
                    <a:pt x="950350" y="822325"/>
                    <a:pt x="946611" y="822325"/>
                  </a:cubicBezTo>
                  <a:cubicBezTo>
                    <a:pt x="912966" y="822325"/>
                    <a:pt x="879321" y="822325"/>
                    <a:pt x="849415" y="822325"/>
                  </a:cubicBezTo>
                  <a:cubicBezTo>
                    <a:pt x="841938" y="822325"/>
                    <a:pt x="838200" y="818515"/>
                    <a:pt x="838200" y="810895"/>
                  </a:cubicBezTo>
                  <a:cubicBezTo>
                    <a:pt x="838200" y="807085"/>
                    <a:pt x="841938" y="803275"/>
                    <a:pt x="849415" y="803275"/>
                  </a:cubicBezTo>
                  <a:close/>
                  <a:moveTo>
                    <a:pt x="1649669" y="798513"/>
                  </a:moveTo>
                  <a:cubicBezTo>
                    <a:pt x="1683774" y="806133"/>
                    <a:pt x="1717880" y="809943"/>
                    <a:pt x="1748196" y="817563"/>
                  </a:cubicBezTo>
                  <a:cubicBezTo>
                    <a:pt x="1751986" y="817563"/>
                    <a:pt x="1755775" y="825183"/>
                    <a:pt x="1755775" y="828993"/>
                  </a:cubicBezTo>
                  <a:cubicBezTo>
                    <a:pt x="1755775" y="832803"/>
                    <a:pt x="1751986" y="836613"/>
                    <a:pt x="1744407" y="836613"/>
                  </a:cubicBezTo>
                  <a:cubicBezTo>
                    <a:pt x="1714091" y="828993"/>
                    <a:pt x="1679985" y="825183"/>
                    <a:pt x="1645879" y="817563"/>
                  </a:cubicBezTo>
                  <a:cubicBezTo>
                    <a:pt x="1642090" y="817563"/>
                    <a:pt x="1638300" y="813753"/>
                    <a:pt x="1638300" y="806133"/>
                  </a:cubicBezTo>
                  <a:cubicBezTo>
                    <a:pt x="1642090" y="802323"/>
                    <a:pt x="1645879" y="798513"/>
                    <a:pt x="1649669" y="798513"/>
                  </a:cubicBezTo>
                  <a:close/>
                  <a:moveTo>
                    <a:pt x="1413286" y="798513"/>
                  </a:moveTo>
                  <a:cubicBezTo>
                    <a:pt x="1417049" y="798513"/>
                    <a:pt x="1420812" y="802284"/>
                    <a:pt x="1420812" y="809824"/>
                  </a:cubicBezTo>
                  <a:cubicBezTo>
                    <a:pt x="1420812" y="813595"/>
                    <a:pt x="1417049" y="817365"/>
                    <a:pt x="1413286" y="817365"/>
                  </a:cubicBezTo>
                  <a:cubicBezTo>
                    <a:pt x="1386945" y="821135"/>
                    <a:pt x="1356842" y="824906"/>
                    <a:pt x="1330501" y="828676"/>
                  </a:cubicBezTo>
                  <a:cubicBezTo>
                    <a:pt x="1322975" y="828676"/>
                    <a:pt x="1319212" y="824906"/>
                    <a:pt x="1319212" y="821135"/>
                  </a:cubicBezTo>
                  <a:cubicBezTo>
                    <a:pt x="1319212" y="813595"/>
                    <a:pt x="1322975" y="809824"/>
                    <a:pt x="1326738" y="809824"/>
                  </a:cubicBezTo>
                  <a:cubicBezTo>
                    <a:pt x="1353079" y="806054"/>
                    <a:pt x="1383182" y="802284"/>
                    <a:pt x="1413286" y="798513"/>
                  </a:cubicBezTo>
                  <a:close/>
                  <a:moveTo>
                    <a:pt x="785614" y="798513"/>
                  </a:moveTo>
                  <a:cubicBezTo>
                    <a:pt x="789384" y="798513"/>
                    <a:pt x="793155" y="802284"/>
                    <a:pt x="796925" y="806054"/>
                  </a:cubicBezTo>
                  <a:cubicBezTo>
                    <a:pt x="796925" y="813595"/>
                    <a:pt x="793155" y="817365"/>
                    <a:pt x="785614" y="817365"/>
                  </a:cubicBezTo>
                  <a:cubicBezTo>
                    <a:pt x="755451" y="821135"/>
                    <a:pt x="721519" y="824906"/>
                    <a:pt x="687586" y="824906"/>
                  </a:cubicBezTo>
                  <a:cubicBezTo>
                    <a:pt x="687586" y="824906"/>
                    <a:pt x="687586" y="828676"/>
                    <a:pt x="687586" y="828676"/>
                  </a:cubicBezTo>
                  <a:cubicBezTo>
                    <a:pt x="683815" y="828676"/>
                    <a:pt x="680045" y="824906"/>
                    <a:pt x="680045" y="817365"/>
                  </a:cubicBezTo>
                  <a:cubicBezTo>
                    <a:pt x="676275" y="813595"/>
                    <a:pt x="680045" y="809824"/>
                    <a:pt x="687586" y="809824"/>
                  </a:cubicBezTo>
                  <a:cubicBezTo>
                    <a:pt x="717748" y="806054"/>
                    <a:pt x="751681" y="802284"/>
                    <a:pt x="785614" y="798513"/>
                  </a:cubicBezTo>
                  <a:close/>
                  <a:moveTo>
                    <a:pt x="1011340" y="795338"/>
                  </a:moveTo>
                  <a:cubicBezTo>
                    <a:pt x="1041246" y="799042"/>
                    <a:pt x="1074891" y="802747"/>
                    <a:pt x="1108536" y="806451"/>
                  </a:cubicBezTo>
                  <a:cubicBezTo>
                    <a:pt x="1112275" y="810155"/>
                    <a:pt x="1116013" y="813859"/>
                    <a:pt x="1116013" y="817564"/>
                  </a:cubicBezTo>
                  <a:cubicBezTo>
                    <a:pt x="1116013" y="824972"/>
                    <a:pt x="1108536" y="828676"/>
                    <a:pt x="1104798" y="824972"/>
                  </a:cubicBezTo>
                  <a:cubicBezTo>
                    <a:pt x="1071153" y="821268"/>
                    <a:pt x="1041246" y="817564"/>
                    <a:pt x="1007602" y="813859"/>
                  </a:cubicBezTo>
                  <a:cubicBezTo>
                    <a:pt x="1003863" y="813859"/>
                    <a:pt x="1000125" y="806451"/>
                    <a:pt x="1000125" y="802747"/>
                  </a:cubicBezTo>
                  <a:cubicBezTo>
                    <a:pt x="1000125" y="799042"/>
                    <a:pt x="1003863" y="795338"/>
                    <a:pt x="1011340" y="795338"/>
                  </a:cubicBezTo>
                  <a:close/>
                  <a:moveTo>
                    <a:pt x="47983" y="734631"/>
                  </a:moveTo>
                  <a:cubicBezTo>
                    <a:pt x="50346" y="735563"/>
                    <a:pt x="52236" y="737425"/>
                    <a:pt x="52236" y="739287"/>
                  </a:cubicBezTo>
                  <a:cubicBezTo>
                    <a:pt x="67355" y="780257"/>
                    <a:pt x="78694" y="798880"/>
                    <a:pt x="105152" y="810054"/>
                  </a:cubicBezTo>
                  <a:cubicBezTo>
                    <a:pt x="108932" y="813778"/>
                    <a:pt x="112712" y="817503"/>
                    <a:pt x="108932" y="821227"/>
                  </a:cubicBezTo>
                  <a:cubicBezTo>
                    <a:pt x="108932" y="824952"/>
                    <a:pt x="105152" y="828676"/>
                    <a:pt x="101373" y="828676"/>
                  </a:cubicBezTo>
                  <a:cubicBezTo>
                    <a:pt x="101373" y="828676"/>
                    <a:pt x="97593" y="828676"/>
                    <a:pt x="97593" y="828676"/>
                  </a:cubicBezTo>
                  <a:cubicBezTo>
                    <a:pt x="63575" y="813778"/>
                    <a:pt x="48456" y="787706"/>
                    <a:pt x="33337" y="746736"/>
                  </a:cubicBezTo>
                  <a:cubicBezTo>
                    <a:pt x="33337" y="743012"/>
                    <a:pt x="37117" y="735563"/>
                    <a:pt x="40896" y="735563"/>
                  </a:cubicBezTo>
                  <a:cubicBezTo>
                    <a:pt x="42786" y="733700"/>
                    <a:pt x="45621" y="733700"/>
                    <a:pt x="47983" y="734631"/>
                  </a:cubicBezTo>
                  <a:close/>
                  <a:moveTo>
                    <a:pt x="13891" y="576263"/>
                  </a:moveTo>
                  <a:cubicBezTo>
                    <a:pt x="21431" y="576263"/>
                    <a:pt x="25202" y="580053"/>
                    <a:pt x="25202" y="583842"/>
                  </a:cubicBezTo>
                  <a:cubicBezTo>
                    <a:pt x="25202" y="617948"/>
                    <a:pt x="28972" y="648264"/>
                    <a:pt x="36513" y="682370"/>
                  </a:cubicBezTo>
                  <a:cubicBezTo>
                    <a:pt x="36513" y="686159"/>
                    <a:pt x="32742" y="693738"/>
                    <a:pt x="28972" y="693738"/>
                  </a:cubicBezTo>
                  <a:cubicBezTo>
                    <a:pt x="25202" y="693738"/>
                    <a:pt x="17661" y="689949"/>
                    <a:pt x="17661" y="686159"/>
                  </a:cubicBezTo>
                  <a:cubicBezTo>
                    <a:pt x="10120" y="652053"/>
                    <a:pt x="10120" y="617948"/>
                    <a:pt x="6350" y="583842"/>
                  </a:cubicBezTo>
                  <a:cubicBezTo>
                    <a:pt x="6350" y="580053"/>
                    <a:pt x="10120" y="576263"/>
                    <a:pt x="13891" y="576263"/>
                  </a:cubicBezTo>
                  <a:close/>
                  <a:moveTo>
                    <a:pt x="3282752" y="542925"/>
                  </a:moveTo>
                  <a:cubicBezTo>
                    <a:pt x="3290293" y="542925"/>
                    <a:pt x="3294063" y="546715"/>
                    <a:pt x="3294063" y="550504"/>
                  </a:cubicBezTo>
                  <a:cubicBezTo>
                    <a:pt x="3290293" y="584610"/>
                    <a:pt x="3286522" y="618715"/>
                    <a:pt x="3282752" y="649032"/>
                  </a:cubicBezTo>
                  <a:cubicBezTo>
                    <a:pt x="3282752" y="656611"/>
                    <a:pt x="3278982" y="660400"/>
                    <a:pt x="3275211" y="660400"/>
                  </a:cubicBezTo>
                  <a:cubicBezTo>
                    <a:pt x="3267671" y="660400"/>
                    <a:pt x="3263900" y="652821"/>
                    <a:pt x="3263900" y="649032"/>
                  </a:cubicBezTo>
                  <a:cubicBezTo>
                    <a:pt x="3267671" y="618715"/>
                    <a:pt x="3271441" y="584610"/>
                    <a:pt x="3275211" y="550504"/>
                  </a:cubicBezTo>
                  <a:cubicBezTo>
                    <a:pt x="3275211" y="546715"/>
                    <a:pt x="3278982" y="542925"/>
                    <a:pt x="3282752" y="542925"/>
                  </a:cubicBezTo>
                  <a:close/>
                  <a:moveTo>
                    <a:pt x="18256" y="414338"/>
                  </a:moveTo>
                  <a:cubicBezTo>
                    <a:pt x="26194" y="414338"/>
                    <a:pt x="30163" y="418128"/>
                    <a:pt x="30163" y="425707"/>
                  </a:cubicBezTo>
                  <a:cubicBezTo>
                    <a:pt x="26194" y="459812"/>
                    <a:pt x="26194" y="490128"/>
                    <a:pt x="26194" y="524234"/>
                  </a:cubicBezTo>
                  <a:cubicBezTo>
                    <a:pt x="26194" y="528024"/>
                    <a:pt x="22225" y="531813"/>
                    <a:pt x="14288" y="531813"/>
                  </a:cubicBezTo>
                  <a:cubicBezTo>
                    <a:pt x="10319" y="531813"/>
                    <a:pt x="6350" y="528024"/>
                    <a:pt x="6350" y="524234"/>
                  </a:cubicBezTo>
                  <a:cubicBezTo>
                    <a:pt x="6350" y="490128"/>
                    <a:pt x="6350" y="456023"/>
                    <a:pt x="10319" y="425707"/>
                  </a:cubicBezTo>
                  <a:cubicBezTo>
                    <a:pt x="10319" y="418128"/>
                    <a:pt x="14288" y="414338"/>
                    <a:pt x="18256" y="414338"/>
                  </a:cubicBezTo>
                  <a:close/>
                  <a:moveTo>
                    <a:pt x="3297464" y="381000"/>
                  </a:moveTo>
                  <a:cubicBezTo>
                    <a:pt x="3301320" y="381000"/>
                    <a:pt x="3305175" y="384790"/>
                    <a:pt x="3305175" y="392369"/>
                  </a:cubicBezTo>
                  <a:cubicBezTo>
                    <a:pt x="3305175" y="426474"/>
                    <a:pt x="3301320" y="456790"/>
                    <a:pt x="3297464" y="490896"/>
                  </a:cubicBezTo>
                  <a:cubicBezTo>
                    <a:pt x="3297464" y="494686"/>
                    <a:pt x="3293609" y="498475"/>
                    <a:pt x="3289754" y="498475"/>
                  </a:cubicBezTo>
                  <a:cubicBezTo>
                    <a:pt x="3289754" y="498475"/>
                    <a:pt x="3285898" y="498475"/>
                    <a:pt x="3285898" y="498475"/>
                  </a:cubicBezTo>
                  <a:cubicBezTo>
                    <a:pt x="3282043" y="498475"/>
                    <a:pt x="3278187" y="494686"/>
                    <a:pt x="3278187" y="490896"/>
                  </a:cubicBezTo>
                  <a:cubicBezTo>
                    <a:pt x="3282043" y="456790"/>
                    <a:pt x="3285898" y="422685"/>
                    <a:pt x="3285898" y="388579"/>
                  </a:cubicBezTo>
                  <a:cubicBezTo>
                    <a:pt x="3285898" y="384790"/>
                    <a:pt x="3289754" y="381000"/>
                    <a:pt x="3297464" y="381000"/>
                  </a:cubicBezTo>
                  <a:close/>
                  <a:moveTo>
                    <a:pt x="14741" y="257175"/>
                  </a:moveTo>
                  <a:cubicBezTo>
                    <a:pt x="18597" y="257175"/>
                    <a:pt x="22452" y="260913"/>
                    <a:pt x="26307" y="264652"/>
                  </a:cubicBezTo>
                  <a:cubicBezTo>
                    <a:pt x="26307" y="290820"/>
                    <a:pt x="30163" y="313250"/>
                    <a:pt x="30163" y="328203"/>
                  </a:cubicBezTo>
                  <a:cubicBezTo>
                    <a:pt x="30163" y="328203"/>
                    <a:pt x="30163" y="331942"/>
                    <a:pt x="30163" y="331942"/>
                  </a:cubicBezTo>
                  <a:cubicBezTo>
                    <a:pt x="30163" y="343157"/>
                    <a:pt x="30163" y="354372"/>
                    <a:pt x="30163" y="361848"/>
                  </a:cubicBezTo>
                  <a:cubicBezTo>
                    <a:pt x="30163" y="369325"/>
                    <a:pt x="26307" y="373063"/>
                    <a:pt x="22452" y="373063"/>
                  </a:cubicBezTo>
                  <a:cubicBezTo>
                    <a:pt x="14741" y="373063"/>
                    <a:pt x="10886" y="369325"/>
                    <a:pt x="10886" y="361848"/>
                  </a:cubicBezTo>
                  <a:cubicBezTo>
                    <a:pt x="10886" y="350633"/>
                    <a:pt x="10886" y="343157"/>
                    <a:pt x="10886" y="331942"/>
                  </a:cubicBezTo>
                  <a:cubicBezTo>
                    <a:pt x="10886" y="331942"/>
                    <a:pt x="10886" y="328203"/>
                    <a:pt x="10886" y="328203"/>
                  </a:cubicBezTo>
                  <a:cubicBezTo>
                    <a:pt x="10886" y="313250"/>
                    <a:pt x="10886" y="290820"/>
                    <a:pt x="7030" y="268390"/>
                  </a:cubicBezTo>
                  <a:cubicBezTo>
                    <a:pt x="3175" y="260913"/>
                    <a:pt x="7030" y="257175"/>
                    <a:pt x="14741" y="257175"/>
                  </a:cubicBezTo>
                  <a:close/>
                  <a:moveTo>
                    <a:pt x="3297238" y="222845"/>
                  </a:moveTo>
                  <a:cubicBezTo>
                    <a:pt x="3300942" y="219075"/>
                    <a:pt x="3304646" y="226616"/>
                    <a:pt x="3304646" y="230386"/>
                  </a:cubicBezTo>
                  <a:cubicBezTo>
                    <a:pt x="3308350" y="253008"/>
                    <a:pt x="3308350" y="275630"/>
                    <a:pt x="3308350" y="298252"/>
                  </a:cubicBezTo>
                  <a:cubicBezTo>
                    <a:pt x="3308350" y="309563"/>
                    <a:pt x="3308350" y="317103"/>
                    <a:pt x="3308350" y="328414"/>
                  </a:cubicBezTo>
                  <a:cubicBezTo>
                    <a:pt x="3308350" y="335955"/>
                    <a:pt x="3304646" y="339725"/>
                    <a:pt x="3297238" y="339725"/>
                  </a:cubicBezTo>
                  <a:cubicBezTo>
                    <a:pt x="3293534" y="339725"/>
                    <a:pt x="3289829" y="335955"/>
                    <a:pt x="3289829" y="328414"/>
                  </a:cubicBezTo>
                  <a:cubicBezTo>
                    <a:pt x="3289829" y="317103"/>
                    <a:pt x="3289829" y="309563"/>
                    <a:pt x="3289829" y="298252"/>
                  </a:cubicBezTo>
                  <a:cubicBezTo>
                    <a:pt x="3289829" y="275630"/>
                    <a:pt x="3289829" y="253008"/>
                    <a:pt x="3286125" y="230386"/>
                  </a:cubicBezTo>
                  <a:cubicBezTo>
                    <a:pt x="3286125" y="226616"/>
                    <a:pt x="3289829" y="222845"/>
                    <a:pt x="3297238" y="222845"/>
                  </a:cubicBezTo>
                  <a:close/>
                  <a:moveTo>
                    <a:pt x="18852" y="98054"/>
                  </a:moveTo>
                  <a:cubicBezTo>
                    <a:pt x="21680" y="97119"/>
                    <a:pt x="24507" y="97119"/>
                    <a:pt x="26392" y="98988"/>
                  </a:cubicBezTo>
                  <a:cubicBezTo>
                    <a:pt x="30163" y="102727"/>
                    <a:pt x="30163" y="106465"/>
                    <a:pt x="30163" y="113942"/>
                  </a:cubicBezTo>
                  <a:cubicBezTo>
                    <a:pt x="18852" y="125157"/>
                    <a:pt x="15081" y="147587"/>
                    <a:pt x="18852" y="173755"/>
                  </a:cubicBezTo>
                  <a:cubicBezTo>
                    <a:pt x="18852" y="184970"/>
                    <a:pt x="18852" y="192447"/>
                    <a:pt x="18852" y="203661"/>
                  </a:cubicBezTo>
                  <a:cubicBezTo>
                    <a:pt x="18852" y="207400"/>
                    <a:pt x="15081" y="211138"/>
                    <a:pt x="11311" y="211138"/>
                  </a:cubicBezTo>
                  <a:cubicBezTo>
                    <a:pt x="7541" y="211138"/>
                    <a:pt x="7541" y="211138"/>
                    <a:pt x="7541" y="211138"/>
                  </a:cubicBezTo>
                  <a:cubicBezTo>
                    <a:pt x="3770" y="211138"/>
                    <a:pt x="0" y="207400"/>
                    <a:pt x="0" y="203661"/>
                  </a:cubicBezTo>
                  <a:cubicBezTo>
                    <a:pt x="0" y="192447"/>
                    <a:pt x="0" y="184970"/>
                    <a:pt x="0" y="173755"/>
                  </a:cubicBezTo>
                  <a:cubicBezTo>
                    <a:pt x="0" y="147587"/>
                    <a:pt x="0" y="121418"/>
                    <a:pt x="11311" y="102727"/>
                  </a:cubicBezTo>
                  <a:cubicBezTo>
                    <a:pt x="13196" y="100858"/>
                    <a:pt x="16024" y="98988"/>
                    <a:pt x="18852" y="98054"/>
                  </a:cubicBezTo>
                  <a:close/>
                  <a:moveTo>
                    <a:pt x="3259666" y="65088"/>
                  </a:moveTo>
                  <a:cubicBezTo>
                    <a:pt x="3267075" y="65088"/>
                    <a:pt x="3270779" y="65088"/>
                    <a:pt x="3274483" y="72602"/>
                  </a:cubicBezTo>
                  <a:cubicBezTo>
                    <a:pt x="3285596" y="102659"/>
                    <a:pt x="3293004" y="132716"/>
                    <a:pt x="3300412" y="166530"/>
                  </a:cubicBezTo>
                  <a:cubicBezTo>
                    <a:pt x="3300412" y="174044"/>
                    <a:pt x="3296708" y="177801"/>
                    <a:pt x="3289300" y="177801"/>
                  </a:cubicBezTo>
                  <a:cubicBezTo>
                    <a:pt x="3285596" y="177801"/>
                    <a:pt x="3281891" y="174044"/>
                    <a:pt x="3281891" y="170287"/>
                  </a:cubicBezTo>
                  <a:cubicBezTo>
                    <a:pt x="3274483" y="136473"/>
                    <a:pt x="3267075" y="106416"/>
                    <a:pt x="3255962" y="76359"/>
                  </a:cubicBezTo>
                  <a:cubicBezTo>
                    <a:pt x="3255962" y="72602"/>
                    <a:pt x="3255962" y="68845"/>
                    <a:pt x="3259666" y="65088"/>
                  </a:cubicBezTo>
                  <a:close/>
                  <a:moveTo>
                    <a:pt x="168173" y="57150"/>
                  </a:moveTo>
                  <a:cubicBezTo>
                    <a:pt x="175650" y="57150"/>
                    <a:pt x="179388" y="60921"/>
                    <a:pt x="179388" y="64691"/>
                  </a:cubicBezTo>
                  <a:cubicBezTo>
                    <a:pt x="179388" y="72232"/>
                    <a:pt x="175650" y="76002"/>
                    <a:pt x="171911" y="76002"/>
                  </a:cubicBezTo>
                  <a:cubicBezTo>
                    <a:pt x="134528" y="76002"/>
                    <a:pt x="100883" y="79772"/>
                    <a:pt x="74715" y="87313"/>
                  </a:cubicBezTo>
                  <a:cubicBezTo>
                    <a:pt x="74715" y="87313"/>
                    <a:pt x="74715" y="87313"/>
                    <a:pt x="70977" y="87313"/>
                  </a:cubicBezTo>
                  <a:cubicBezTo>
                    <a:pt x="67238" y="87313"/>
                    <a:pt x="63500" y="83543"/>
                    <a:pt x="63500" y="79772"/>
                  </a:cubicBezTo>
                  <a:cubicBezTo>
                    <a:pt x="63500" y="76002"/>
                    <a:pt x="67238" y="68461"/>
                    <a:pt x="70977" y="68461"/>
                  </a:cubicBezTo>
                  <a:cubicBezTo>
                    <a:pt x="100883" y="60921"/>
                    <a:pt x="134528" y="60921"/>
                    <a:pt x="168173" y="57150"/>
                  </a:cubicBezTo>
                  <a:close/>
                  <a:moveTo>
                    <a:pt x="3116519" y="46038"/>
                  </a:moveTo>
                  <a:cubicBezTo>
                    <a:pt x="3146835" y="46038"/>
                    <a:pt x="3180941" y="49742"/>
                    <a:pt x="3215046" y="49742"/>
                  </a:cubicBezTo>
                  <a:cubicBezTo>
                    <a:pt x="3218836" y="49742"/>
                    <a:pt x="3222625" y="53446"/>
                    <a:pt x="3222625" y="57151"/>
                  </a:cubicBezTo>
                  <a:cubicBezTo>
                    <a:pt x="3222625" y="60855"/>
                    <a:pt x="3218836" y="68263"/>
                    <a:pt x="3215046" y="68263"/>
                  </a:cubicBezTo>
                  <a:cubicBezTo>
                    <a:pt x="3180941" y="68263"/>
                    <a:pt x="3146835" y="64559"/>
                    <a:pt x="3116519" y="64559"/>
                  </a:cubicBezTo>
                  <a:cubicBezTo>
                    <a:pt x="3108940" y="64559"/>
                    <a:pt x="3105150" y="60855"/>
                    <a:pt x="3105150" y="57151"/>
                  </a:cubicBezTo>
                  <a:cubicBezTo>
                    <a:pt x="3105150" y="49742"/>
                    <a:pt x="3108940" y="46038"/>
                    <a:pt x="3116519" y="46038"/>
                  </a:cubicBezTo>
                  <a:close/>
                  <a:moveTo>
                    <a:pt x="330001" y="46038"/>
                  </a:moveTo>
                  <a:cubicBezTo>
                    <a:pt x="333771" y="46038"/>
                    <a:pt x="337542" y="49742"/>
                    <a:pt x="337542" y="53447"/>
                  </a:cubicBezTo>
                  <a:cubicBezTo>
                    <a:pt x="341312" y="57151"/>
                    <a:pt x="337542" y="60855"/>
                    <a:pt x="330001" y="64559"/>
                  </a:cubicBezTo>
                  <a:cubicBezTo>
                    <a:pt x="318690" y="64559"/>
                    <a:pt x="307379" y="68263"/>
                    <a:pt x="296068" y="68263"/>
                  </a:cubicBezTo>
                  <a:cubicBezTo>
                    <a:pt x="280987" y="71968"/>
                    <a:pt x="258365" y="75672"/>
                    <a:pt x="231973" y="75672"/>
                  </a:cubicBezTo>
                  <a:cubicBezTo>
                    <a:pt x="228202" y="79376"/>
                    <a:pt x="224432" y="75672"/>
                    <a:pt x="224432" y="68263"/>
                  </a:cubicBezTo>
                  <a:cubicBezTo>
                    <a:pt x="220662" y="64559"/>
                    <a:pt x="224432" y="60855"/>
                    <a:pt x="231973" y="60855"/>
                  </a:cubicBezTo>
                  <a:cubicBezTo>
                    <a:pt x="258365" y="57151"/>
                    <a:pt x="280987" y="53447"/>
                    <a:pt x="296068" y="49742"/>
                  </a:cubicBezTo>
                  <a:cubicBezTo>
                    <a:pt x="307379" y="49742"/>
                    <a:pt x="318690" y="46038"/>
                    <a:pt x="330001" y="46038"/>
                  </a:cubicBezTo>
                  <a:close/>
                  <a:moveTo>
                    <a:pt x="3058268" y="38166"/>
                  </a:moveTo>
                  <a:cubicBezTo>
                    <a:pt x="3060137" y="39555"/>
                    <a:pt x="3062006" y="42334"/>
                    <a:pt x="3063875" y="46038"/>
                  </a:cubicBezTo>
                  <a:cubicBezTo>
                    <a:pt x="3063875" y="49742"/>
                    <a:pt x="3060137" y="53446"/>
                    <a:pt x="3056399" y="53446"/>
                  </a:cubicBezTo>
                  <a:cubicBezTo>
                    <a:pt x="3056399" y="53446"/>
                    <a:pt x="3056399" y="53446"/>
                    <a:pt x="3052660" y="53446"/>
                  </a:cubicBezTo>
                  <a:cubicBezTo>
                    <a:pt x="3022754" y="60855"/>
                    <a:pt x="2989109" y="64559"/>
                    <a:pt x="2955464" y="68263"/>
                  </a:cubicBezTo>
                  <a:cubicBezTo>
                    <a:pt x="2951726" y="68263"/>
                    <a:pt x="2947987" y="64559"/>
                    <a:pt x="2947987" y="60855"/>
                  </a:cubicBezTo>
                  <a:cubicBezTo>
                    <a:pt x="2947987" y="53446"/>
                    <a:pt x="2947987" y="49742"/>
                    <a:pt x="2955464" y="49742"/>
                  </a:cubicBezTo>
                  <a:cubicBezTo>
                    <a:pt x="2989109" y="46038"/>
                    <a:pt x="3019015" y="42334"/>
                    <a:pt x="3052660" y="38629"/>
                  </a:cubicBezTo>
                  <a:cubicBezTo>
                    <a:pt x="3054529" y="36777"/>
                    <a:pt x="3056399" y="36777"/>
                    <a:pt x="3058268" y="38166"/>
                  </a:cubicBezTo>
                  <a:close/>
                  <a:moveTo>
                    <a:pt x="2797277" y="34925"/>
                  </a:moveTo>
                  <a:cubicBezTo>
                    <a:pt x="2827184" y="34925"/>
                    <a:pt x="2860829" y="34925"/>
                    <a:pt x="2894474" y="38629"/>
                  </a:cubicBezTo>
                  <a:cubicBezTo>
                    <a:pt x="2898212" y="38629"/>
                    <a:pt x="2901950" y="42333"/>
                    <a:pt x="2901950" y="46038"/>
                  </a:cubicBezTo>
                  <a:cubicBezTo>
                    <a:pt x="2901950" y="53446"/>
                    <a:pt x="2898212" y="57150"/>
                    <a:pt x="2894474" y="57150"/>
                  </a:cubicBezTo>
                  <a:cubicBezTo>
                    <a:pt x="2860829" y="53446"/>
                    <a:pt x="2827184" y="53446"/>
                    <a:pt x="2793539" y="49742"/>
                  </a:cubicBezTo>
                  <a:cubicBezTo>
                    <a:pt x="2789801" y="49742"/>
                    <a:pt x="2786062" y="46038"/>
                    <a:pt x="2786062" y="42333"/>
                  </a:cubicBezTo>
                  <a:cubicBezTo>
                    <a:pt x="2786062" y="38629"/>
                    <a:pt x="2789801" y="34925"/>
                    <a:pt x="2797277" y="34925"/>
                  </a:cubicBezTo>
                  <a:close/>
                  <a:moveTo>
                    <a:pt x="393955" y="34925"/>
                  </a:moveTo>
                  <a:cubicBezTo>
                    <a:pt x="428061" y="38629"/>
                    <a:pt x="458377" y="42334"/>
                    <a:pt x="492483" y="49742"/>
                  </a:cubicBezTo>
                  <a:cubicBezTo>
                    <a:pt x="496272" y="49742"/>
                    <a:pt x="500062" y="53446"/>
                    <a:pt x="500062" y="57150"/>
                  </a:cubicBezTo>
                  <a:cubicBezTo>
                    <a:pt x="500062" y="64559"/>
                    <a:pt x="496272" y="68263"/>
                    <a:pt x="488693" y="64559"/>
                  </a:cubicBezTo>
                  <a:cubicBezTo>
                    <a:pt x="458377" y="60855"/>
                    <a:pt x="424272" y="57150"/>
                    <a:pt x="390166" y="53446"/>
                  </a:cubicBezTo>
                  <a:cubicBezTo>
                    <a:pt x="386376" y="53446"/>
                    <a:pt x="382587" y="46038"/>
                    <a:pt x="382587" y="42334"/>
                  </a:cubicBezTo>
                  <a:cubicBezTo>
                    <a:pt x="382587" y="38629"/>
                    <a:pt x="390166" y="34925"/>
                    <a:pt x="393955" y="34925"/>
                  </a:cubicBezTo>
                  <a:close/>
                  <a:moveTo>
                    <a:pt x="2474452" y="23813"/>
                  </a:moveTo>
                  <a:cubicBezTo>
                    <a:pt x="2508097" y="23813"/>
                    <a:pt x="2541742" y="23813"/>
                    <a:pt x="2575387" y="23813"/>
                  </a:cubicBezTo>
                  <a:cubicBezTo>
                    <a:pt x="2579125" y="23813"/>
                    <a:pt x="2582863" y="27623"/>
                    <a:pt x="2582863" y="35243"/>
                  </a:cubicBezTo>
                  <a:cubicBezTo>
                    <a:pt x="2582863" y="39053"/>
                    <a:pt x="2579125" y="42863"/>
                    <a:pt x="2575387" y="42863"/>
                  </a:cubicBezTo>
                  <a:cubicBezTo>
                    <a:pt x="2571648" y="42863"/>
                    <a:pt x="2571648" y="42863"/>
                    <a:pt x="2571648" y="42863"/>
                  </a:cubicBezTo>
                  <a:cubicBezTo>
                    <a:pt x="2541742" y="42863"/>
                    <a:pt x="2508097" y="42863"/>
                    <a:pt x="2474452" y="42863"/>
                  </a:cubicBezTo>
                  <a:cubicBezTo>
                    <a:pt x="2470714" y="42863"/>
                    <a:pt x="2466975" y="39053"/>
                    <a:pt x="2466975" y="31433"/>
                  </a:cubicBezTo>
                  <a:cubicBezTo>
                    <a:pt x="2466975" y="27623"/>
                    <a:pt x="2470714" y="23813"/>
                    <a:pt x="2474452" y="23813"/>
                  </a:cubicBezTo>
                  <a:close/>
                  <a:moveTo>
                    <a:pt x="796811" y="22906"/>
                  </a:moveTo>
                  <a:cubicBezTo>
                    <a:pt x="804295" y="19050"/>
                    <a:pt x="808037" y="26761"/>
                    <a:pt x="808037" y="30616"/>
                  </a:cubicBezTo>
                  <a:cubicBezTo>
                    <a:pt x="808037" y="34472"/>
                    <a:pt x="804295" y="38327"/>
                    <a:pt x="800553" y="38327"/>
                  </a:cubicBezTo>
                  <a:cubicBezTo>
                    <a:pt x="770617" y="42183"/>
                    <a:pt x="740682" y="42183"/>
                    <a:pt x="710746" y="46038"/>
                  </a:cubicBezTo>
                  <a:cubicBezTo>
                    <a:pt x="707004" y="46038"/>
                    <a:pt x="703262" y="42183"/>
                    <a:pt x="703262" y="34472"/>
                  </a:cubicBezTo>
                  <a:cubicBezTo>
                    <a:pt x="703262" y="30616"/>
                    <a:pt x="707004" y="26761"/>
                    <a:pt x="710746" y="26761"/>
                  </a:cubicBezTo>
                  <a:cubicBezTo>
                    <a:pt x="740682" y="22906"/>
                    <a:pt x="770617" y="22906"/>
                    <a:pt x="796811" y="22906"/>
                  </a:cubicBezTo>
                  <a:close/>
                  <a:moveTo>
                    <a:pt x="655355" y="22333"/>
                  </a:moveTo>
                  <a:cubicBezTo>
                    <a:pt x="657250" y="23740"/>
                    <a:pt x="658197" y="26555"/>
                    <a:pt x="658197" y="30307"/>
                  </a:cubicBezTo>
                  <a:cubicBezTo>
                    <a:pt x="661987" y="34059"/>
                    <a:pt x="658197" y="37811"/>
                    <a:pt x="650618" y="37811"/>
                  </a:cubicBezTo>
                  <a:cubicBezTo>
                    <a:pt x="620302" y="45316"/>
                    <a:pt x="586197" y="52821"/>
                    <a:pt x="555880" y="60325"/>
                  </a:cubicBezTo>
                  <a:cubicBezTo>
                    <a:pt x="548301" y="60325"/>
                    <a:pt x="544512" y="56573"/>
                    <a:pt x="544512" y="52821"/>
                  </a:cubicBezTo>
                  <a:cubicBezTo>
                    <a:pt x="544512" y="49068"/>
                    <a:pt x="544512" y="41564"/>
                    <a:pt x="552091" y="41564"/>
                  </a:cubicBezTo>
                  <a:cubicBezTo>
                    <a:pt x="582407" y="34059"/>
                    <a:pt x="616513" y="26555"/>
                    <a:pt x="646829" y="22802"/>
                  </a:cubicBezTo>
                  <a:cubicBezTo>
                    <a:pt x="650618" y="20926"/>
                    <a:pt x="653461" y="20926"/>
                    <a:pt x="655355" y="22333"/>
                  </a:cubicBezTo>
                  <a:close/>
                  <a:moveTo>
                    <a:pt x="2639218" y="19050"/>
                  </a:moveTo>
                  <a:cubicBezTo>
                    <a:pt x="2650529" y="22860"/>
                    <a:pt x="2661840" y="22860"/>
                    <a:pt x="2676922" y="26670"/>
                  </a:cubicBezTo>
                  <a:cubicBezTo>
                    <a:pt x="2695773" y="30480"/>
                    <a:pt x="2714625" y="34290"/>
                    <a:pt x="2733476" y="38100"/>
                  </a:cubicBezTo>
                  <a:cubicBezTo>
                    <a:pt x="2741017" y="38100"/>
                    <a:pt x="2744787" y="41910"/>
                    <a:pt x="2741017" y="45720"/>
                  </a:cubicBezTo>
                  <a:cubicBezTo>
                    <a:pt x="2741017" y="53340"/>
                    <a:pt x="2737247" y="57150"/>
                    <a:pt x="2733476" y="53340"/>
                  </a:cubicBezTo>
                  <a:cubicBezTo>
                    <a:pt x="2733476" y="53340"/>
                    <a:pt x="2729706" y="53340"/>
                    <a:pt x="2729706" y="53340"/>
                  </a:cubicBezTo>
                  <a:cubicBezTo>
                    <a:pt x="2710854" y="49530"/>
                    <a:pt x="2692003" y="49530"/>
                    <a:pt x="2673151" y="45720"/>
                  </a:cubicBezTo>
                  <a:cubicBezTo>
                    <a:pt x="2658070" y="41910"/>
                    <a:pt x="2646759" y="38100"/>
                    <a:pt x="2635448" y="38100"/>
                  </a:cubicBezTo>
                  <a:cubicBezTo>
                    <a:pt x="2627908" y="38100"/>
                    <a:pt x="2624137" y="30480"/>
                    <a:pt x="2627908" y="26670"/>
                  </a:cubicBezTo>
                  <a:cubicBezTo>
                    <a:pt x="2627908" y="22860"/>
                    <a:pt x="2631678" y="19050"/>
                    <a:pt x="2639218" y="19050"/>
                  </a:cubicBezTo>
                  <a:close/>
                  <a:moveTo>
                    <a:pt x="2153826" y="19050"/>
                  </a:moveTo>
                  <a:cubicBezTo>
                    <a:pt x="2180167" y="19050"/>
                    <a:pt x="2210271" y="19050"/>
                    <a:pt x="2236611" y="19050"/>
                  </a:cubicBezTo>
                  <a:cubicBezTo>
                    <a:pt x="2244137" y="19050"/>
                    <a:pt x="2247900" y="22860"/>
                    <a:pt x="2247900" y="30480"/>
                  </a:cubicBezTo>
                  <a:cubicBezTo>
                    <a:pt x="2244137" y="34290"/>
                    <a:pt x="2244137" y="38100"/>
                    <a:pt x="2236611" y="38100"/>
                  </a:cubicBezTo>
                  <a:cubicBezTo>
                    <a:pt x="2210271" y="38100"/>
                    <a:pt x="2180167" y="38100"/>
                    <a:pt x="2153826" y="38100"/>
                  </a:cubicBezTo>
                  <a:cubicBezTo>
                    <a:pt x="2146300" y="38100"/>
                    <a:pt x="2146300" y="34290"/>
                    <a:pt x="2146300" y="26670"/>
                  </a:cubicBezTo>
                  <a:cubicBezTo>
                    <a:pt x="2146300" y="22860"/>
                    <a:pt x="2150063" y="19050"/>
                    <a:pt x="2153826" y="19050"/>
                  </a:cubicBezTo>
                  <a:close/>
                  <a:moveTo>
                    <a:pt x="2316265" y="15875"/>
                  </a:moveTo>
                  <a:cubicBezTo>
                    <a:pt x="2349910" y="19646"/>
                    <a:pt x="2379817" y="23416"/>
                    <a:pt x="2413462" y="27186"/>
                  </a:cubicBezTo>
                  <a:cubicBezTo>
                    <a:pt x="2417200" y="27186"/>
                    <a:pt x="2420938" y="34727"/>
                    <a:pt x="2420938" y="38497"/>
                  </a:cubicBezTo>
                  <a:cubicBezTo>
                    <a:pt x="2420938" y="42268"/>
                    <a:pt x="2417200" y="46038"/>
                    <a:pt x="2413462" y="46038"/>
                  </a:cubicBezTo>
                  <a:cubicBezTo>
                    <a:pt x="2379817" y="42268"/>
                    <a:pt x="2346172" y="38497"/>
                    <a:pt x="2312527" y="34727"/>
                  </a:cubicBezTo>
                  <a:cubicBezTo>
                    <a:pt x="2308789" y="34727"/>
                    <a:pt x="2305050" y="27186"/>
                    <a:pt x="2305050" y="23416"/>
                  </a:cubicBezTo>
                  <a:cubicBezTo>
                    <a:pt x="2305050" y="19646"/>
                    <a:pt x="2312527" y="15875"/>
                    <a:pt x="2316265" y="15875"/>
                  </a:cubicBezTo>
                  <a:close/>
                  <a:moveTo>
                    <a:pt x="1995744" y="12700"/>
                  </a:moveTo>
                  <a:cubicBezTo>
                    <a:pt x="2018481" y="16404"/>
                    <a:pt x="2041218" y="16404"/>
                    <a:pt x="2067745" y="16404"/>
                  </a:cubicBezTo>
                  <a:cubicBezTo>
                    <a:pt x="2075324" y="16404"/>
                    <a:pt x="2082903" y="16404"/>
                    <a:pt x="2094271" y="16404"/>
                  </a:cubicBezTo>
                  <a:cubicBezTo>
                    <a:pt x="2098061" y="16404"/>
                    <a:pt x="2101850" y="23813"/>
                    <a:pt x="2101850" y="27517"/>
                  </a:cubicBezTo>
                  <a:cubicBezTo>
                    <a:pt x="2101850" y="31221"/>
                    <a:pt x="2098061" y="34925"/>
                    <a:pt x="2094271" y="34925"/>
                  </a:cubicBezTo>
                  <a:cubicBezTo>
                    <a:pt x="2082903" y="34925"/>
                    <a:pt x="2075324" y="34925"/>
                    <a:pt x="2063955" y="34925"/>
                  </a:cubicBezTo>
                  <a:cubicBezTo>
                    <a:pt x="2041218" y="34925"/>
                    <a:pt x="2018481" y="34925"/>
                    <a:pt x="1991954" y="31221"/>
                  </a:cubicBezTo>
                  <a:cubicBezTo>
                    <a:pt x="1988165" y="31221"/>
                    <a:pt x="1984375" y="27517"/>
                    <a:pt x="1984375" y="23813"/>
                  </a:cubicBezTo>
                  <a:cubicBezTo>
                    <a:pt x="1984375" y="16404"/>
                    <a:pt x="1988165" y="12700"/>
                    <a:pt x="1995744" y="12700"/>
                  </a:cubicBezTo>
                  <a:close/>
                  <a:moveTo>
                    <a:pt x="874968" y="7938"/>
                  </a:moveTo>
                  <a:cubicBezTo>
                    <a:pt x="890126" y="11819"/>
                    <a:pt x="905285" y="15699"/>
                    <a:pt x="920443" y="15699"/>
                  </a:cubicBezTo>
                  <a:cubicBezTo>
                    <a:pt x="935601" y="19580"/>
                    <a:pt x="954548" y="19580"/>
                    <a:pt x="973496" y="23460"/>
                  </a:cubicBezTo>
                  <a:cubicBezTo>
                    <a:pt x="977285" y="23460"/>
                    <a:pt x="981075" y="31221"/>
                    <a:pt x="981075" y="35102"/>
                  </a:cubicBezTo>
                  <a:cubicBezTo>
                    <a:pt x="981075" y="38983"/>
                    <a:pt x="973496" y="42863"/>
                    <a:pt x="969706" y="42863"/>
                  </a:cubicBezTo>
                  <a:cubicBezTo>
                    <a:pt x="950759" y="38983"/>
                    <a:pt x="935601" y="38983"/>
                    <a:pt x="916653" y="35102"/>
                  </a:cubicBezTo>
                  <a:cubicBezTo>
                    <a:pt x="901495" y="31221"/>
                    <a:pt x="886337" y="31221"/>
                    <a:pt x="871179" y="27341"/>
                  </a:cubicBezTo>
                  <a:cubicBezTo>
                    <a:pt x="867389" y="27341"/>
                    <a:pt x="863600" y="23460"/>
                    <a:pt x="863600" y="15699"/>
                  </a:cubicBezTo>
                  <a:cubicBezTo>
                    <a:pt x="863600" y="11819"/>
                    <a:pt x="867389" y="7938"/>
                    <a:pt x="874968" y="7938"/>
                  </a:cubicBezTo>
                  <a:close/>
                  <a:moveTo>
                    <a:pt x="1835199" y="4763"/>
                  </a:moveTo>
                  <a:cubicBezTo>
                    <a:pt x="1868686" y="8534"/>
                    <a:pt x="1902172" y="12304"/>
                    <a:pt x="1931938" y="16074"/>
                  </a:cubicBezTo>
                  <a:cubicBezTo>
                    <a:pt x="1939380" y="16074"/>
                    <a:pt x="1943100" y="19845"/>
                    <a:pt x="1939380" y="27385"/>
                  </a:cubicBezTo>
                  <a:cubicBezTo>
                    <a:pt x="1939380" y="31156"/>
                    <a:pt x="1935659" y="34926"/>
                    <a:pt x="1931938" y="34926"/>
                  </a:cubicBezTo>
                  <a:cubicBezTo>
                    <a:pt x="1898452" y="31156"/>
                    <a:pt x="1864965" y="27385"/>
                    <a:pt x="1835199" y="23615"/>
                  </a:cubicBezTo>
                  <a:cubicBezTo>
                    <a:pt x="1827758" y="23615"/>
                    <a:pt x="1824037" y="19845"/>
                    <a:pt x="1824037" y="12304"/>
                  </a:cubicBezTo>
                  <a:cubicBezTo>
                    <a:pt x="1827758" y="8534"/>
                    <a:pt x="1831479" y="4763"/>
                    <a:pt x="1835199" y="4763"/>
                  </a:cubicBezTo>
                  <a:close/>
                  <a:moveTo>
                    <a:pt x="1273664" y="4763"/>
                  </a:moveTo>
                  <a:cubicBezTo>
                    <a:pt x="1277388" y="4763"/>
                    <a:pt x="1281113" y="8467"/>
                    <a:pt x="1281113" y="15876"/>
                  </a:cubicBezTo>
                  <a:cubicBezTo>
                    <a:pt x="1281113" y="19580"/>
                    <a:pt x="1277388" y="23284"/>
                    <a:pt x="1273664" y="23284"/>
                  </a:cubicBezTo>
                  <a:cubicBezTo>
                    <a:pt x="1247592" y="23284"/>
                    <a:pt x="1217796" y="26988"/>
                    <a:pt x="1191724" y="26988"/>
                  </a:cubicBezTo>
                  <a:cubicBezTo>
                    <a:pt x="1187999" y="26988"/>
                    <a:pt x="1184275" y="23284"/>
                    <a:pt x="1184275" y="15876"/>
                  </a:cubicBezTo>
                  <a:cubicBezTo>
                    <a:pt x="1184275" y="12171"/>
                    <a:pt x="1187999" y="8467"/>
                    <a:pt x="1191724" y="8467"/>
                  </a:cubicBezTo>
                  <a:cubicBezTo>
                    <a:pt x="1217796" y="8467"/>
                    <a:pt x="1247592" y="4763"/>
                    <a:pt x="1273664" y="4763"/>
                  </a:cubicBezTo>
                  <a:close/>
                  <a:moveTo>
                    <a:pt x="1130761" y="4763"/>
                  </a:moveTo>
                  <a:cubicBezTo>
                    <a:pt x="1134500" y="4763"/>
                    <a:pt x="1138238" y="8534"/>
                    <a:pt x="1138238" y="12304"/>
                  </a:cubicBezTo>
                  <a:cubicBezTo>
                    <a:pt x="1138238" y="16074"/>
                    <a:pt x="1138238" y="23615"/>
                    <a:pt x="1130761" y="23615"/>
                  </a:cubicBezTo>
                  <a:cubicBezTo>
                    <a:pt x="1100855" y="27385"/>
                    <a:pt x="1067210" y="31156"/>
                    <a:pt x="1033565" y="34926"/>
                  </a:cubicBezTo>
                  <a:cubicBezTo>
                    <a:pt x="1029827" y="34926"/>
                    <a:pt x="1026088" y="31156"/>
                    <a:pt x="1022350" y="27385"/>
                  </a:cubicBezTo>
                  <a:cubicBezTo>
                    <a:pt x="1022350" y="23615"/>
                    <a:pt x="1026088" y="19845"/>
                    <a:pt x="1033565" y="16074"/>
                  </a:cubicBezTo>
                  <a:cubicBezTo>
                    <a:pt x="1063471" y="12304"/>
                    <a:pt x="1097116" y="8534"/>
                    <a:pt x="1130761" y="4763"/>
                  </a:cubicBezTo>
                  <a:close/>
                  <a:moveTo>
                    <a:pt x="1769960" y="0"/>
                  </a:moveTo>
                  <a:cubicBezTo>
                    <a:pt x="1777437" y="0"/>
                    <a:pt x="1781175" y="3771"/>
                    <a:pt x="1781175" y="11311"/>
                  </a:cubicBezTo>
                  <a:cubicBezTo>
                    <a:pt x="1781175" y="15082"/>
                    <a:pt x="1777437" y="18852"/>
                    <a:pt x="1773699" y="18852"/>
                  </a:cubicBezTo>
                  <a:cubicBezTo>
                    <a:pt x="1740054" y="22622"/>
                    <a:pt x="1706409" y="26393"/>
                    <a:pt x="1676502" y="30163"/>
                  </a:cubicBezTo>
                  <a:cubicBezTo>
                    <a:pt x="1669026" y="30163"/>
                    <a:pt x="1665287" y="26393"/>
                    <a:pt x="1665287" y="18852"/>
                  </a:cubicBezTo>
                  <a:cubicBezTo>
                    <a:pt x="1665287" y="15082"/>
                    <a:pt x="1669026" y="11311"/>
                    <a:pt x="1672764" y="11311"/>
                  </a:cubicBezTo>
                  <a:cubicBezTo>
                    <a:pt x="1706409" y="7541"/>
                    <a:pt x="1736315" y="3771"/>
                    <a:pt x="1769960" y="0"/>
                  </a:cubicBezTo>
                  <a:close/>
                  <a:moveTo>
                    <a:pt x="1514731" y="0"/>
                  </a:moveTo>
                  <a:cubicBezTo>
                    <a:pt x="1548836" y="3856"/>
                    <a:pt x="1579153" y="3856"/>
                    <a:pt x="1613258" y="7711"/>
                  </a:cubicBezTo>
                  <a:cubicBezTo>
                    <a:pt x="1617048" y="7711"/>
                    <a:pt x="1620837" y="11566"/>
                    <a:pt x="1620837" y="19277"/>
                  </a:cubicBezTo>
                  <a:cubicBezTo>
                    <a:pt x="1620837" y="23133"/>
                    <a:pt x="1617048" y="26988"/>
                    <a:pt x="1613258" y="26988"/>
                  </a:cubicBezTo>
                  <a:cubicBezTo>
                    <a:pt x="1579153" y="23133"/>
                    <a:pt x="1545047" y="23133"/>
                    <a:pt x="1510941" y="19277"/>
                  </a:cubicBezTo>
                  <a:cubicBezTo>
                    <a:pt x="1507152" y="19277"/>
                    <a:pt x="1503362" y="15422"/>
                    <a:pt x="1503362" y="7711"/>
                  </a:cubicBezTo>
                  <a:cubicBezTo>
                    <a:pt x="1503362" y="3856"/>
                    <a:pt x="1507152" y="0"/>
                    <a:pt x="1514731" y="0"/>
                  </a:cubicBezTo>
                  <a:close/>
                  <a:moveTo>
                    <a:pt x="1352794" y="0"/>
                  </a:moveTo>
                  <a:cubicBezTo>
                    <a:pt x="1379293" y="3969"/>
                    <a:pt x="1405792" y="3969"/>
                    <a:pt x="1432291" y="3969"/>
                  </a:cubicBezTo>
                  <a:cubicBezTo>
                    <a:pt x="1436076" y="3969"/>
                    <a:pt x="1439862" y="11907"/>
                    <a:pt x="1436076" y="15875"/>
                  </a:cubicBezTo>
                  <a:cubicBezTo>
                    <a:pt x="1436076" y="19844"/>
                    <a:pt x="1432291" y="23813"/>
                    <a:pt x="1428505" y="23813"/>
                  </a:cubicBezTo>
                  <a:cubicBezTo>
                    <a:pt x="1402006" y="23813"/>
                    <a:pt x="1375507" y="23813"/>
                    <a:pt x="1349008" y="19844"/>
                  </a:cubicBezTo>
                  <a:cubicBezTo>
                    <a:pt x="1345222" y="19844"/>
                    <a:pt x="1341437" y="15875"/>
                    <a:pt x="1345222" y="11907"/>
                  </a:cubicBezTo>
                  <a:cubicBezTo>
                    <a:pt x="1345222" y="7938"/>
                    <a:pt x="1349008" y="0"/>
                    <a:pt x="1352794" y="0"/>
                  </a:cubicBezTo>
                  <a:close/>
                </a:path>
              </a:pathLst>
            </a:custGeom>
            <a:solidFill>
              <a:schemeClr val="accent6">
                <a:lumMod val="75000"/>
              </a:schemeClr>
            </a:solidFill>
            <a:ln>
              <a:solidFill>
                <a:schemeClr val="accent6">
                  <a:lumMod val="75000"/>
                </a:schemeClr>
              </a:solidFill>
            </a:ln>
          </p:spPr>
          <p:txBody>
            <a:bodyPr/>
            <a:lstStyle/>
            <a:p>
              <a:pPr defTabSz="342900">
                <a:defRPr/>
              </a:pPr>
              <a:endParaRPr lang="zh-CN" altLang="en-US">
                <a:solidFill>
                  <a:srgbClr val="000000"/>
                </a:solidFill>
                <a:latin typeface="Calibri" panose="020F0502020204030204" pitchFamily="34" charset="0"/>
                <a:ea typeface="字魂36号-正文宋楷" panose="02000000000000000000" pitchFamily="2" charset="-122"/>
                <a:cs typeface="Calibri" panose="020F0502020204030204" pitchFamily="34" charset="0"/>
              </a:endParaRPr>
            </a:p>
          </p:txBody>
        </p:sp>
      </p:grpSp>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623" y="3606874"/>
            <a:ext cx="1106564" cy="1553135"/>
          </a:xfrm>
          <a:prstGeom prst="rect">
            <a:avLst/>
          </a:prstGeom>
        </p:spPr>
      </p:pic>
      <p:sp>
        <p:nvSpPr>
          <p:cNvPr id="9" name="Rectangle 8">
            <a:extLst>
              <a:ext uri="{FF2B5EF4-FFF2-40B4-BE49-F238E27FC236}">
                <a16:creationId xmlns:a16="http://schemas.microsoft.com/office/drawing/2014/main" id="{CD25A148-D219-46A9-92A1-4BDE2509A3B2}"/>
              </a:ext>
            </a:extLst>
          </p:cNvPr>
          <p:cNvSpPr/>
          <p:nvPr/>
        </p:nvSpPr>
        <p:spPr>
          <a:xfrm>
            <a:off x="1540601" y="1628219"/>
            <a:ext cx="6351568" cy="1527849"/>
          </a:xfrm>
          <a:prstGeom prst="rect">
            <a:avLst/>
          </a:prstGeom>
          <a:noFill/>
          <a:ln>
            <a:solidFill>
              <a:srgbClr val="2D8D44"/>
            </a:solidFill>
          </a:ln>
        </p:spPr>
        <p:txBody>
          <a:bodyPr wrap="none" lIns="91440" tIns="45720" rIns="91440" bIns="45720" numCol="1">
            <a:prstTxWarp prst="textChevron">
              <a:avLst/>
            </a:prstTxWarp>
            <a:spAutoFit/>
          </a:bodyPr>
          <a:lstStyle/>
          <a:p>
            <a:pPr algn="ctr"/>
            <a:r>
              <a:rPr lang="vi-VN" sz="6600" b="1" dirty="0">
                <a:ln w="22225">
                  <a:solidFill>
                    <a:schemeClr val="accent2"/>
                  </a:solidFill>
                  <a:prstDash val="solid"/>
                </a:ln>
                <a:solidFill>
                  <a:srgbClr val="548235"/>
                </a:solidFill>
              </a:rPr>
              <a:t>KHỞI ĐỘNG</a:t>
            </a:r>
            <a:endParaRPr lang="en-US" sz="6600" b="1" dirty="0">
              <a:ln w="22225">
                <a:solidFill>
                  <a:schemeClr val="accent2"/>
                </a:solidFill>
                <a:prstDash val="solid"/>
              </a:ln>
              <a:solidFill>
                <a:srgbClr val="548235"/>
              </a:solidFill>
            </a:endParaRPr>
          </a:p>
        </p:txBody>
      </p:sp>
    </p:spTree>
    <p:extLst>
      <p:ext uri="{BB962C8B-B14F-4D97-AF65-F5344CB8AC3E}">
        <p14:creationId xmlns:p14="http://schemas.microsoft.com/office/powerpoint/2010/main" val="39011262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mph" presetSubtype="0" repeatCount="indefinite" fill="hold" grpId="0" nodeType="withEffect">
                                  <p:stCondLst>
                                    <p:cond delay="0"/>
                                  </p:stCondLst>
                                  <p:iterate type="lt">
                                    <p:tmPct val="10000"/>
                                  </p:iterate>
                                  <p:childTnLst>
                                    <p:animClr clrSpc="rgb" dir="cw">
                                      <p:cBhvr override="childStyle">
                                        <p:cTn id="6" dur="500" fill="hold"/>
                                        <p:tgtEl>
                                          <p:spTgt spid="9"/>
                                        </p:tgtEl>
                                        <p:attrNameLst>
                                          <p:attrName>style.color</p:attrName>
                                        </p:attrNameLst>
                                      </p:cBhvr>
                                      <p:to>
                                        <a:schemeClr val="accent2"/>
                                      </p:to>
                                    </p:animClr>
                                    <p:animClr clrSpc="rgb" dir="cw">
                                      <p:cBhvr>
                                        <p:cTn id="7" dur="500" fill="hold"/>
                                        <p:tgtEl>
                                          <p:spTgt spid="9"/>
                                        </p:tgtEl>
                                        <p:attrNameLst>
                                          <p:attrName>fillcolor</p:attrName>
                                        </p:attrNameLst>
                                      </p:cBhvr>
                                      <p:to>
                                        <a:schemeClr val="accent2"/>
                                      </p:to>
                                    </p:animClr>
                                    <p:set>
                                      <p:cBhvr>
                                        <p:cTn id="8" dur="500" fill="hold"/>
                                        <p:tgtEl>
                                          <p:spTgt spid="9"/>
                                        </p:tgtEl>
                                        <p:attrNameLst>
                                          <p:attrName>fill.type</p:attrName>
                                        </p:attrNameLst>
                                      </p:cBhvr>
                                      <p:to>
                                        <p:strVal val="solid"/>
                                      </p:to>
                                    </p:set>
                                    <p:anim to="1.5" calcmode="lin" valueType="num">
                                      <p:cBhvr override="childStyle">
                                        <p:cTn id="9" dur="500" fill="hold"/>
                                        <p:tgtEl>
                                          <p:spTgt spid="9"/>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7"/>
          <p:cNvSpPr/>
          <p:nvPr/>
        </p:nvSpPr>
        <p:spPr>
          <a:xfrm>
            <a:off x="417130" y="-4600"/>
            <a:ext cx="8350079" cy="4645384"/>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ea typeface="微软雅黑 Light" panose="020B0502040204020203" pitchFamily="34" charset="-122"/>
            </a:endParaRPr>
          </a:p>
        </p:txBody>
      </p:sp>
      <p:sp>
        <p:nvSpPr>
          <p:cNvPr id="21" name="Freeform 197">
            <a:extLst>
              <a:ext uri="{FF2B5EF4-FFF2-40B4-BE49-F238E27FC236}">
                <a16:creationId xmlns:a16="http://schemas.microsoft.com/office/drawing/2014/main" id="{6A10FE8D-4993-4932-B6AA-1C8CECAC68A8}"/>
              </a:ext>
            </a:extLst>
          </p:cNvPr>
          <p:cNvSpPr>
            <a:spLocks noEditPoints="1"/>
          </p:cNvSpPr>
          <p:nvPr/>
        </p:nvSpPr>
        <p:spPr bwMode="auto">
          <a:xfrm>
            <a:off x="2962539" y="194653"/>
            <a:ext cx="3218921" cy="841545"/>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chemeClr val="accent2"/>
          </a:solidFill>
          <a:ln>
            <a:noFill/>
          </a:ln>
        </p:spPr>
        <p:txBody>
          <a:bodyPr vert="horz" wrap="square" lIns="68580" tIns="34290" rIns="68580" bIns="34290" numCol="1" anchor="t" anchorCtr="0" compatLnSpc="1"/>
          <a:lstStyle/>
          <a:p>
            <a:pPr>
              <a:defRPr/>
            </a:pPr>
            <a:endParaRPr lang="zh-CN" altLang="en-US" kern="0" dirty="0">
              <a:solidFill>
                <a:prstClr val="black"/>
              </a:solidFill>
              <a:latin typeface="微软雅黑" panose="020B0503020204020204" pitchFamily="34" charset="-122"/>
              <a:ea typeface="微软雅黑" panose="020B0503020204020204" pitchFamily="34" charset="-122"/>
            </a:endParaRPr>
          </a:p>
        </p:txBody>
      </p:sp>
      <p:pic>
        <p:nvPicPr>
          <p:cNvPr id="24" name="Picture 23" descr="Logo&#10;&#10;Description automatically generated">
            <a:extLst>
              <a:ext uri="{FF2B5EF4-FFF2-40B4-BE49-F238E27FC236}">
                <a16:creationId xmlns:a16="http://schemas.microsoft.com/office/drawing/2014/main" id="{5D3805D4-CFB4-4C1A-8E26-BC7CF71FDB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258" t="8952" r="14883" b="24172"/>
          <a:stretch/>
        </p:blipFill>
        <p:spPr>
          <a:xfrm>
            <a:off x="3147904" y="489285"/>
            <a:ext cx="2487509" cy="523823"/>
          </a:xfrm>
          <a:prstGeom prst="rect">
            <a:avLst/>
          </a:prstGeom>
        </p:spPr>
      </p:pic>
      <p:grpSp>
        <p:nvGrpSpPr>
          <p:cNvPr id="25" name="Group 24">
            <a:extLst>
              <a:ext uri="{FF2B5EF4-FFF2-40B4-BE49-F238E27FC236}">
                <a16:creationId xmlns:a16="http://schemas.microsoft.com/office/drawing/2014/main" id="{D60C616B-38B8-4038-93E8-47D1B08153FD}"/>
              </a:ext>
            </a:extLst>
          </p:cNvPr>
          <p:cNvGrpSpPr/>
          <p:nvPr/>
        </p:nvGrpSpPr>
        <p:grpSpPr>
          <a:xfrm>
            <a:off x="1395377" y="1069734"/>
            <a:ext cx="6990855" cy="780863"/>
            <a:chOff x="1088928" y="1323040"/>
            <a:chExt cx="5661496" cy="523393"/>
          </a:xfrm>
          <a:solidFill>
            <a:schemeClr val="accent6">
              <a:lumMod val="40000"/>
              <a:lumOff val="60000"/>
            </a:schemeClr>
          </a:solidFill>
        </p:grpSpPr>
        <p:sp>
          <p:nvSpPr>
            <p:cNvPr id="26" name="Rectangle: Rounded Corners 43">
              <a:extLst>
                <a:ext uri="{FF2B5EF4-FFF2-40B4-BE49-F238E27FC236}">
                  <a16:creationId xmlns:a16="http://schemas.microsoft.com/office/drawing/2014/main" id="{D7EC7D80-054B-47F3-946F-AEC530622253}"/>
                </a:ext>
              </a:extLst>
            </p:cNvPr>
            <p:cNvSpPr/>
            <p:nvPr/>
          </p:nvSpPr>
          <p:spPr>
            <a:xfrm>
              <a:off x="1088928" y="1323040"/>
              <a:ext cx="5661496" cy="523393"/>
            </a:xfrm>
            <a:custGeom>
              <a:avLst/>
              <a:gdLst>
                <a:gd name="connsiteX0" fmla="*/ 0 w 5661496"/>
                <a:gd name="connsiteY0" fmla="*/ 87234 h 523393"/>
                <a:gd name="connsiteX1" fmla="*/ 87234 w 5661496"/>
                <a:gd name="connsiteY1" fmla="*/ 0 h 523393"/>
                <a:gd name="connsiteX2" fmla="*/ 635937 w 5661496"/>
                <a:gd name="connsiteY2" fmla="*/ 0 h 523393"/>
                <a:gd name="connsiteX3" fmla="*/ 1129769 w 5661496"/>
                <a:gd name="connsiteY3" fmla="*/ 0 h 523393"/>
                <a:gd name="connsiteX4" fmla="*/ 1568732 w 5661496"/>
                <a:gd name="connsiteY4" fmla="*/ 0 h 523393"/>
                <a:gd name="connsiteX5" fmla="*/ 2227175 w 5661496"/>
                <a:gd name="connsiteY5" fmla="*/ 0 h 523393"/>
                <a:gd name="connsiteX6" fmla="*/ 2666137 w 5661496"/>
                <a:gd name="connsiteY6" fmla="*/ 0 h 523393"/>
                <a:gd name="connsiteX7" fmla="*/ 3269710 w 5661496"/>
                <a:gd name="connsiteY7" fmla="*/ 0 h 523393"/>
                <a:gd name="connsiteX8" fmla="*/ 3708672 w 5661496"/>
                <a:gd name="connsiteY8" fmla="*/ 0 h 523393"/>
                <a:gd name="connsiteX9" fmla="*/ 4147635 w 5661496"/>
                <a:gd name="connsiteY9" fmla="*/ 0 h 523393"/>
                <a:gd name="connsiteX10" fmla="*/ 4806078 w 5661496"/>
                <a:gd name="connsiteY10" fmla="*/ 0 h 523393"/>
                <a:gd name="connsiteX11" fmla="*/ 5574262 w 5661496"/>
                <a:gd name="connsiteY11" fmla="*/ 0 h 523393"/>
                <a:gd name="connsiteX12" fmla="*/ 5661496 w 5661496"/>
                <a:gd name="connsiteY12" fmla="*/ 87234 h 523393"/>
                <a:gd name="connsiteX13" fmla="*/ 5661496 w 5661496"/>
                <a:gd name="connsiteY13" fmla="*/ 436159 h 523393"/>
                <a:gd name="connsiteX14" fmla="*/ 5574262 w 5661496"/>
                <a:gd name="connsiteY14" fmla="*/ 523393 h 523393"/>
                <a:gd name="connsiteX15" fmla="*/ 5135300 w 5661496"/>
                <a:gd name="connsiteY15" fmla="*/ 523393 h 523393"/>
                <a:gd name="connsiteX16" fmla="*/ 4751208 w 5661496"/>
                <a:gd name="connsiteY16" fmla="*/ 523393 h 523393"/>
                <a:gd name="connsiteX17" fmla="*/ 4312246 w 5661496"/>
                <a:gd name="connsiteY17" fmla="*/ 523393 h 523393"/>
                <a:gd name="connsiteX18" fmla="*/ 3708672 w 5661496"/>
                <a:gd name="connsiteY18" fmla="*/ 523393 h 523393"/>
                <a:gd name="connsiteX19" fmla="*/ 3324581 w 5661496"/>
                <a:gd name="connsiteY19" fmla="*/ 523393 h 523393"/>
                <a:gd name="connsiteX20" fmla="*/ 2830748 w 5661496"/>
                <a:gd name="connsiteY20" fmla="*/ 523393 h 523393"/>
                <a:gd name="connsiteX21" fmla="*/ 2391786 w 5661496"/>
                <a:gd name="connsiteY21" fmla="*/ 523393 h 523393"/>
                <a:gd name="connsiteX22" fmla="*/ 1897953 w 5661496"/>
                <a:gd name="connsiteY22" fmla="*/ 523393 h 523393"/>
                <a:gd name="connsiteX23" fmla="*/ 1458991 w 5661496"/>
                <a:gd name="connsiteY23" fmla="*/ 523393 h 523393"/>
                <a:gd name="connsiteX24" fmla="*/ 910288 w 5661496"/>
                <a:gd name="connsiteY24" fmla="*/ 523393 h 523393"/>
                <a:gd name="connsiteX25" fmla="*/ 87234 w 5661496"/>
                <a:gd name="connsiteY25" fmla="*/ 523393 h 523393"/>
                <a:gd name="connsiteX26" fmla="*/ 0 w 5661496"/>
                <a:gd name="connsiteY26" fmla="*/ 436159 h 523393"/>
                <a:gd name="connsiteX27" fmla="*/ 0 w 5661496"/>
                <a:gd name="connsiteY27" fmla="*/ 87234 h 52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661496" h="523393" fill="none" extrusionOk="0">
                  <a:moveTo>
                    <a:pt x="0" y="87234"/>
                  </a:moveTo>
                  <a:cubicBezTo>
                    <a:pt x="-5912" y="41502"/>
                    <a:pt x="40354" y="-10773"/>
                    <a:pt x="87234" y="0"/>
                  </a:cubicBezTo>
                  <a:cubicBezTo>
                    <a:pt x="321660" y="-44695"/>
                    <a:pt x="478142" y="52996"/>
                    <a:pt x="635937" y="0"/>
                  </a:cubicBezTo>
                  <a:cubicBezTo>
                    <a:pt x="793732" y="-52996"/>
                    <a:pt x="965255" y="46162"/>
                    <a:pt x="1129769" y="0"/>
                  </a:cubicBezTo>
                  <a:cubicBezTo>
                    <a:pt x="1294283" y="-46162"/>
                    <a:pt x="1417862" y="16832"/>
                    <a:pt x="1568732" y="0"/>
                  </a:cubicBezTo>
                  <a:cubicBezTo>
                    <a:pt x="1719602" y="-16832"/>
                    <a:pt x="2074234" y="63131"/>
                    <a:pt x="2227175" y="0"/>
                  </a:cubicBezTo>
                  <a:cubicBezTo>
                    <a:pt x="2380116" y="-63131"/>
                    <a:pt x="2513981" y="30841"/>
                    <a:pt x="2666137" y="0"/>
                  </a:cubicBezTo>
                  <a:cubicBezTo>
                    <a:pt x="2818293" y="-30841"/>
                    <a:pt x="3057238" y="61319"/>
                    <a:pt x="3269710" y="0"/>
                  </a:cubicBezTo>
                  <a:cubicBezTo>
                    <a:pt x="3482182" y="-61319"/>
                    <a:pt x="3569759" y="33039"/>
                    <a:pt x="3708672" y="0"/>
                  </a:cubicBezTo>
                  <a:cubicBezTo>
                    <a:pt x="3847585" y="-33039"/>
                    <a:pt x="3975887" y="11112"/>
                    <a:pt x="4147635" y="0"/>
                  </a:cubicBezTo>
                  <a:cubicBezTo>
                    <a:pt x="4319383" y="-11112"/>
                    <a:pt x="4546020" y="71056"/>
                    <a:pt x="4806078" y="0"/>
                  </a:cubicBezTo>
                  <a:cubicBezTo>
                    <a:pt x="5066136" y="-71056"/>
                    <a:pt x="5205899" y="74296"/>
                    <a:pt x="5574262" y="0"/>
                  </a:cubicBezTo>
                  <a:cubicBezTo>
                    <a:pt x="5618638" y="-2964"/>
                    <a:pt x="5663972" y="29186"/>
                    <a:pt x="5661496" y="87234"/>
                  </a:cubicBezTo>
                  <a:cubicBezTo>
                    <a:pt x="5676906" y="206847"/>
                    <a:pt x="5620987" y="325962"/>
                    <a:pt x="5661496" y="436159"/>
                  </a:cubicBezTo>
                  <a:cubicBezTo>
                    <a:pt x="5653699" y="477953"/>
                    <a:pt x="5623392" y="525312"/>
                    <a:pt x="5574262" y="523393"/>
                  </a:cubicBezTo>
                  <a:cubicBezTo>
                    <a:pt x="5416803" y="528654"/>
                    <a:pt x="5345373" y="482059"/>
                    <a:pt x="5135300" y="523393"/>
                  </a:cubicBezTo>
                  <a:cubicBezTo>
                    <a:pt x="4925227" y="564727"/>
                    <a:pt x="4909646" y="482787"/>
                    <a:pt x="4751208" y="523393"/>
                  </a:cubicBezTo>
                  <a:cubicBezTo>
                    <a:pt x="4592770" y="563999"/>
                    <a:pt x="4514573" y="506901"/>
                    <a:pt x="4312246" y="523393"/>
                  </a:cubicBezTo>
                  <a:cubicBezTo>
                    <a:pt x="4109919" y="539885"/>
                    <a:pt x="3853537" y="496054"/>
                    <a:pt x="3708672" y="523393"/>
                  </a:cubicBezTo>
                  <a:cubicBezTo>
                    <a:pt x="3563807" y="550732"/>
                    <a:pt x="3472541" y="503904"/>
                    <a:pt x="3324581" y="523393"/>
                  </a:cubicBezTo>
                  <a:cubicBezTo>
                    <a:pt x="3176621" y="542882"/>
                    <a:pt x="2975546" y="513163"/>
                    <a:pt x="2830748" y="523393"/>
                  </a:cubicBezTo>
                  <a:cubicBezTo>
                    <a:pt x="2685950" y="533623"/>
                    <a:pt x="2595962" y="498937"/>
                    <a:pt x="2391786" y="523393"/>
                  </a:cubicBezTo>
                  <a:cubicBezTo>
                    <a:pt x="2187610" y="547849"/>
                    <a:pt x="2069569" y="517619"/>
                    <a:pt x="1897953" y="523393"/>
                  </a:cubicBezTo>
                  <a:cubicBezTo>
                    <a:pt x="1726337" y="529167"/>
                    <a:pt x="1672110" y="472114"/>
                    <a:pt x="1458991" y="523393"/>
                  </a:cubicBezTo>
                  <a:cubicBezTo>
                    <a:pt x="1245872" y="574672"/>
                    <a:pt x="1046795" y="463327"/>
                    <a:pt x="910288" y="523393"/>
                  </a:cubicBezTo>
                  <a:cubicBezTo>
                    <a:pt x="773781" y="583459"/>
                    <a:pt x="332363" y="439553"/>
                    <a:pt x="87234" y="523393"/>
                  </a:cubicBezTo>
                  <a:cubicBezTo>
                    <a:pt x="31118" y="518124"/>
                    <a:pt x="2215" y="476825"/>
                    <a:pt x="0" y="436159"/>
                  </a:cubicBezTo>
                  <a:cubicBezTo>
                    <a:pt x="-14829" y="351086"/>
                    <a:pt x="25771" y="228201"/>
                    <a:pt x="0" y="87234"/>
                  </a:cubicBezTo>
                  <a:close/>
                </a:path>
                <a:path w="5661496" h="523393" stroke="0" extrusionOk="0">
                  <a:moveTo>
                    <a:pt x="0" y="87234"/>
                  </a:moveTo>
                  <a:cubicBezTo>
                    <a:pt x="-5620" y="37396"/>
                    <a:pt x="49113" y="7656"/>
                    <a:pt x="87234" y="0"/>
                  </a:cubicBezTo>
                  <a:cubicBezTo>
                    <a:pt x="323467" y="-63792"/>
                    <a:pt x="460072" y="55766"/>
                    <a:pt x="690807" y="0"/>
                  </a:cubicBezTo>
                  <a:cubicBezTo>
                    <a:pt x="921542" y="-55766"/>
                    <a:pt x="1079126" y="14683"/>
                    <a:pt x="1294380" y="0"/>
                  </a:cubicBezTo>
                  <a:cubicBezTo>
                    <a:pt x="1509634" y="-14683"/>
                    <a:pt x="1767598" y="51238"/>
                    <a:pt x="1897953" y="0"/>
                  </a:cubicBezTo>
                  <a:cubicBezTo>
                    <a:pt x="2028308" y="-51238"/>
                    <a:pt x="2374694" y="10529"/>
                    <a:pt x="2556397" y="0"/>
                  </a:cubicBezTo>
                  <a:cubicBezTo>
                    <a:pt x="2738100" y="-10529"/>
                    <a:pt x="2867508" y="11199"/>
                    <a:pt x="2995359" y="0"/>
                  </a:cubicBezTo>
                  <a:cubicBezTo>
                    <a:pt x="3123210" y="-11199"/>
                    <a:pt x="3286139" y="41363"/>
                    <a:pt x="3544062" y="0"/>
                  </a:cubicBezTo>
                  <a:cubicBezTo>
                    <a:pt x="3801985" y="-41363"/>
                    <a:pt x="3881187" y="3368"/>
                    <a:pt x="4037894" y="0"/>
                  </a:cubicBezTo>
                  <a:cubicBezTo>
                    <a:pt x="4194601" y="-3368"/>
                    <a:pt x="4274810" y="12677"/>
                    <a:pt x="4476856" y="0"/>
                  </a:cubicBezTo>
                  <a:cubicBezTo>
                    <a:pt x="4678902" y="-12677"/>
                    <a:pt x="4916732" y="22679"/>
                    <a:pt x="5080429" y="0"/>
                  </a:cubicBezTo>
                  <a:cubicBezTo>
                    <a:pt x="5244126" y="-22679"/>
                    <a:pt x="5406219" y="47768"/>
                    <a:pt x="5574262" y="0"/>
                  </a:cubicBezTo>
                  <a:cubicBezTo>
                    <a:pt x="5625334" y="7158"/>
                    <a:pt x="5661161" y="40783"/>
                    <a:pt x="5661496" y="87234"/>
                  </a:cubicBezTo>
                  <a:cubicBezTo>
                    <a:pt x="5668977" y="224078"/>
                    <a:pt x="5659420" y="300037"/>
                    <a:pt x="5661496" y="436159"/>
                  </a:cubicBezTo>
                  <a:cubicBezTo>
                    <a:pt x="5668752" y="483999"/>
                    <a:pt x="5623389" y="528543"/>
                    <a:pt x="5574262" y="523393"/>
                  </a:cubicBezTo>
                  <a:cubicBezTo>
                    <a:pt x="5391926" y="567155"/>
                    <a:pt x="5282839" y="484222"/>
                    <a:pt x="5080429" y="523393"/>
                  </a:cubicBezTo>
                  <a:cubicBezTo>
                    <a:pt x="4878019" y="562564"/>
                    <a:pt x="4826354" y="470097"/>
                    <a:pt x="4586597" y="523393"/>
                  </a:cubicBezTo>
                  <a:cubicBezTo>
                    <a:pt x="4346840" y="576689"/>
                    <a:pt x="4225158" y="472067"/>
                    <a:pt x="3928154" y="523393"/>
                  </a:cubicBezTo>
                  <a:cubicBezTo>
                    <a:pt x="3631150" y="574719"/>
                    <a:pt x="3616516" y="496595"/>
                    <a:pt x="3434321" y="523393"/>
                  </a:cubicBezTo>
                  <a:cubicBezTo>
                    <a:pt x="3252126" y="550191"/>
                    <a:pt x="3120976" y="481875"/>
                    <a:pt x="2830748" y="523393"/>
                  </a:cubicBezTo>
                  <a:cubicBezTo>
                    <a:pt x="2540520" y="564911"/>
                    <a:pt x="2484073" y="499793"/>
                    <a:pt x="2391786" y="523393"/>
                  </a:cubicBezTo>
                  <a:cubicBezTo>
                    <a:pt x="2299499" y="546993"/>
                    <a:pt x="2078338" y="477680"/>
                    <a:pt x="1952824" y="523393"/>
                  </a:cubicBezTo>
                  <a:cubicBezTo>
                    <a:pt x="1827310" y="569106"/>
                    <a:pt x="1609738" y="481215"/>
                    <a:pt x="1404121" y="523393"/>
                  </a:cubicBezTo>
                  <a:cubicBezTo>
                    <a:pt x="1198504" y="565571"/>
                    <a:pt x="1095710" y="471242"/>
                    <a:pt x="855418" y="523393"/>
                  </a:cubicBezTo>
                  <a:cubicBezTo>
                    <a:pt x="615126" y="575544"/>
                    <a:pt x="391814" y="469132"/>
                    <a:pt x="87234" y="523393"/>
                  </a:cubicBezTo>
                  <a:cubicBezTo>
                    <a:pt x="40697" y="531451"/>
                    <a:pt x="7151" y="475333"/>
                    <a:pt x="0" y="436159"/>
                  </a:cubicBezTo>
                  <a:cubicBezTo>
                    <a:pt x="-7442" y="312891"/>
                    <a:pt x="7744" y="190684"/>
                    <a:pt x="0" y="87234"/>
                  </a:cubicBezTo>
                  <a:close/>
                </a:path>
              </a:pathLst>
            </a:custGeom>
            <a:grpFill/>
            <a:ln w="12700" cap="flat" cmpd="sng" algn="ctr">
              <a:solidFill>
                <a:schemeClr val="bg1">
                  <a:lumMod val="25000"/>
                </a:schemeClr>
              </a:solidFill>
              <a:prstDash val="solid"/>
              <a:miter lim="800000"/>
              <a:extLst>
                <a:ext uri="{C807C97D-BFC1-408E-A445-0C87EB9F89A2}">
                  <ask:lineSketchStyleProps xmlns:ask="http://schemas.microsoft.com/office/drawing/2018/sketchyshapes" sd="3444377824">
                    <a:custGeom>
                      <a:avLst/>
                      <a:gdLst>
                        <a:gd name="connsiteX0" fmla="*/ 0 w 6990855"/>
                        <a:gd name="connsiteY0" fmla="*/ 130146 h 780863"/>
                        <a:gd name="connsiteX1" fmla="*/ 130146 w 6990855"/>
                        <a:gd name="connsiteY1" fmla="*/ 0 h 780863"/>
                        <a:gd name="connsiteX2" fmla="*/ 758332 w 6990855"/>
                        <a:gd name="connsiteY2" fmla="*/ 0 h 780863"/>
                        <a:gd name="connsiteX3" fmla="*/ 1184601 w 6990855"/>
                        <a:gd name="connsiteY3" fmla="*/ 0 h 780863"/>
                        <a:gd name="connsiteX4" fmla="*/ 1610870 w 6990855"/>
                        <a:gd name="connsiteY4" fmla="*/ 0 h 780863"/>
                        <a:gd name="connsiteX5" fmla="*/ 2306361 w 6990855"/>
                        <a:gd name="connsiteY5" fmla="*/ 0 h 780863"/>
                        <a:gd name="connsiteX6" fmla="*/ 2934547 w 6990855"/>
                        <a:gd name="connsiteY6" fmla="*/ 0 h 780863"/>
                        <a:gd name="connsiteX7" fmla="*/ 3293511 w 6990855"/>
                        <a:gd name="connsiteY7" fmla="*/ 0 h 780863"/>
                        <a:gd name="connsiteX8" fmla="*/ 3787085 w 6990855"/>
                        <a:gd name="connsiteY8" fmla="*/ 0 h 780863"/>
                        <a:gd name="connsiteX9" fmla="*/ 4415271 w 6990855"/>
                        <a:gd name="connsiteY9" fmla="*/ 0 h 780863"/>
                        <a:gd name="connsiteX10" fmla="*/ 5043457 w 6990855"/>
                        <a:gd name="connsiteY10" fmla="*/ 0 h 780863"/>
                        <a:gd name="connsiteX11" fmla="*/ 5402420 w 6990855"/>
                        <a:gd name="connsiteY11" fmla="*/ 0 h 780863"/>
                        <a:gd name="connsiteX12" fmla="*/ 5761384 w 6990855"/>
                        <a:gd name="connsiteY12" fmla="*/ 0 h 780863"/>
                        <a:gd name="connsiteX13" fmla="*/ 6120347 w 6990855"/>
                        <a:gd name="connsiteY13" fmla="*/ 0 h 780863"/>
                        <a:gd name="connsiteX14" fmla="*/ 6860709 w 6990855"/>
                        <a:gd name="connsiteY14" fmla="*/ 0 h 780863"/>
                        <a:gd name="connsiteX15" fmla="*/ 6990855 w 6990855"/>
                        <a:gd name="connsiteY15" fmla="*/ 130146 h 780863"/>
                        <a:gd name="connsiteX16" fmla="*/ 6990855 w 6990855"/>
                        <a:gd name="connsiteY16" fmla="*/ 650717 h 780863"/>
                        <a:gd name="connsiteX17" fmla="*/ 6860709 w 6990855"/>
                        <a:gd name="connsiteY17" fmla="*/ 780863 h 780863"/>
                        <a:gd name="connsiteX18" fmla="*/ 6434440 w 6990855"/>
                        <a:gd name="connsiteY18" fmla="*/ 780863 h 780863"/>
                        <a:gd name="connsiteX19" fmla="*/ 5873560 w 6990855"/>
                        <a:gd name="connsiteY19" fmla="*/ 780863 h 780863"/>
                        <a:gd name="connsiteX20" fmla="*/ 5447291 w 6990855"/>
                        <a:gd name="connsiteY20" fmla="*/ 780863 h 780863"/>
                        <a:gd name="connsiteX21" fmla="*/ 4953716 w 6990855"/>
                        <a:gd name="connsiteY21" fmla="*/ 780863 h 780863"/>
                        <a:gd name="connsiteX22" fmla="*/ 4392836 w 6990855"/>
                        <a:gd name="connsiteY22" fmla="*/ 780863 h 780863"/>
                        <a:gd name="connsiteX23" fmla="*/ 3831956 w 6990855"/>
                        <a:gd name="connsiteY23" fmla="*/ 780863 h 780863"/>
                        <a:gd name="connsiteX24" fmla="*/ 3136464 w 6990855"/>
                        <a:gd name="connsiteY24" fmla="*/ 780863 h 780863"/>
                        <a:gd name="connsiteX25" fmla="*/ 2508278 w 6990855"/>
                        <a:gd name="connsiteY25" fmla="*/ 780863 h 780863"/>
                        <a:gd name="connsiteX26" fmla="*/ 2149315 w 6990855"/>
                        <a:gd name="connsiteY26" fmla="*/ 780863 h 780863"/>
                        <a:gd name="connsiteX27" fmla="*/ 1453823 w 6990855"/>
                        <a:gd name="connsiteY27" fmla="*/ 780863 h 780863"/>
                        <a:gd name="connsiteX28" fmla="*/ 758332 w 6990855"/>
                        <a:gd name="connsiteY28" fmla="*/ 780863 h 780863"/>
                        <a:gd name="connsiteX29" fmla="*/ 130146 w 6990855"/>
                        <a:gd name="connsiteY29" fmla="*/ 780863 h 780863"/>
                        <a:gd name="connsiteX30" fmla="*/ 0 w 6990855"/>
                        <a:gd name="connsiteY30" fmla="*/ 650717 h 780863"/>
                        <a:gd name="connsiteX31" fmla="*/ 0 w 6990855"/>
                        <a:gd name="connsiteY31" fmla="*/ 130146 h 780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990855" h="780863" fill="none" extrusionOk="0">
                          <a:moveTo>
                            <a:pt x="0" y="130146"/>
                          </a:moveTo>
                          <a:cubicBezTo>
                            <a:pt x="3862" y="60003"/>
                            <a:pt x="66615" y="-273"/>
                            <a:pt x="130146" y="0"/>
                          </a:cubicBezTo>
                          <a:cubicBezTo>
                            <a:pt x="317311" y="-12463"/>
                            <a:pt x="568294" y="70022"/>
                            <a:pt x="758332" y="0"/>
                          </a:cubicBezTo>
                          <a:cubicBezTo>
                            <a:pt x="948370" y="-70022"/>
                            <a:pt x="1079243" y="50779"/>
                            <a:pt x="1184601" y="0"/>
                          </a:cubicBezTo>
                          <a:cubicBezTo>
                            <a:pt x="1289959" y="-50779"/>
                            <a:pt x="1444059" y="43023"/>
                            <a:pt x="1610870" y="0"/>
                          </a:cubicBezTo>
                          <a:cubicBezTo>
                            <a:pt x="1777681" y="-43023"/>
                            <a:pt x="2117923" y="61418"/>
                            <a:pt x="2306361" y="0"/>
                          </a:cubicBezTo>
                          <a:cubicBezTo>
                            <a:pt x="2494799" y="-61418"/>
                            <a:pt x="2661524" y="37544"/>
                            <a:pt x="2934547" y="0"/>
                          </a:cubicBezTo>
                          <a:cubicBezTo>
                            <a:pt x="3207570" y="-37544"/>
                            <a:pt x="3121699" y="38753"/>
                            <a:pt x="3293511" y="0"/>
                          </a:cubicBezTo>
                          <a:cubicBezTo>
                            <a:pt x="3465323" y="-38753"/>
                            <a:pt x="3542761" y="41339"/>
                            <a:pt x="3787085" y="0"/>
                          </a:cubicBezTo>
                          <a:cubicBezTo>
                            <a:pt x="4031409" y="-41339"/>
                            <a:pt x="4114363" y="38331"/>
                            <a:pt x="4415271" y="0"/>
                          </a:cubicBezTo>
                          <a:cubicBezTo>
                            <a:pt x="4716179" y="-38331"/>
                            <a:pt x="4851062" y="67555"/>
                            <a:pt x="5043457" y="0"/>
                          </a:cubicBezTo>
                          <a:cubicBezTo>
                            <a:pt x="5235852" y="-67555"/>
                            <a:pt x="5229777" y="40243"/>
                            <a:pt x="5402420" y="0"/>
                          </a:cubicBezTo>
                          <a:cubicBezTo>
                            <a:pt x="5575063" y="-40243"/>
                            <a:pt x="5677592" y="36564"/>
                            <a:pt x="5761384" y="0"/>
                          </a:cubicBezTo>
                          <a:cubicBezTo>
                            <a:pt x="5845176" y="-36564"/>
                            <a:pt x="5960915" y="12012"/>
                            <a:pt x="6120347" y="0"/>
                          </a:cubicBezTo>
                          <a:cubicBezTo>
                            <a:pt x="6279779" y="-12012"/>
                            <a:pt x="6568702" y="19820"/>
                            <a:pt x="6860709" y="0"/>
                          </a:cubicBezTo>
                          <a:cubicBezTo>
                            <a:pt x="6916843" y="-6731"/>
                            <a:pt x="6996350" y="51800"/>
                            <a:pt x="6990855" y="130146"/>
                          </a:cubicBezTo>
                          <a:cubicBezTo>
                            <a:pt x="7037501" y="301526"/>
                            <a:pt x="6973755" y="542208"/>
                            <a:pt x="6990855" y="650717"/>
                          </a:cubicBezTo>
                          <a:cubicBezTo>
                            <a:pt x="6993669" y="722403"/>
                            <a:pt x="6930373" y="763517"/>
                            <a:pt x="6860709" y="780863"/>
                          </a:cubicBezTo>
                          <a:cubicBezTo>
                            <a:pt x="6736858" y="827800"/>
                            <a:pt x="6608189" y="768034"/>
                            <a:pt x="6434440" y="780863"/>
                          </a:cubicBezTo>
                          <a:cubicBezTo>
                            <a:pt x="6260691" y="793692"/>
                            <a:pt x="6107701" y="742008"/>
                            <a:pt x="5873560" y="780863"/>
                          </a:cubicBezTo>
                          <a:cubicBezTo>
                            <a:pt x="5639419" y="819718"/>
                            <a:pt x="5610583" y="753389"/>
                            <a:pt x="5447291" y="780863"/>
                          </a:cubicBezTo>
                          <a:cubicBezTo>
                            <a:pt x="5283999" y="808337"/>
                            <a:pt x="5158713" y="724226"/>
                            <a:pt x="4953716" y="780863"/>
                          </a:cubicBezTo>
                          <a:cubicBezTo>
                            <a:pt x="4748720" y="837500"/>
                            <a:pt x="4533435" y="759218"/>
                            <a:pt x="4392836" y="780863"/>
                          </a:cubicBezTo>
                          <a:cubicBezTo>
                            <a:pt x="4252237" y="802508"/>
                            <a:pt x="4001399" y="746196"/>
                            <a:pt x="3831956" y="780863"/>
                          </a:cubicBezTo>
                          <a:cubicBezTo>
                            <a:pt x="3662513" y="815530"/>
                            <a:pt x="3406287" y="701520"/>
                            <a:pt x="3136464" y="780863"/>
                          </a:cubicBezTo>
                          <a:cubicBezTo>
                            <a:pt x="2866641" y="860206"/>
                            <a:pt x="2698322" y="752216"/>
                            <a:pt x="2508278" y="780863"/>
                          </a:cubicBezTo>
                          <a:cubicBezTo>
                            <a:pt x="2318234" y="809510"/>
                            <a:pt x="2281546" y="751467"/>
                            <a:pt x="2149315" y="780863"/>
                          </a:cubicBezTo>
                          <a:cubicBezTo>
                            <a:pt x="2017084" y="810259"/>
                            <a:pt x="1642597" y="723744"/>
                            <a:pt x="1453823" y="780863"/>
                          </a:cubicBezTo>
                          <a:cubicBezTo>
                            <a:pt x="1265049" y="837982"/>
                            <a:pt x="969992" y="744328"/>
                            <a:pt x="758332" y="780863"/>
                          </a:cubicBezTo>
                          <a:cubicBezTo>
                            <a:pt x="546672" y="817398"/>
                            <a:pt x="335779" y="769467"/>
                            <a:pt x="130146" y="780863"/>
                          </a:cubicBezTo>
                          <a:cubicBezTo>
                            <a:pt x="69031" y="778149"/>
                            <a:pt x="14288" y="712372"/>
                            <a:pt x="0" y="650717"/>
                          </a:cubicBezTo>
                          <a:cubicBezTo>
                            <a:pt x="-1551" y="420133"/>
                            <a:pt x="27525" y="340059"/>
                            <a:pt x="0" y="130146"/>
                          </a:cubicBezTo>
                          <a:close/>
                        </a:path>
                        <a:path w="6990855" h="780863" stroke="0" extrusionOk="0">
                          <a:moveTo>
                            <a:pt x="0" y="130146"/>
                          </a:moveTo>
                          <a:cubicBezTo>
                            <a:pt x="-14274" y="54051"/>
                            <a:pt x="64128" y="4461"/>
                            <a:pt x="130146" y="0"/>
                          </a:cubicBezTo>
                          <a:cubicBezTo>
                            <a:pt x="266301" y="-26935"/>
                            <a:pt x="516793" y="35692"/>
                            <a:pt x="758332" y="0"/>
                          </a:cubicBezTo>
                          <a:cubicBezTo>
                            <a:pt x="999871" y="-35692"/>
                            <a:pt x="1233267" y="67693"/>
                            <a:pt x="1386518" y="0"/>
                          </a:cubicBezTo>
                          <a:cubicBezTo>
                            <a:pt x="1539769" y="-67693"/>
                            <a:pt x="1719282" y="30764"/>
                            <a:pt x="2014704" y="0"/>
                          </a:cubicBezTo>
                          <a:cubicBezTo>
                            <a:pt x="2310126" y="-30764"/>
                            <a:pt x="2494039" y="60970"/>
                            <a:pt x="2710195" y="0"/>
                          </a:cubicBezTo>
                          <a:cubicBezTo>
                            <a:pt x="2926351" y="-60970"/>
                            <a:pt x="2951570" y="49148"/>
                            <a:pt x="3136464" y="0"/>
                          </a:cubicBezTo>
                          <a:cubicBezTo>
                            <a:pt x="3321358" y="-49148"/>
                            <a:pt x="3557765" y="56816"/>
                            <a:pt x="3697344" y="0"/>
                          </a:cubicBezTo>
                          <a:cubicBezTo>
                            <a:pt x="3836923" y="-56816"/>
                            <a:pt x="4000844" y="33910"/>
                            <a:pt x="4190919" y="0"/>
                          </a:cubicBezTo>
                          <a:cubicBezTo>
                            <a:pt x="4380995" y="-33910"/>
                            <a:pt x="4528291" y="49090"/>
                            <a:pt x="4617188" y="0"/>
                          </a:cubicBezTo>
                          <a:cubicBezTo>
                            <a:pt x="4706085" y="-49090"/>
                            <a:pt x="5075272" y="17356"/>
                            <a:pt x="5245374" y="0"/>
                          </a:cubicBezTo>
                          <a:cubicBezTo>
                            <a:pt x="5415476" y="-17356"/>
                            <a:pt x="5508283" y="3826"/>
                            <a:pt x="5604337" y="0"/>
                          </a:cubicBezTo>
                          <a:cubicBezTo>
                            <a:pt x="5700391" y="-3826"/>
                            <a:pt x="5820993" y="22192"/>
                            <a:pt x="5963301" y="0"/>
                          </a:cubicBezTo>
                          <a:cubicBezTo>
                            <a:pt x="6105609" y="-22192"/>
                            <a:pt x="6543953" y="17786"/>
                            <a:pt x="6860709" y="0"/>
                          </a:cubicBezTo>
                          <a:cubicBezTo>
                            <a:pt x="6940657" y="-9407"/>
                            <a:pt x="7007997" y="61784"/>
                            <a:pt x="6990855" y="130146"/>
                          </a:cubicBezTo>
                          <a:cubicBezTo>
                            <a:pt x="6991702" y="376676"/>
                            <a:pt x="6985358" y="397437"/>
                            <a:pt x="6990855" y="650717"/>
                          </a:cubicBezTo>
                          <a:cubicBezTo>
                            <a:pt x="6976290" y="732568"/>
                            <a:pt x="6940378" y="764466"/>
                            <a:pt x="6860709" y="780863"/>
                          </a:cubicBezTo>
                          <a:cubicBezTo>
                            <a:pt x="6738011" y="789973"/>
                            <a:pt x="6541888" y="728368"/>
                            <a:pt x="6299829" y="780863"/>
                          </a:cubicBezTo>
                          <a:cubicBezTo>
                            <a:pt x="6057770" y="833358"/>
                            <a:pt x="5909784" y="753535"/>
                            <a:pt x="5806254" y="780863"/>
                          </a:cubicBezTo>
                          <a:cubicBezTo>
                            <a:pt x="5702725" y="808191"/>
                            <a:pt x="5323321" y="767813"/>
                            <a:pt x="5178068" y="780863"/>
                          </a:cubicBezTo>
                          <a:cubicBezTo>
                            <a:pt x="5032815" y="793913"/>
                            <a:pt x="4926809" y="762309"/>
                            <a:pt x="4751799" y="780863"/>
                          </a:cubicBezTo>
                          <a:cubicBezTo>
                            <a:pt x="4576789" y="799417"/>
                            <a:pt x="4528106" y="758189"/>
                            <a:pt x="4325530" y="780863"/>
                          </a:cubicBezTo>
                          <a:cubicBezTo>
                            <a:pt x="4122954" y="803537"/>
                            <a:pt x="3962628" y="773312"/>
                            <a:pt x="3764650" y="780863"/>
                          </a:cubicBezTo>
                          <a:cubicBezTo>
                            <a:pt x="3566672" y="788414"/>
                            <a:pt x="3392195" y="717598"/>
                            <a:pt x="3203770" y="780863"/>
                          </a:cubicBezTo>
                          <a:cubicBezTo>
                            <a:pt x="3015345" y="844128"/>
                            <a:pt x="2993674" y="744401"/>
                            <a:pt x="2844806" y="780863"/>
                          </a:cubicBezTo>
                          <a:cubicBezTo>
                            <a:pt x="2695938" y="817325"/>
                            <a:pt x="2589777" y="758963"/>
                            <a:pt x="2418537" y="780863"/>
                          </a:cubicBezTo>
                          <a:cubicBezTo>
                            <a:pt x="2247297" y="802763"/>
                            <a:pt x="2142320" y="777008"/>
                            <a:pt x="2059574" y="780863"/>
                          </a:cubicBezTo>
                          <a:cubicBezTo>
                            <a:pt x="1976828" y="784718"/>
                            <a:pt x="1840926" y="772112"/>
                            <a:pt x="1633305" y="780863"/>
                          </a:cubicBezTo>
                          <a:cubicBezTo>
                            <a:pt x="1425684" y="789614"/>
                            <a:pt x="1242620" y="775504"/>
                            <a:pt x="1005119" y="780863"/>
                          </a:cubicBezTo>
                          <a:cubicBezTo>
                            <a:pt x="767618" y="786222"/>
                            <a:pt x="534390" y="775495"/>
                            <a:pt x="130146" y="780863"/>
                          </a:cubicBezTo>
                          <a:cubicBezTo>
                            <a:pt x="75584" y="768521"/>
                            <a:pt x="9468" y="716138"/>
                            <a:pt x="0" y="650717"/>
                          </a:cubicBezTo>
                          <a:cubicBezTo>
                            <a:pt x="-30177" y="394926"/>
                            <a:pt x="24290" y="319603"/>
                            <a:pt x="0" y="130146"/>
                          </a:cubicBezTo>
                          <a:close/>
                        </a:path>
                      </a:pathLst>
                    </a:custGeom>
                    <ask:type>
                      <ask:lineSketchScribble/>
                    </ask:type>
                  </ask:lineSketchStyleProps>
                </a:ext>
              </a:extLst>
            </a:ln>
            <a:effectLst/>
          </p:spPr>
          <p:txBody>
            <a:bodyPr rtlCol="0" anchor="ctr"/>
            <a:lstStyle/>
            <a:p>
              <a:pPr algn="ctr">
                <a:defRPr/>
              </a:pPr>
              <a:endParaRPr lang="en-US" sz="1800" kern="0">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54282940-615F-45E4-9E54-78F6EC5EC0EC}"/>
                </a:ext>
              </a:extLst>
            </p:cNvPr>
            <p:cNvSpPr/>
            <p:nvPr/>
          </p:nvSpPr>
          <p:spPr>
            <a:xfrm>
              <a:off x="1179052" y="1434116"/>
              <a:ext cx="5519661" cy="246952"/>
            </a:xfrm>
            <a:prstGeom prst="rect">
              <a:avLst/>
            </a:prstGeom>
            <a:grpFill/>
          </p:spPr>
          <p:txBody>
            <a:bodyPr wrap="square">
              <a:spAutoFit/>
            </a:bodyPr>
            <a:lstStyle/>
            <a:p>
              <a:pPr>
                <a:lnSpc>
                  <a:spcPct val="107000"/>
                </a:lnSpc>
                <a:spcAft>
                  <a:spcPts val="800"/>
                </a:spcAft>
              </a:pPr>
              <a:r>
                <a:rPr lang="en-US" sz="1800" dirty="0" err="1">
                  <a:solidFill>
                    <a:srgbClr val="000000"/>
                  </a:solidFill>
                  <a:effectLst/>
                  <a:latin typeface="Arial" panose="020B0604020202020204" pitchFamily="34" charset="0"/>
                  <a:ea typeface="Calibri" panose="020F0502020204030204" pitchFamily="34" charset="0"/>
                </a:rPr>
                <a:t>Bố</a:t>
              </a:r>
              <a:r>
                <a:rPr lang="en-US" sz="1800" dirty="0">
                  <a:solidFill>
                    <a:srgbClr val="000000"/>
                  </a:solidFill>
                  <a:effectLst/>
                  <a:latin typeface="Arial" panose="020B0604020202020204" pitchFamily="34" charset="0"/>
                  <a:ea typeface="Calibri" panose="020F0502020204030204" pitchFamily="34" charset="0"/>
                </a:rPr>
                <a:t> </a:t>
              </a:r>
              <a:r>
                <a:rPr lang="en-US" sz="1800" dirty="0" err="1">
                  <a:solidFill>
                    <a:srgbClr val="000000"/>
                  </a:solidFill>
                  <a:effectLst/>
                  <a:latin typeface="Arial" panose="020B0604020202020204" pitchFamily="34" charset="0"/>
                  <a:ea typeface="Calibri" panose="020F0502020204030204" pitchFamily="34" charset="0"/>
                </a:rPr>
                <a:t>và</a:t>
              </a:r>
              <a:r>
                <a:rPr lang="en-US" sz="1800" dirty="0">
                  <a:solidFill>
                    <a:srgbClr val="000000"/>
                  </a:solidFill>
                  <a:effectLst/>
                  <a:latin typeface="Arial" panose="020B0604020202020204" pitchFamily="34" charset="0"/>
                  <a:ea typeface="Calibri" panose="020F0502020204030204" pitchFamily="34" charset="0"/>
                </a:rPr>
                <a:t> </a:t>
              </a:r>
              <a:r>
                <a:rPr lang="en-US" sz="1800" dirty="0" err="1">
                  <a:solidFill>
                    <a:srgbClr val="000000"/>
                  </a:solidFill>
                  <a:effectLst/>
                  <a:latin typeface="Arial" panose="020B0604020202020204" pitchFamily="34" charset="0"/>
                  <a:ea typeface="Calibri" panose="020F0502020204030204" pitchFamily="34" charset="0"/>
                </a:rPr>
                <a:t>ông</a:t>
              </a:r>
              <a:r>
                <a:rPr lang="en-US" sz="1800" dirty="0">
                  <a:solidFill>
                    <a:srgbClr val="000000"/>
                  </a:solidFill>
                  <a:effectLst/>
                  <a:latin typeface="Arial" panose="020B0604020202020204" pitchFamily="34" charset="0"/>
                  <a:ea typeface="Calibri" panose="020F0502020204030204" pitchFamily="34" charset="0"/>
                </a:rPr>
                <a:t> </a:t>
              </a:r>
              <a:r>
                <a:rPr lang="en-US" sz="1800" dirty="0" err="1">
                  <a:solidFill>
                    <a:srgbClr val="000000"/>
                  </a:solidFill>
                  <a:effectLst/>
                  <a:latin typeface="Arial" panose="020B0604020202020204" pitchFamily="34" charset="0"/>
                  <a:ea typeface="Calibri" panose="020F0502020204030204" pitchFamily="34" charset="0"/>
                </a:rPr>
                <a:t>của</a:t>
              </a:r>
              <a:r>
                <a:rPr lang="en-US" sz="1800" dirty="0">
                  <a:solidFill>
                    <a:srgbClr val="000000"/>
                  </a:solidFill>
                  <a:effectLst/>
                  <a:latin typeface="Arial" panose="020B0604020202020204" pitchFamily="34" charset="0"/>
                  <a:ea typeface="Calibri" panose="020F0502020204030204" pitchFamily="34" charset="0"/>
                </a:rPr>
                <a:t> </a:t>
              </a:r>
              <a:r>
                <a:rPr lang="en-US" sz="1800" dirty="0" err="1">
                  <a:solidFill>
                    <a:srgbClr val="000000"/>
                  </a:solidFill>
                  <a:effectLst/>
                  <a:latin typeface="Arial" panose="020B0604020202020204" pitchFamily="34" charset="0"/>
                  <a:ea typeface="Calibri" panose="020F0502020204030204" pitchFamily="34" charset="0"/>
                </a:rPr>
                <a:t>Nhụ</a:t>
              </a:r>
              <a:r>
                <a:rPr lang="en-US" sz="1800" dirty="0">
                  <a:solidFill>
                    <a:srgbClr val="000000"/>
                  </a:solidFill>
                  <a:effectLst/>
                  <a:latin typeface="Arial" panose="020B0604020202020204" pitchFamily="34" charset="0"/>
                  <a:ea typeface="Calibri" panose="020F0502020204030204" pitchFamily="34" charset="0"/>
                </a:rPr>
                <a:t> </a:t>
              </a:r>
              <a:r>
                <a:rPr lang="en-US" sz="1800" dirty="0" err="1">
                  <a:solidFill>
                    <a:srgbClr val="000000"/>
                  </a:solidFill>
                  <a:effectLst/>
                  <a:latin typeface="Arial" panose="020B0604020202020204" pitchFamily="34" charset="0"/>
                  <a:ea typeface="Calibri" panose="020F0502020204030204" pitchFamily="34" charset="0"/>
                </a:rPr>
                <a:t>bàn</a:t>
              </a:r>
              <a:r>
                <a:rPr lang="en-US" sz="1800" dirty="0">
                  <a:solidFill>
                    <a:srgbClr val="000000"/>
                  </a:solidFill>
                  <a:effectLst/>
                  <a:latin typeface="Arial" panose="020B0604020202020204" pitchFamily="34" charset="0"/>
                  <a:ea typeface="Calibri" panose="020F0502020204030204" pitchFamily="34" charset="0"/>
                </a:rPr>
                <a:t> </a:t>
              </a:r>
              <a:r>
                <a:rPr lang="en-US" sz="1800" dirty="0" err="1">
                  <a:solidFill>
                    <a:srgbClr val="000000"/>
                  </a:solidFill>
                  <a:effectLst/>
                  <a:latin typeface="Arial" panose="020B0604020202020204" pitchFamily="34" charset="0"/>
                  <a:ea typeface="Calibri" panose="020F0502020204030204" pitchFamily="34" charset="0"/>
                </a:rPr>
                <a:t>với</a:t>
              </a:r>
              <a:r>
                <a:rPr lang="en-US" sz="1800" dirty="0">
                  <a:solidFill>
                    <a:srgbClr val="000000"/>
                  </a:solidFill>
                  <a:effectLst/>
                  <a:latin typeface="Arial" panose="020B0604020202020204" pitchFamily="34" charset="0"/>
                  <a:ea typeface="Calibri" panose="020F0502020204030204" pitchFamily="34" charset="0"/>
                </a:rPr>
                <a:t> </a:t>
              </a:r>
              <a:r>
                <a:rPr lang="en-US" sz="1800" dirty="0" err="1">
                  <a:solidFill>
                    <a:srgbClr val="000000"/>
                  </a:solidFill>
                  <a:effectLst/>
                  <a:latin typeface="Arial" panose="020B0604020202020204" pitchFamily="34" charset="0"/>
                  <a:ea typeface="Calibri" panose="020F0502020204030204" pitchFamily="34" charset="0"/>
                </a:rPr>
                <a:t>nhau</a:t>
              </a:r>
              <a:r>
                <a:rPr lang="en-US" sz="1800" dirty="0">
                  <a:solidFill>
                    <a:srgbClr val="000000"/>
                  </a:solidFill>
                  <a:effectLst/>
                  <a:latin typeface="Arial" panose="020B0604020202020204" pitchFamily="34" charset="0"/>
                  <a:ea typeface="Calibri" panose="020F0502020204030204" pitchFamily="34" charset="0"/>
                </a:rPr>
                <a:t> </a:t>
              </a:r>
              <a:r>
                <a:rPr lang="en-US" sz="1800" dirty="0" err="1">
                  <a:solidFill>
                    <a:srgbClr val="000000"/>
                  </a:solidFill>
                  <a:effectLst/>
                  <a:latin typeface="Arial" panose="020B0604020202020204" pitchFamily="34" charset="0"/>
                  <a:ea typeface="Calibri" panose="020F0502020204030204" pitchFamily="34" charset="0"/>
                </a:rPr>
                <a:t>việc</a:t>
              </a:r>
              <a:r>
                <a:rPr lang="en-US" sz="1800" dirty="0">
                  <a:solidFill>
                    <a:srgbClr val="000000"/>
                  </a:solidFill>
                  <a:effectLst/>
                  <a:latin typeface="Arial" panose="020B0604020202020204" pitchFamily="34" charset="0"/>
                  <a:ea typeface="Calibri" panose="020F0502020204030204" pitchFamily="34" charset="0"/>
                </a:rPr>
                <a:t> </a:t>
              </a:r>
              <a:r>
                <a:rPr lang="en-US" sz="1800" dirty="0" err="1">
                  <a:solidFill>
                    <a:srgbClr val="000000"/>
                  </a:solidFill>
                  <a:effectLst/>
                  <a:latin typeface="Arial" panose="020B0604020202020204" pitchFamily="34" charset="0"/>
                  <a:ea typeface="Calibri" panose="020F0502020204030204" pitchFamily="34" charset="0"/>
                </a:rPr>
                <a:t>gì</a:t>
              </a:r>
              <a:r>
                <a:rPr lang="en-US" sz="1800" dirty="0">
                  <a:solidFill>
                    <a:srgbClr val="000000"/>
                  </a:solidFill>
                  <a:effectLst/>
                  <a:latin typeface="Arial" panose="020B0604020202020204" pitchFamily="34" charset="0"/>
                  <a:ea typeface="Calibri" panose="020F0502020204030204" pitchFamily="34" charset="0"/>
                </a:rPr>
                <a:t>?</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grpSp>
        <p:nvGrpSpPr>
          <p:cNvPr id="29" name="Group 28">
            <a:extLst>
              <a:ext uri="{FF2B5EF4-FFF2-40B4-BE49-F238E27FC236}">
                <a16:creationId xmlns:a16="http://schemas.microsoft.com/office/drawing/2014/main" id="{27FA03FA-387E-4F85-AEE2-8C78CA30F382}"/>
              </a:ext>
            </a:extLst>
          </p:cNvPr>
          <p:cNvGrpSpPr/>
          <p:nvPr/>
        </p:nvGrpSpPr>
        <p:grpSpPr>
          <a:xfrm>
            <a:off x="1375788" y="1914768"/>
            <a:ext cx="6971080" cy="758957"/>
            <a:chOff x="1840969" y="2197227"/>
            <a:chExt cx="6999451" cy="523393"/>
          </a:xfrm>
        </p:grpSpPr>
        <p:sp>
          <p:nvSpPr>
            <p:cNvPr id="30" name="Rectangle: Rounded Corners 43">
              <a:extLst>
                <a:ext uri="{FF2B5EF4-FFF2-40B4-BE49-F238E27FC236}">
                  <a16:creationId xmlns:a16="http://schemas.microsoft.com/office/drawing/2014/main" id="{0C13FA63-4BA3-4EDA-A787-B8857A20CFA4}"/>
                </a:ext>
              </a:extLst>
            </p:cNvPr>
            <p:cNvSpPr/>
            <p:nvPr/>
          </p:nvSpPr>
          <p:spPr>
            <a:xfrm>
              <a:off x="1840969" y="2197227"/>
              <a:ext cx="6999451" cy="523393"/>
            </a:xfrm>
            <a:custGeom>
              <a:avLst/>
              <a:gdLst>
                <a:gd name="connsiteX0" fmla="*/ 0 w 6999451"/>
                <a:gd name="connsiteY0" fmla="*/ 87234 h 523393"/>
                <a:gd name="connsiteX1" fmla="*/ 87234 w 6999451"/>
                <a:gd name="connsiteY1" fmla="*/ 0 h 523393"/>
                <a:gd name="connsiteX2" fmla="*/ 724232 w 6999451"/>
                <a:gd name="connsiteY2" fmla="*/ 0 h 523393"/>
                <a:gd name="connsiteX3" fmla="*/ 1156481 w 6999451"/>
                <a:gd name="connsiteY3" fmla="*/ 0 h 523393"/>
                <a:gd name="connsiteX4" fmla="*/ 1588730 w 6999451"/>
                <a:gd name="connsiteY4" fmla="*/ 0 h 523393"/>
                <a:gd name="connsiteX5" fmla="*/ 2293979 w 6999451"/>
                <a:gd name="connsiteY5" fmla="*/ 0 h 523393"/>
                <a:gd name="connsiteX6" fmla="*/ 2930977 w 6999451"/>
                <a:gd name="connsiteY6" fmla="*/ 0 h 523393"/>
                <a:gd name="connsiteX7" fmla="*/ 3294976 w 6999451"/>
                <a:gd name="connsiteY7" fmla="*/ 0 h 523393"/>
                <a:gd name="connsiteX8" fmla="*/ 3795475 w 6999451"/>
                <a:gd name="connsiteY8" fmla="*/ 0 h 523393"/>
                <a:gd name="connsiteX9" fmla="*/ 4432473 w 6999451"/>
                <a:gd name="connsiteY9" fmla="*/ 0 h 523393"/>
                <a:gd name="connsiteX10" fmla="*/ 5069472 w 6999451"/>
                <a:gd name="connsiteY10" fmla="*/ 0 h 523393"/>
                <a:gd name="connsiteX11" fmla="*/ 5433471 w 6999451"/>
                <a:gd name="connsiteY11" fmla="*/ 0 h 523393"/>
                <a:gd name="connsiteX12" fmla="*/ 5797470 w 6999451"/>
                <a:gd name="connsiteY12" fmla="*/ 0 h 523393"/>
                <a:gd name="connsiteX13" fmla="*/ 6161469 w 6999451"/>
                <a:gd name="connsiteY13" fmla="*/ 0 h 523393"/>
                <a:gd name="connsiteX14" fmla="*/ 6912217 w 6999451"/>
                <a:gd name="connsiteY14" fmla="*/ 0 h 523393"/>
                <a:gd name="connsiteX15" fmla="*/ 6999451 w 6999451"/>
                <a:gd name="connsiteY15" fmla="*/ 87234 h 523393"/>
                <a:gd name="connsiteX16" fmla="*/ 6999451 w 6999451"/>
                <a:gd name="connsiteY16" fmla="*/ 436159 h 523393"/>
                <a:gd name="connsiteX17" fmla="*/ 6912217 w 6999451"/>
                <a:gd name="connsiteY17" fmla="*/ 523393 h 523393"/>
                <a:gd name="connsiteX18" fmla="*/ 6479968 w 6999451"/>
                <a:gd name="connsiteY18" fmla="*/ 523393 h 523393"/>
                <a:gd name="connsiteX19" fmla="*/ 5911219 w 6999451"/>
                <a:gd name="connsiteY19" fmla="*/ 523393 h 523393"/>
                <a:gd name="connsiteX20" fmla="*/ 5478971 w 6999451"/>
                <a:gd name="connsiteY20" fmla="*/ 523393 h 523393"/>
                <a:gd name="connsiteX21" fmla="*/ 4978472 w 6999451"/>
                <a:gd name="connsiteY21" fmla="*/ 523393 h 523393"/>
                <a:gd name="connsiteX22" fmla="*/ 4409723 w 6999451"/>
                <a:gd name="connsiteY22" fmla="*/ 523393 h 523393"/>
                <a:gd name="connsiteX23" fmla="*/ 3840975 w 6999451"/>
                <a:gd name="connsiteY23" fmla="*/ 523393 h 523393"/>
                <a:gd name="connsiteX24" fmla="*/ 3135726 w 6999451"/>
                <a:gd name="connsiteY24" fmla="*/ 523393 h 523393"/>
                <a:gd name="connsiteX25" fmla="*/ 2498728 w 6999451"/>
                <a:gd name="connsiteY25" fmla="*/ 523393 h 523393"/>
                <a:gd name="connsiteX26" fmla="*/ 2134729 w 6999451"/>
                <a:gd name="connsiteY26" fmla="*/ 523393 h 523393"/>
                <a:gd name="connsiteX27" fmla="*/ 1429481 w 6999451"/>
                <a:gd name="connsiteY27" fmla="*/ 523393 h 523393"/>
                <a:gd name="connsiteX28" fmla="*/ 724232 w 6999451"/>
                <a:gd name="connsiteY28" fmla="*/ 523393 h 523393"/>
                <a:gd name="connsiteX29" fmla="*/ 87234 w 6999451"/>
                <a:gd name="connsiteY29" fmla="*/ 523393 h 523393"/>
                <a:gd name="connsiteX30" fmla="*/ 0 w 6999451"/>
                <a:gd name="connsiteY30" fmla="*/ 436159 h 523393"/>
                <a:gd name="connsiteX31" fmla="*/ 0 w 6999451"/>
                <a:gd name="connsiteY31" fmla="*/ 87234 h 52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999451" h="523393" fill="none" extrusionOk="0">
                  <a:moveTo>
                    <a:pt x="0" y="87234"/>
                  </a:moveTo>
                  <a:cubicBezTo>
                    <a:pt x="9917" y="43511"/>
                    <a:pt x="48367" y="-304"/>
                    <a:pt x="87234" y="0"/>
                  </a:cubicBezTo>
                  <a:cubicBezTo>
                    <a:pt x="231531" y="-54859"/>
                    <a:pt x="436420" y="20277"/>
                    <a:pt x="724232" y="0"/>
                  </a:cubicBezTo>
                  <a:cubicBezTo>
                    <a:pt x="1012044" y="-20277"/>
                    <a:pt x="1032040" y="24210"/>
                    <a:pt x="1156481" y="0"/>
                  </a:cubicBezTo>
                  <a:cubicBezTo>
                    <a:pt x="1280922" y="-24210"/>
                    <a:pt x="1391976" y="23489"/>
                    <a:pt x="1588730" y="0"/>
                  </a:cubicBezTo>
                  <a:cubicBezTo>
                    <a:pt x="1785484" y="-23489"/>
                    <a:pt x="1971402" y="32493"/>
                    <a:pt x="2293979" y="0"/>
                  </a:cubicBezTo>
                  <a:cubicBezTo>
                    <a:pt x="2616556" y="-32493"/>
                    <a:pt x="2794544" y="11924"/>
                    <a:pt x="2930977" y="0"/>
                  </a:cubicBezTo>
                  <a:cubicBezTo>
                    <a:pt x="3067410" y="-11924"/>
                    <a:pt x="3136863" y="21299"/>
                    <a:pt x="3294976" y="0"/>
                  </a:cubicBezTo>
                  <a:cubicBezTo>
                    <a:pt x="3453089" y="-21299"/>
                    <a:pt x="3589634" y="42380"/>
                    <a:pt x="3795475" y="0"/>
                  </a:cubicBezTo>
                  <a:cubicBezTo>
                    <a:pt x="4001316" y="-42380"/>
                    <a:pt x="4195030" y="32595"/>
                    <a:pt x="4432473" y="0"/>
                  </a:cubicBezTo>
                  <a:cubicBezTo>
                    <a:pt x="4669916" y="-32595"/>
                    <a:pt x="4929555" y="31015"/>
                    <a:pt x="5069472" y="0"/>
                  </a:cubicBezTo>
                  <a:cubicBezTo>
                    <a:pt x="5209389" y="-31015"/>
                    <a:pt x="5315299" y="24464"/>
                    <a:pt x="5433471" y="0"/>
                  </a:cubicBezTo>
                  <a:cubicBezTo>
                    <a:pt x="5551643" y="-24464"/>
                    <a:pt x="5714332" y="38274"/>
                    <a:pt x="5797470" y="0"/>
                  </a:cubicBezTo>
                  <a:cubicBezTo>
                    <a:pt x="5880608" y="-38274"/>
                    <a:pt x="6027391" y="21266"/>
                    <a:pt x="6161469" y="0"/>
                  </a:cubicBezTo>
                  <a:cubicBezTo>
                    <a:pt x="6295547" y="-21266"/>
                    <a:pt x="6761736" y="74610"/>
                    <a:pt x="6912217" y="0"/>
                  </a:cubicBezTo>
                  <a:cubicBezTo>
                    <a:pt x="6948729" y="-4987"/>
                    <a:pt x="7003516" y="34271"/>
                    <a:pt x="6999451" y="87234"/>
                  </a:cubicBezTo>
                  <a:cubicBezTo>
                    <a:pt x="7021229" y="223105"/>
                    <a:pt x="6994464" y="315793"/>
                    <a:pt x="6999451" y="436159"/>
                  </a:cubicBezTo>
                  <a:cubicBezTo>
                    <a:pt x="7004367" y="484001"/>
                    <a:pt x="6960032" y="520551"/>
                    <a:pt x="6912217" y="523393"/>
                  </a:cubicBezTo>
                  <a:cubicBezTo>
                    <a:pt x="6701466" y="552571"/>
                    <a:pt x="6589484" y="493271"/>
                    <a:pt x="6479968" y="523393"/>
                  </a:cubicBezTo>
                  <a:cubicBezTo>
                    <a:pt x="6370452" y="553515"/>
                    <a:pt x="6050178" y="469318"/>
                    <a:pt x="5911219" y="523393"/>
                  </a:cubicBezTo>
                  <a:cubicBezTo>
                    <a:pt x="5772260" y="577468"/>
                    <a:pt x="5677329" y="481268"/>
                    <a:pt x="5478971" y="523393"/>
                  </a:cubicBezTo>
                  <a:cubicBezTo>
                    <a:pt x="5280613" y="565518"/>
                    <a:pt x="5080292" y="487807"/>
                    <a:pt x="4978472" y="523393"/>
                  </a:cubicBezTo>
                  <a:cubicBezTo>
                    <a:pt x="4876652" y="558979"/>
                    <a:pt x="4577961" y="500323"/>
                    <a:pt x="4409723" y="523393"/>
                  </a:cubicBezTo>
                  <a:cubicBezTo>
                    <a:pt x="4241485" y="546463"/>
                    <a:pt x="4110120" y="456321"/>
                    <a:pt x="3840975" y="523393"/>
                  </a:cubicBezTo>
                  <a:cubicBezTo>
                    <a:pt x="3571830" y="590465"/>
                    <a:pt x="3298215" y="470581"/>
                    <a:pt x="3135726" y="523393"/>
                  </a:cubicBezTo>
                  <a:cubicBezTo>
                    <a:pt x="2973237" y="576205"/>
                    <a:pt x="2788664" y="509015"/>
                    <a:pt x="2498728" y="523393"/>
                  </a:cubicBezTo>
                  <a:cubicBezTo>
                    <a:pt x="2208792" y="537771"/>
                    <a:pt x="2232356" y="511178"/>
                    <a:pt x="2134729" y="523393"/>
                  </a:cubicBezTo>
                  <a:cubicBezTo>
                    <a:pt x="2037102" y="535608"/>
                    <a:pt x="1634187" y="448955"/>
                    <a:pt x="1429481" y="523393"/>
                  </a:cubicBezTo>
                  <a:cubicBezTo>
                    <a:pt x="1224775" y="597831"/>
                    <a:pt x="978068" y="500302"/>
                    <a:pt x="724232" y="523393"/>
                  </a:cubicBezTo>
                  <a:cubicBezTo>
                    <a:pt x="470396" y="546484"/>
                    <a:pt x="400022" y="501941"/>
                    <a:pt x="87234" y="523393"/>
                  </a:cubicBezTo>
                  <a:cubicBezTo>
                    <a:pt x="46904" y="521414"/>
                    <a:pt x="4561" y="481074"/>
                    <a:pt x="0" y="436159"/>
                  </a:cubicBezTo>
                  <a:cubicBezTo>
                    <a:pt x="-29190" y="305457"/>
                    <a:pt x="34244" y="175482"/>
                    <a:pt x="0" y="87234"/>
                  </a:cubicBezTo>
                  <a:close/>
                </a:path>
                <a:path w="6999451" h="523393" stroke="0" extrusionOk="0">
                  <a:moveTo>
                    <a:pt x="0" y="87234"/>
                  </a:moveTo>
                  <a:cubicBezTo>
                    <a:pt x="-5620" y="37396"/>
                    <a:pt x="49113" y="7656"/>
                    <a:pt x="87234" y="0"/>
                  </a:cubicBezTo>
                  <a:cubicBezTo>
                    <a:pt x="329848" y="-11531"/>
                    <a:pt x="475604" y="63198"/>
                    <a:pt x="724232" y="0"/>
                  </a:cubicBezTo>
                  <a:cubicBezTo>
                    <a:pt x="972860" y="-63198"/>
                    <a:pt x="1151850" y="5009"/>
                    <a:pt x="1361231" y="0"/>
                  </a:cubicBezTo>
                  <a:cubicBezTo>
                    <a:pt x="1570612" y="-5009"/>
                    <a:pt x="1719756" y="18304"/>
                    <a:pt x="1998229" y="0"/>
                  </a:cubicBezTo>
                  <a:cubicBezTo>
                    <a:pt x="2276702" y="-18304"/>
                    <a:pt x="2480553" y="81307"/>
                    <a:pt x="2703477" y="0"/>
                  </a:cubicBezTo>
                  <a:cubicBezTo>
                    <a:pt x="2926401" y="-81307"/>
                    <a:pt x="2960023" y="1375"/>
                    <a:pt x="3135726" y="0"/>
                  </a:cubicBezTo>
                  <a:cubicBezTo>
                    <a:pt x="3311429" y="-1375"/>
                    <a:pt x="3586897" y="20319"/>
                    <a:pt x="3704475" y="0"/>
                  </a:cubicBezTo>
                  <a:cubicBezTo>
                    <a:pt x="3822053" y="-20319"/>
                    <a:pt x="4014033" y="47148"/>
                    <a:pt x="4204974" y="0"/>
                  </a:cubicBezTo>
                  <a:cubicBezTo>
                    <a:pt x="4395915" y="-47148"/>
                    <a:pt x="4524576" y="17980"/>
                    <a:pt x="4637223" y="0"/>
                  </a:cubicBezTo>
                  <a:cubicBezTo>
                    <a:pt x="4749870" y="-17980"/>
                    <a:pt x="5145632" y="68594"/>
                    <a:pt x="5274221" y="0"/>
                  </a:cubicBezTo>
                  <a:cubicBezTo>
                    <a:pt x="5402810" y="-68594"/>
                    <a:pt x="5562435" y="2139"/>
                    <a:pt x="5638220" y="0"/>
                  </a:cubicBezTo>
                  <a:cubicBezTo>
                    <a:pt x="5714005" y="-2139"/>
                    <a:pt x="5923519" y="29687"/>
                    <a:pt x="6002219" y="0"/>
                  </a:cubicBezTo>
                  <a:cubicBezTo>
                    <a:pt x="6080919" y="-29687"/>
                    <a:pt x="6581207" y="84429"/>
                    <a:pt x="6912217" y="0"/>
                  </a:cubicBezTo>
                  <a:cubicBezTo>
                    <a:pt x="6965890" y="-6406"/>
                    <a:pt x="7004195" y="40029"/>
                    <a:pt x="6999451" y="87234"/>
                  </a:cubicBezTo>
                  <a:cubicBezTo>
                    <a:pt x="7007468" y="188778"/>
                    <a:pt x="6968334" y="295696"/>
                    <a:pt x="6999451" y="436159"/>
                  </a:cubicBezTo>
                  <a:cubicBezTo>
                    <a:pt x="6997998" y="485332"/>
                    <a:pt x="6964383" y="515000"/>
                    <a:pt x="6912217" y="523393"/>
                  </a:cubicBezTo>
                  <a:cubicBezTo>
                    <a:pt x="6738395" y="531274"/>
                    <a:pt x="6583234" y="515608"/>
                    <a:pt x="6343468" y="523393"/>
                  </a:cubicBezTo>
                  <a:cubicBezTo>
                    <a:pt x="6103702" y="531178"/>
                    <a:pt x="6054950" y="464390"/>
                    <a:pt x="5842970" y="523393"/>
                  </a:cubicBezTo>
                  <a:cubicBezTo>
                    <a:pt x="5630990" y="582396"/>
                    <a:pt x="5360109" y="489032"/>
                    <a:pt x="5205971" y="523393"/>
                  </a:cubicBezTo>
                  <a:cubicBezTo>
                    <a:pt x="5051833" y="557754"/>
                    <a:pt x="4878749" y="490231"/>
                    <a:pt x="4773722" y="523393"/>
                  </a:cubicBezTo>
                  <a:cubicBezTo>
                    <a:pt x="4668695" y="556555"/>
                    <a:pt x="4477990" y="509056"/>
                    <a:pt x="4341473" y="523393"/>
                  </a:cubicBezTo>
                  <a:cubicBezTo>
                    <a:pt x="4204956" y="537730"/>
                    <a:pt x="3998764" y="506402"/>
                    <a:pt x="3772725" y="523393"/>
                  </a:cubicBezTo>
                  <a:cubicBezTo>
                    <a:pt x="3546686" y="540384"/>
                    <a:pt x="3425298" y="521218"/>
                    <a:pt x="3203976" y="523393"/>
                  </a:cubicBezTo>
                  <a:cubicBezTo>
                    <a:pt x="2982654" y="525568"/>
                    <a:pt x="3008120" y="507916"/>
                    <a:pt x="2839977" y="523393"/>
                  </a:cubicBezTo>
                  <a:cubicBezTo>
                    <a:pt x="2671834" y="538870"/>
                    <a:pt x="2525815" y="482847"/>
                    <a:pt x="2407728" y="523393"/>
                  </a:cubicBezTo>
                  <a:cubicBezTo>
                    <a:pt x="2289641" y="563939"/>
                    <a:pt x="2154676" y="499141"/>
                    <a:pt x="2043729" y="523393"/>
                  </a:cubicBezTo>
                  <a:cubicBezTo>
                    <a:pt x="1932782" y="547645"/>
                    <a:pt x="1734999" y="519359"/>
                    <a:pt x="1611480" y="523393"/>
                  </a:cubicBezTo>
                  <a:cubicBezTo>
                    <a:pt x="1487961" y="527427"/>
                    <a:pt x="1232589" y="456552"/>
                    <a:pt x="974482" y="523393"/>
                  </a:cubicBezTo>
                  <a:cubicBezTo>
                    <a:pt x="716375" y="590234"/>
                    <a:pt x="291884" y="477046"/>
                    <a:pt x="87234" y="523393"/>
                  </a:cubicBezTo>
                  <a:cubicBezTo>
                    <a:pt x="42667" y="520819"/>
                    <a:pt x="7859" y="478978"/>
                    <a:pt x="0" y="436159"/>
                  </a:cubicBezTo>
                  <a:cubicBezTo>
                    <a:pt x="-3635" y="341319"/>
                    <a:pt x="37791" y="223369"/>
                    <a:pt x="0" y="87234"/>
                  </a:cubicBezTo>
                  <a:close/>
                </a:path>
              </a:pathLst>
            </a:custGeom>
            <a:solidFill>
              <a:schemeClr val="accent2">
                <a:lumMod val="60000"/>
                <a:lumOff val="40000"/>
              </a:schemeClr>
            </a:solidFill>
            <a:ln w="12700" cap="flat" cmpd="sng" algn="ctr">
              <a:solidFill>
                <a:srgbClr val="92D050"/>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1800" kern="0">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CFE273F6-728E-4CC5-87B7-03E9898A13A3}"/>
                </a:ext>
              </a:extLst>
            </p:cNvPr>
            <p:cNvSpPr/>
            <p:nvPr/>
          </p:nvSpPr>
          <p:spPr>
            <a:xfrm>
              <a:off x="1926629" y="2324137"/>
              <a:ext cx="6731163" cy="254080"/>
            </a:xfrm>
            <a:prstGeom prst="rect">
              <a:avLst/>
            </a:prstGeom>
          </p:spPr>
          <p:txBody>
            <a:bodyPr wrap="square">
              <a:spAutoFit/>
            </a:bodyPr>
            <a:lstStyle/>
            <a:p>
              <a:pPr algn="just">
                <a:lnSpc>
                  <a:spcPct val="107000"/>
                </a:lnSpc>
                <a:spcAft>
                  <a:spcPts val="800"/>
                </a:spcAft>
              </a:pPr>
              <a:r>
                <a:rPr lang="en-US" sz="1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Việc</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lập</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làng</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mới</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ngoài</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đảo</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có</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lợi</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gì</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grpSp>
        <p:nvGrpSpPr>
          <p:cNvPr id="33" name="Group 32">
            <a:extLst>
              <a:ext uri="{FF2B5EF4-FFF2-40B4-BE49-F238E27FC236}">
                <a16:creationId xmlns:a16="http://schemas.microsoft.com/office/drawing/2014/main" id="{D9A15A79-339D-45EA-989B-2E0BA3B7091E}"/>
              </a:ext>
            </a:extLst>
          </p:cNvPr>
          <p:cNvGrpSpPr/>
          <p:nvPr/>
        </p:nvGrpSpPr>
        <p:grpSpPr>
          <a:xfrm>
            <a:off x="1330544" y="2795821"/>
            <a:ext cx="6991835" cy="823299"/>
            <a:chOff x="1326841" y="1561881"/>
            <a:chExt cx="5220342" cy="884892"/>
          </a:xfrm>
        </p:grpSpPr>
        <p:sp>
          <p:nvSpPr>
            <p:cNvPr id="34" name="Rectangle: Rounded Corners 43">
              <a:extLst>
                <a:ext uri="{FF2B5EF4-FFF2-40B4-BE49-F238E27FC236}">
                  <a16:creationId xmlns:a16="http://schemas.microsoft.com/office/drawing/2014/main" id="{07B05ECB-F863-42A4-B6D2-567AA4ED476D}"/>
                </a:ext>
              </a:extLst>
            </p:cNvPr>
            <p:cNvSpPr/>
            <p:nvPr/>
          </p:nvSpPr>
          <p:spPr>
            <a:xfrm>
              <a:off x="1326841" y="1561881"/>
              <a:ext cx="5220342" cy="884892"/>
            </a:xfrm>
            <a:custGeom>
              <a:avLst/>
              <a:gdLst>
                <a:gd name="connsiteX0" fmla="*/ 0 w 5220342"/>
                <a:gd name="connsiteY0" fmla="*/ 97464 h 584775"/>
                <a:gd name="connsiteX1" fmla="*/ 97464 w 5220342"/>
                <a:gd name="connsiteY1" fmla="*/ 0 h 584775"/>
                <a:gd name="connsiteX2" fmla="*/ 706097 w 5220342"/>
                <a:gd name="connsiteY2" fmla="*/ 0 h 584775"/>
                <a:gd name="connsiteX3" fmla="*/ 1163969 w 5220342"/>
                <a:gd name="connsiteY3" fmla="*/ 0 h 584775"/>
                <a:gd name="connsiteX4" fmla="*/ 1722348 w 5220342"/>
                <a:gd name="connsiteY4" fmla="*/ 0 h 584775"/>
                <a:gd name="connsiteX5" fmla="*/ 2230473 w 5220342"/>
                <a:gd name="connsiteY5" fmla="*/ 0 h 584775"/>
                <a:gd name="connsiteX6" fmla="*/ 2688344 w 5220342"/>
                <a:gd name="connsiteY6" fmla="*/ 0 h 584775"/>
                <a:gd name="connsiteX7" fmla="*/ 3347232 w 5220342"/>
                <a:gd name="connsiteY7" fmla="*/ 0 h 584775"/>
                <a:gd name="connsiteX8" fmla="*/ 3805103 w 5220342"/>
                <a:gd name="connsiteY8" fmla="*/ 0 h 584775"/>
                <a:gd name="connsiteX9" fmla="*/ 4413736 w 5220342"/>
                <a:gd name="connsiteY9" fmla="*/ 0 h 584775"/>
                <a:gd name="connsiteX10" fmla="*/ 5122878 w 5220342"/>
                <a:gd name="connsiteY10" fmla="*/ 0 h 584775"/>
                <a:gd name="connsiteX11" fmla="*/ 5220342 w 5220342"/>
                <a:gd name="connsiteY11" fmla="*/ 97464 h 584775"/>
                <a:gd name="connsiteX12" fmla="*/ 5220342 w 5220342"/>
                <a:gd name="connsiteY12" fmla="*/ 487311 h 584775"/>
                <a:gd name="connsiteX13" fmla="*/ 5122878 w 5220342"/>
                <a:gd name="connsiteY13" fmla="*/ 584775 h 584775"/>
                <a:gd name="connsiteX14" fmla="*/ 4614753 w 5220342"/>
                <a:gd name="connsiteY14" fmla="*/ 584775 h 584775"/>
                <a:gd name="connsiteX15" fmla="*/ 4006119 w 5220342"/>
                <a:gd name="connsiteY15" fmla="*/ 584775 h 584775"/>
                <a:gd name="connsiteX16" fmla="*/ 3598502 w 5220342"/>
                <a:gd name="connsiteY16" fmla="*/ 584775 h 584775"/>
                <a:gd name="connsiteX17" fmla="*/ 3190886 w 5220342"/>
                <a:gd name="connsiteY17" fmla="*/ 584775 h 584775"/>
                <a:gd name="connsiteX18" fmla="*/ 2783269 w 5220342"/>
                <a:gd name="connsiteY18" fmla="*/ 584775 h 584775"/>
                <a:gd name="connsiteX19" fmla="*/ 2325398 w 5220342"/>
                <a:gd name="connsiteY19" fmla="*/ 584775 h 584775"/>
                <a:gd name="connsiteX20" fmla="*/ 1716764 w 5220342"/>
                <a:gd name="connsiteY20" fmla="*/ 584775 h 584775"/>
                <a:gd name="connsiteX21" fmla="*/ 1309147 w 5220342"/>
                <a:gd name="connsiteY21" fmla="*/ 584775 h 584775"/>
                <a:gd name="connsiteX22" fmla="*/ 801022 w 5220342"/>
                <a:gd name="connsiteY22" fmla="*/ 584775 h 584775"/>
                <a:gd name="connsiteX23" fmla="*/ 97464 w 5220342"/>
                <a:gd name="connsiteY23" fmla="*/ 584775 h 584775"/>
                <a:gd name="connsiteX24" fmla="*/ 0 w 5220342"/>
                <a:gd name="connsiteY24" fmla="*/ 487311 h 584775"/>
                <a:gd name="connsiteX25" fmla="*/ 0 w 5220342"/>
                <a:gd name="connsiteY25" fmla="*/ 97464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20342" h="584775" fill="none" extrusionOk="0">
                  <a:moveTo>
                    <a:pt x="0" y="97464"/>
                  </a:moveTo>
                  <a:cubicBezTo>
                    <a:pt x="-11758" y="49793"/>
                    <a:pt x="52865" y="-12920"/>
                    <a:pt x="97464" y="0"/>
                  </a:cubicBezTo>
                  <a:cubicBezTo>
                    <a:pt x="375329" y="-72773"/>
                    <a:pt x="425343" y="1745"/>
                    <a:pt x="706097" y="0"/>
                  </a:cubicBezTo>
                  <a:cubicBezTo>
                    <a:pt x="986851" y="-1745"/>
                    <a:pt x="940335" y="38530"/>
                    <a:pt x="1163969" y="0"/>
                  </a:cubicBezTo>
                  <a:cubicBezTo>
                    <a:pt x="1387603" y="-38530"/>
                    <a:pt x="1603722" y="1203"/>
                    <a:pt x="1722348" y="0"/>
                  </a:cubicBezTo>
                  <a:cubicBezTo>
                    <a:pt x="1840974" y="-1203"/>
                    <a:pt x="2091195" y="3910"/>
                    <a:pt x="2230473" y="0"/>
                  </a:cubicBezTo>
                  <a:cubicBezTo>
                    <a:pt x="2369751" y="-3910"/>
                    <a:pt x="2520153" y="2734"/>
                    <a:pt x="2688344" y="0"/>
                  </a:cubicBezTo>
                  <a:cubicBezTo>
                    <a:pt x="2856535" y="-2734"/>
                    <a:pt x="3204918" y="60329"/>
                    <a:pt x="3347232" y="0"/>
                  </a:cubicBezTo>
                  <a:cubicBezTo>
                    <a:pt x="3489546" y="-60329"/>
                    <a:pt x="3599579" y="47114"/>
                    <a:pt x="3805103" y="0"/>
                  </a:cubicBezTo>
                  <a:cubicBezTo>
                    <a:pt x="4010627" y="-47114"/>
                    <a:pt x="4258159" y="31419"/>
                    <a:pt x="4413736" y="0"/>
                  </a:cubicBezTo>
                  <a:cubicBezTo>
                    <a:pt x="4569313" y="-31419"/>
                    <a:pt x="4838128" y="4945"/>
                    <a:pt x="5122878" y="0"/>
                  </a:cubicBezTo>
                  <a:cubicBezTo>
                    <a:pt x="5178875" y="-2511"/>
                    <a:pt x="5232081" y="54332"/>
                    <a:pt x="5220342" y="97464"/>
                  </a:cubicBezTo>
                  <a:cubicBezTo>
                    <a:pt x="5244431" y="230502"/>
                    <a:pt x="5191516" y="293777"/>
                    <a:pt x="5220342" y="487311"/>
                  </a:cubicBezTo>
                  <a:cubicBezTo>
                    <a:pt x="5211874" y="534538"/>
                    <a:pt x="5177939" y="579860"/>
                    <a:pt x="5122878" y="584775"/>
                  </a:cubicBezTo>
                  <a:cubicBezTo>
                    <a:pt x="4954771" y="643496"/>
                    <a:pt x="4739457" y="580446"/>
                    <a:pt x="4614753" y="584775"/>
                  </a:cubicBezTo>
                  <a:cubicBezTo>
                    <a:pt x="4490050" y="589104"/>
                    <a:pt x="4274030" y="572061"/>
                    <a:pt x="4006119" y="584775"/>
                  </a:cubicBezTo>
                  <a:cubicBezTo>
                    <a:pt x="3738208" y="597489"/>
                    <a:pt x="3741145" y="554331"/>
                    <a:pt x="3598502" y="584775"/>
                  </a:cubicBezTo>
                  <a:cubicBezTo>
                    <a:pt x="3455859" y="615219"/>
                    <a:pt x="3380734" y="549148"/>
                    <a:pt x="3190886" y="584775"/>
                  </a:cubicBezTo>
                  <a:cubicBezTo>
                    <a:pt x="3001038" y="620402"/>
                    <a:pt x="2886606" y="541003"/>
                    <a:pt x="2783269" y="584775"/>
                  </a:cubicBezTo>
                  <a:cubicBezTo>
                    <a:pt x="2679932" y="628547"/>
                    <a:pt x="2475984" y="577133"/>
                    <a:pt x="2325398" y="584775"/>
                  </a:cubicBezTo>
                  <a:cubicBezTo>
                    <a:pt x="2174812" y="592417"/>
                    <a:pt x="1913395" y="519542"/>
                    <a:pt x="1716764" y="584775"/>
                  </a:cubicBezTo>
                  <a:cubicBezTo>
                    <a:pt x="1520133" y="650008"/>
                    <a:pt x="1445001" y="541733"/>
                    <a:pt x="1309147" y="584775"/>
                  </a:cubicBezTo>
                  <a:cubicBezTo>
                    <a:pt x="1173293" y="627817"/>
                    <a:pt x="1044930" y="548231"/>
                    <a:pt x="801022" y="584775"/>
                  </a:cubicBezTo>
                  <a:cubicBezTo>
                    <a:pt x="557114" y="621319"/>
                    <a:pt x="431603" y="513998"/>
                    <a:pt x="97464" y="584775"/>
                  </a:cubicBezTo>
                  <a:cubicBezTo>
                    <a:pt x="50225" y="595649"/>
                    <a:pt x="5473" y="542083"/>
                    <a:pt x="0" y="487311"/>
                  </a:cubicBezTo>
                  <a:cubicBezTo>
                    <a:pt x="-4144" y="395002"/>
                    <a:pt x="16019" y="287686"/>
                    <a:pt x="0" y="97464"/>
                  </a:cubicBezTo>
                  <a:close/>
                </a:path>
                <a:path w="5220342" h="584775" stroke="0" extrusionOk="0">
                  <a:moveTo>
                    <a:pt x="0" y="97464"/>
                  </a:moveTo>
                  <a:cubicBezTo>
                    <a:pt x="-1388" y="43226"/>
                    <a:pt x="47327" y="2810"/>
                    <a:pt x="97464" y="0"/>
                  </a:cubicBezTo>
                  <a:cubicBezTo>
                    <a:pt x="311359" y="-48424"/>
                    <a:pt x="403432" y="53896"/>
                    <a:pt x="706097" y="0"/>
                  </a:cubicBezTo>
                  <a:cubicBezTo>
                    <a:pt x="1008762" y="-53896"/>
                    <a:pt x="1177271" y="53906"/>
                    <a:pt x="1314731" y="0"/>
                  </a:cubicBezTo>
                  <a:cubicBezTo>
                    <a:pt x="1452191" y="-53906"/>
                    <a:pt x="1641656" y="34324"/>
                    <a:pt x="1923364" y="0"/>
                  </a:cubicBezTo>
                  <a:cubicBezTo>
                    <a:pt x="2205072" y="-34324"/>
                    <a:pt x="2286426" y="33048"/>
                    <a:pt x="2582252" y="0"/>
                  </a:cubicBezTo>
                  <a:cubicBezTo>
                    <a:pt x="2878078" y="-33048"/>
                    <a:pt x="2827364" y="28457"/>
                    <a:pt x="3040123" y="0"/>
                  </a:cubicBezTo>
                  <a:cubicBezTo>
                    <a:pt x="3252882" y="-28457"/>
                    <a:pt x="3336129" y="17063"/>
                    <a:pt x="3598502" y="0"/>
                  </a:cubicBezTo>
                  <a:cubicBezTo>
                    <a:pt x="3860875" y="-17063"/>
                    <a:pt x="3929072" y="916"/>
                    <a:pt x="4106628" y="0"/>
                  </a:cubicBezTo>
                  <a:cubicBezTo>
                    <a:pt x="4284184" y="-916"/>
                    <a:pt x="4419997" y="16921"/>
                    <a:pt x="4564499" y="0"/>
                  </a:cubicBezTo>
                  <a:cubicBezTo>
                    <a:pt x="4709001" y="-16921"/>
                    <a:pt x="4924243" y="65585"/>
                    <a:pt x="5122878" y="0"/>
                  </a:cubicBezTo>
                  <a:cubicBezTo>
                    <a:pt x="5178456" y="4452"/>
                    <a:pt x="5223922" y="46190"/>
                    <a:pt x="5220342" y="97464"/>
                  </a:cubicBezTo>
                  <a:cubicBezTo>
                    <a:pt x="5248903" y="177881"/>
                    <a:pt x="5194933" y="304063"/>
                    <a:pt x="5220342" y="487311"/>
                  </a:cubicBezTo>
                  <a:cubicBezTo>
                    <a:pt x="5221424" y="539877"/>
                    <a:pt x="5181212" y="585699"/>
                    <a:pt x="5122878" y="584775"/>
                  </a:cubicBezTo>
                  <a:cubicBezTo>
                    <a:pt x="4962921" y="629845"/>
                    <a:pt x="4812690" y="538113"/>
                    <a:pt x="4665007" y="584775"/>
                  </a:cubicBezTo>
                  <a:cubicBezTo>
                    <a:pt x="4517324" y="631437"/>
                    <a:pt x="4142237" y="568398"/>
                    <a:pt x="4006119" y="584775"/>
                  </a:cubicBezTo>
                  <a:cubicBezTo>
                    <a:pt x="3870001" y="601152"/>
                    <a:pt x="3709785" y="533723"/>
                    <a:pt x="3497994" y="584775"/>
                  </a:cubicBezTo>
                  <a:cubicBezTo>
                    <a:pt x="3286203" y="635827"/>
                    <a:pt x="2982499" y="512425"/>
                    <a:pt x="2839107" y="584775"/>
                  </a:cubicBezTo>
                  <a:cubicBezTo>
                    <a:pt x="2695715" y="657125"/>
                    <a:pt x="2508225" y="583690"/>
                    <a:pt x="2330981" y="584775"/>
                  </a:cubicBezTo>
                  <a:cubicBezTo>
                    <a:pt x="2153737" y="585860"/>
                    <a:pt x="1980575" y="583421"/>
                    <a:pt x="1722348" y="584775"/>
                  </a:cubicBezTo>
                  <a:cubicBezTo>
                    <a:pt x="1464121" y="586129"/>
                    <a:pt x="1356754" y="549105"/>
                    <a:pt x="1264477" y="584775"/>
                  </a:cubicBezTo>
                  <a:cubicBezTo>
                    <a:pt x="1172200" y="620445"/>
                    <a:pt x="945572" y="570767"/>
                    <a:pt x="806606" y="584775"/>
                  </a:cubicBezTo>
                  <a:cubicBezTo>
                    <a:pt x="667640" y="598783"/>
                    <a:pt x="356554" y="501120"/>
                    <a:pt x="97464" y="584775"/>
                  </a:cubicBezTo>
                  <a:cubicBezTo>
                    <a:pt x="56618" y="579893"/>
                    <a:pt x="-14370" y="534239"/>
                    <a:pt x="0" y="487311"/>
                  </a:cubicBezTo>
                  <a:cubicBezTo>
                    <a:pt x="-10232" y="370674"/>
                    <a:pt x="44103" y="256186"/>
                    <a:pt x="0" y="97464"/>
                  </a:cubicBezTo>
                  <a:close/>
                </a:path>
              </a:pathLst>
            </a:custGeom>
            <a:solidFill>
              <a:srgbClr val="E6D5F3"/>
            </a:solidFill>
            <a:ln w="12700" cap="flat" cmpd="sng" algn="ctr">
              <a:solidFill>
                <a:srgbClr val="F79AF4"/>
              </a:solidFill>
              <a:prstDash val="solid"/>
              <a:miter lim="800000"/>
              <a:extLst>
                <a:ext uri="{C807C97D-BFC1-408E-A445-0C87EB9F89A2}">
                  <ask:lineSketchStyleProps xmlns:ask="http://schemas.microsoft.com/office/drawing/2018/sketchyshapes" sd="3444377824">
                    <a:custGeom>
                      <a:avLst/>
                      <a:gdLst>
                        <a:gd name="connsiteX0" fmla="*/ 0 w 6991835"/>
                        <a:gd name="connsiteY0" fmla="*/ 137218 h 823299"/>
                        <a:gd name="connsiteX1" fmla="*/ 130537 w 6991835"/>
                        <a:gd name="connsiteY1" fmla="*/ 0 h 823299"/>
                        <a:gd name="connsiteX2" fmla="*/ 945706 w 6991835"/>
                        <a:gd name="connsiteY2" fmla="*/ 0 h 823299"/>
                        <a:gd name="connsiteX3" fmla="*/ 1558955 w 6991835"/>
                        <a:gd name="connsiteY3" fmla="*/ 0 h 823299"/>
                        <a:gd name="connsiteX4" fmla="*/ 2306816 w 6991835"/>
                        <a:gd name="connsiteY4" fmla="*/ 0 h 823299"/>
                        <a:gd name="connsiteX5" fmla="*/ 2987371 w 6991835"/>
                        <a:gd name="connsiteY5" fmla="*/ 0 h 823299"/>
                        <a:gd name="connsiteX6" fmla="*/ 3600618 w 6991835"/>
                        <a:gd name="connsiteY6" fmla="*/ 0 h 823299"/>
                        <a:gd name="connsiteX7" fmla="*/ 4483095 w 6991835"/>
                        <a:gd name="connsiteY7" fmla="*/ 0 h 823299"/>
                        <a:gd name="connsiteX8" fmla="*/ 5096342 w 6991835"/>
                        <a:gd name="connsiteY8" fmla="*/ 0 h 823299"/>
                        <a:gd name="connsiteX9" fmla="*/ 5911511 w 6991835"/>
                        <a:gd name="connsiteY9" fmla="*/ 0 h 823299"/>
                        <a:gd name="connsiteX10" fmla="*/ 6861297 w 6991835"/>
                        <a:gd name="connsiteY10" fmla="*/ 0 h 823299"/>
                        <a:gd name="connsiteX11" fmla="*/ 6991834 w 6991835"/>
                        <a:gd name="connsiteY11" fmla="*/ 137218 h 823299"/>
                        <a:gd name="connsiteX12" fmla="*/ 6991834 w 6991835"/>
                        <a:gd name="connsiteY12" fmla="*/ 686080 h 823299"/>
                        <a:gd name="connsiteX13" fmla="*/ 6861297 w 6991835"/>
                        <a:gd name="connsiteY13" fmla="*/ 823299 h 823299"/>
                        <a:gd name="connsiteX14" fmla="*/ 6180742 w 6991835"/>
                        <a:gd name="connsiteY14" fmla="*/ 823299 h 823299"/>
                        <a:gd name="connsiteX15" fmla="*/ 5365572 w 6991835"/>
                        <a:gd name="connsiteY15" fmla="*/ 823299 h 823299"/>
                        <a:gd name="connsiteX16" fmla="*/ 4819632 w 6991835"/>
                        <a:gd name="connsiteY16" fmla="*/ 823299 h 823299"/>
                        <a:gd name="connsiteX17" fmla="*/ 4273694 w 6991835"/>
                        <a:gd name="connsiteY17" fmla="*/ 823299 h 823299"/>
                        <a:gd name="connsiteX18" fmla="*/ 3727755 w 6991835"/>
                        <a:gd name="connsiteY18" fmla="*/ 823299 h 823299"/>
                        <a:gd name="connsiteX19" fmla="*/ 3114508 w 6991835"/>
                        <a:gd name="connsiteY19" fmla="*/ 823299 h 823299"/>
                        <a:gd name="connsiteX20" fmla="*/ 2299337 w 6991835"/>
                        <a:gd name="connsiteY20" fmla="*/ 823299 h 823299"/>
                        <a:gd name="connsiteX21" fmla="*/ 1753398 w 6991835"/>
                        <a:gd name="connsiteY21" fmla="*/ 823299 h 823299"/>
                        <a:gd name="connsiteX22" fmla="*/ 1072844 w 6991835"/>
                        <a:gd name="connsiteY22" fmla="*/ 823299 h 823299"/>
                        <a:gd name="connsiteX23" fmla="*/ 130537 w 6991835"/>
                        <a:gd name="connsiteY23" fmla="*/ 823299 h 823299"/>
                        <a:gd name="connsiteX24" fmla="*/ 0 w 6991835"/>
                        <a:gd name="connsiteY24" fmla="*/ 686080 h 823299"/>
                        <a:gd name="connsiteX25" fmla="*/ 0 w 6991835"/>
                        <a:gd name="connsiteY25" fmla="*/ 137218 h 823299"/>
                        <a:gd name="connsiteX0" fmla="*/ 0 w 6991835"/>
                        <a:gd name="connsiteY0" fmla="*/ 137218 h 823299"/>
                        <a:gd name="connsiteX1" fmla="*/ 130537 w 6991835"/>
                        <a:gd name="connsiteY1" fmla="*/ 0 h 823299"/>
                        <a:gd name="connsiteX2" fmla="*/ 945706 w 6991835"/>
                        <a:gd name="connsiteY2" fmla="*/ 0 h 823299"/>
                        <a:gd name="connsiteX3" fmla="*/ 1760877 w 6991835"/>
                        <a:gd name="connsiteY3" fmla="*/ 0 h 823299"/>
                        <a:gd name="connsiteX4" fmla="*/ 2576046 w 6991835"/>
                        <a:gd name="connsiteY4" fmla="*/ 0 h 823299"/>
                        <a:gd name="connsiteX5" fmla="*/ 3458524 w 6991835"/>
                        <a:gd name="connsiteY5" fmla="*/ 0 h 823299"/>
                        <a:gd name="connsiteX6" fmla="*/ 4071771 w 6991835"/>
                        <a:gd name="connsiteY6" fmla="*/ 0 h 823299"/>
                        <a:gd name="connsiteX7" fmla="*/ 4819632 w 6991835"/>
                        <a:gd name="connsiteY7" fmla="*/ 0 h 823299"/>
                        <a:gd name="connsiteX8" fmla="*/ 5500188 w 6991835"/>
                        <a:gd name="connsiteY8" fmla="*/ 0 h 823299"/>
                        <a:gd name="connsiteX9" fmla="*/ 6113435 w 6991835"/>
                        <a:gd name="connsiteY9" fmla="*/ 0 h 823299"/>
                        <a:gd name="connsiteX10" fmla="*/ 6861297 w 6991835"/>
                        <a:gd name="connsiteY10" fmla="*/ 0 h 823299"/>
                        <a:gd name="connsiteX11" fmla="*/ 6991834 w 6991835"/>
                        <a:gd name="connsiteY11" fmla="*/ 137218 h 823299"/>
                        <a:gd name="connsiteX12" fmla="*/ 6991834 w 6991835"/>
                        <a:gd name="connsiteY12" fmla="*/ 686080 h 823299"/>
                        <a:gd name="connsiteX13" fmla="*/ 6861297 w 6991835"/>
                        <a:gd name="connsiteY13" fmla="*/ 823299 h 823299"/>
                        <a:gd name="connsiteX14" fmla="*/ 6248050 w 6991835"/>
                        <a:gd name="connsiteY14" fmla="*/ 823299 h 823299"/>
                        <a:gd name="connsiteX15" fmla="*/ 5365572 w 6991835"/>
                        <a:gd name="connsiteY15" fmla="*/ 823299 h 823299"/>
                        <a:gd name="connsiteX16" fmla="*/ 4685018 w 6991835"/>
                        <a:gd name="connsiteY16" fmla="*/ 823299 h 823299"/>
                        <a:gd name="connsiteX17" fmla="*/ 3802541 w 6991835"/>
                        <a:gd name="connsiteY17" fmla="*/ 823299 h 823299"/>
                        <a:gd name="connsiteX18" fmla="*/ 3121985 w 6991835"/>
                        <a:gd name="connsiteY18" fmla="*/ 823299 h 823299"/>
                        <a:gd name="connsiteX19" fmla="*/ 2738856 w 6991835"/>
                        <a:gd name="connsiteY19" fmla="*/ 823299 h 823299"/>
                        <a:gd name="connsiteX20" fmla="*/ 2306816 w 6991835"/>
                        <a:gd name="connsiteY20" fmla="*/ 823299 h 823299"/>
                        <a:gd name="connsiteX21" fmla="*/ 1693569 w 6991835"/>
                        <a:gd name="connsiteY21" fmla="*/ 823299 h 823299"/>
                        <a:gd name="connsiteX22" fmla="*/ 1080323 w 6991835"/>
                        <a:gd name="connsiteY22" fmla="*/ 823299 h 823299"/>
                        <a:gd name="connsiteX23" fmla="*/ 130537 w 6991835"/>
                        <a:gd name="connsiteY23" fmla="*/ 823299 h 823299"/>
                        <a:gd name="connsiteX24" fmla="*/ 0 w 6991835"/>
                        <a:gd name="connsiteY24" fmla="*/ 686080 h 823299"/>
                        <a:gd name="connsiteX25" fmla="*/ 0 w 6991835"/>
                        <a:gd name="connsiteY25" fmla="*/ 137218 h 823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991835" h="823299" fill="none" extrusionOk="0">
                          <a:moveTo>
                            <a:pt x="0" y="137218"/>
                          </a:moveTo>
                          <a:cubicBezTo>
                            <a:pt x="-14275" y="63338"/>
                            <a:pt x="80657" y="-19442"/>
                            <a:pt x="130537" y="0"/>
                          </a:cubicBezTo>
                          <a:cubicBezTo>
                            <a:pt x="486072" y="-85559"/>
                            <a:pt x="582842" y="1132"/>
                            <a:pt x="945706" y="0"/>
                          </a:cubicBezTo>
                          <a:cubicBezTo>
                            <a:pt x="1317766" y="-9865"/>
                            <a:pt x="1279178" y="66478"/>
                            <a:pt x="1558955" y="0"/>
                          </a:cubicBezTo>
                          <a:cubicBezTo>
                            <a:pt x="1841209" y="-40262"/>
                            <a:pt x="2154295" y="5140"/>
                            <a:pt x="2306816" y="0"/>
                          </a:cubicBezTo>
                          <a:cubicBezTo>
                            <a:pt x="2505075" y="-10727"/>
                            <a:pt x="2789756" y="28950"/>
                            <a:pt x="2987371" y="0"/>
                          </a:cubicBezTo>
                          <a:cubicBezTo>
                            <a:pt x="3155603" y="-1689"/>
                            <a:pt x="3375047" y="17502"/>
                            <a:pt x="3600618" y="0"/>
                          </a:cubicBezTo>
                          <a:cubicBezTo>
                            <a:pt x="3878894" y="41"/>
                            <a:pt x="4283795" y="78159"/>
                            <a:pt x="4483095" y="0"/>
                          </a:cubicBezTo>
                          <a:cubicBezTo>
                            <a:pt x="4684645" y="-128552"/>
                            <a:pt x="4833348" y="18460"/>
                            <a:pt x="5096342" y="0"/>
                          </a:cubicBezTo>
                          <a:cubicBezTo>
                            <a:pt x="5384926" y="-15354"/>
                            <a:pt x="5713287" y="101425"/>
                            <a:pt x="5911511" y="0"/>
                          </a:cubicBezTo>
                          <a:cubicBezTo>
                            <a:pt x="6132916" y="-58478"/>
                            <a:pt x="6518103" y="39998"/>
                            <a:pt x="6861297" y="0"/>
                          </a:cubicBezTo>
                          <a:cubicBezTo>
                            <a:pt x="6936315" y="-17596"/>
                            <a:pt x="6999843" y="82101"/>
                            <a:pt x="6991834" y="137218"/>
                          </a:cubicBezTo>
                          <a:cubicBezTo>
                            <a:pt x="6991660" y="324488"/>
                            <a:pt x="6935425" y="435248"/>
                            <a:pt x="6991834" y="686080"/>
                          </a:cubicBezTo>
                          <a:cubicBezTo>
                            <a:pt x="6992201" y="737025"/>
                            <a:pt x="6930153" y="814289"/>
                            <a:pt x="6861297" y="823299"/>
                          </a:cubicBezTo>
                          <a:cubicBezTo>
                            <a:pt x="6652292" y="886963"/>
                            <a:pt x="6332978" y="813282"/>
                            <a:pt x="6180742" y="823299"/>
                          </a:cubicBezTo>
                          <a:cubicBezTo>
                            <a:pt x="5951544" y="866585"/>
                            <a:pt x="5747568" y="808730"/>
                            <a:pt x="5365572" y="823299"/>
                          </a:cubicBezTo>
                          <a:cubicBezTo>
                            <a:pt x="5018968" y="844560"/>
                            <a:pt x="5017996" y="792510"/>
                            <a:pt x="4819632" y="823299"/>
                          </a:cubicBezTo>
                          <a:cubicBezTo>
                            <a:pt x="4646088" y="869179"/>
                            <a:pt x="4514055" y="792506"/>
                            <a:pt x="4273694" y="823299"/>
                          </a:cubicBezTo>
                          <a:cubicBezTo>
                            <a:pt x="3998014" y="837571"/>
                            <a:pt x="3871865" y="739189"/>
                            <a:pt x="3727755" y="823299"/>
                          </a:cubicBezTo>
                          <a:cubicBezTo>
                            <a:pt x="3585209" y="883927"/>
                            <a:pt x="3275868" y="785774"/>
                            <a:pt x="3114508" y="823299"/>
                          </a:cubicBezTo>
                          <a:cubicBezTo>
                            <a:pt x="2915799" y="823957"/>
                            <a:pt x="2537969" y="758286"/>
                            <a:pt x="2299337" y="823299"/>
                          </a:cubicBezTo>
                          <a:cubicBezTo>
                            <a:pt x="2064062" y="888447"/>
                            <a:pt x="1902112" y="759333"/>
                            <a:pt x="1753398" y="823299"/>
                          </a:cubicBezTo>
                          <a:cubicBezTo>
                            <a:pt x="1574243" y="896805"/>
                            <a:pt x="1357443" y="765820"/>
                            <a:pt x="1072844" y="823299"/>
                          </a:cubicBezTo>
                          <a:cubicBezTo>
                            <a:pt x="777336" y="910711"/>
                            <a:pt x="587397" y="695210"/>
                            <a:pt x="130537" y="823299"/>
                          </a:cubicBezTo>
                          <a:cubicBezTo>
                            <a:pt x="75916" y="849037"/>
                            <a:pt x="20806" y="760175"/>
                            <a:pt x="0" y="686080"/>
                          </a:cubicBezTo>
                          <a:cubicBezTo>
                            <a:pt x="20525" y="555882"/>
                            <a:pt x="18212" y="406849"/>
                            <a:pt x="0" y="137218"/>
                          </a:cubicBezTo>
                          <a:close/>
                        </a:path>
                        <a:path w="6991835" h="823299" stroke="0" extrusionOk="0">
                          <a:moveTo>
                            <a:pt x="0" y="137218"/>
                          </a:moveTo>
                          <a:cubicBezTo>
                            <a:pt x="-18303" y="70142"/>
                            <a:pt x="49159" y="-5542"/>
                            <a:pt x="130537" y="0"/>
                          </a:cubicBezTo>
                          <a:cubicBezTo>
                            <a:pt x="434492" y="-29857"/>
                            <a:pt x="499033" y="103269"/>
                            <a:pt x="945706" y="0"/>
                          </a:cubicBezTo>
                          <a:cubicBezTo>
                            <a:pt x="1360296" y="-99153"/>
                            <a:pt x="1536387" y="82751"/>
                            <a:pt x="1760877" y="0"/>
                          </a:cubicBezTo>
                          <a:cubicBezTo>
                            <a:pt x="1931790" y="-24403"/>
                            <a:pt x="2144271" y="3284"/>
                            <a:pt x="2576046" y="0"/>
                          </a:cubicBezTo>
                          <a:cubicBezTo>
                            <a:pt x="2943186" y="-51511"/>
                            <a:pt x="3088999" y="52453"/>
                            <a:pt x="3458524" y="0"/>
                          </a:cubicBezTo>
                          <a:cubicBezTo>
                            <a:pt x="3863900" y="-48268"/>
                            <a:pt x="3804943" y="39216"/>
                            <a:pt x="4071771" y="0"/>
                          </a:cubicBezTo>
                          <a:cubicBezTo>
                            <a:pt x="4368249" y="-49824"/>
                            <a:pt x="4457694" y="12510"/>
                            <a:pt x="4819632" y="0"/>
                          </a:cubicBezTo>
                          <a:cubicBezTo>
                            <a:pt x="5186447" y="-9286"/>
                            <a:pt x="5261550" y="4806"/>
                            <a:pt x="5500188" y="0"/>
                          </a:cubicBezTo>
                          <a:cubicBezTo>
                            <a:pt x="5751505" y="-2079"/>
                            <a:pt x="5907592" y="7212"/>
                            <a:pt x="6113435" y="0"/>
                          </a:cubicBezTo>
                          <a:cubicBezTo>
                            <a:pt x="6301385" y="-26255"/>
                            <a:pt x="6586409" y="147613"/>
                            <a:pt x="6861297" y="0"/>
                          </a:cubicBezTo>
                          <a:cubicBezTo>
                            <a:pt x="6919121" y="3817"/>
                            <a:pt x="6985359" y="82188"/>
                            <a:pt x="6991834" y="137218"/>
                          </a:cubicBezTo>
                          <a:cubicBezTo>
                            <a:pt x="7052562" y="226839"/>
                            <a:pt x="6967612" y="419689"/>
                            <a:pt x="6991834" y="686080"/>
                          </a:cubicBezTo>
                          <a:cubicBezTo>
                            <a:pt x="7004983" y="769205"/>
                            <a:pt x="6941412" y="824567"/>
                            <a:pt x="6861297" y="823299"/>
                          </a:cubicBezTo>
                          <a:cubicBezTo>
                            <a:pt x="6624944" y="841349"/>
                            <a:pt x="6460565" y="779465"/>
                            <a:pt x="6248050" y="823299"/>
                          </a:cubicBezTo>
                          <a:cubicBezTo>
                            <a:pt x="6050652" y="938899"/>
                            <a:pt x="5588454" y="824061"/>
                            <a:pt x="5365572" y="823299"/>
                          </a:cubicBezTo>
                          <a:cubicBezTo>
                            <a:pt x="5130813" y="844990"/>
                            <a:pt x="4937433" y="751001"/>
                            <a:pt x="4685018" y="823299"/>
                          </a:cubicBezTo>
                          <a:cubicBezTo>
                            <a:pt x="4402727" y="874908"/>
                            <a:pt x="3993295" y="750326"/>
                            <a:pt x="3802541" y="823299"/>
                          </a:cubicBezTo>
                          <a:cubicBezTo>
                            <a:pt x="3639827" y="962540"/>
                            <a:pt x="3345197" y="799999"/>
                            <a:pt x="3121985" y="823299"/>
                          </a:cubicBezTo>
                          <a:cubicBezTo>
                            <a:pt x="3017090" y="845219"/>
                            <a:pt x="2919814" y="805577"/>
                            <a:pt x="2738856" y="823299"/>
                          </a:cubicBezTo>
                          <a:cubicBezTo>
                            <a:pt x="2557898" y="841021"/>
                            <a:pt x="2423018" y="806622"/>
                            <a:pt x="2306816" y="823299"/>
                          </a:cubicBezTo>
                          <a:cubicBezTo>
                            <a:pt x="1991313" y="801190"/>
                            <a:pt x="1811136" y="766612"/>
                            <a:pt x="1693569" y="823299"/>
                          </a:cubicBezTo>
                          <a:cubicBezTo>
                            <a:pt x="1556345" y="909304"/>
                            <a:pt x="1314979" y="797519"/>
                            <a:pt x="1080323" y="823299"/>
                          </a:cubicBezTo>
                          <a:cubicBezTo>
                            <a:pt x="939196" y="868871"/>
                            <a:pt x="566395" y="764285"/>
                            <a:pt x="130537" y="823299"/>
                          </a:cubicBezTo>
                          <a:cubicBezTo>
                            <a:pt x="72988" y="822442"/>
                            <a:pt x="-33902" y="760310"/>
                            <a:pt x="0" y="686080"/>
                          </a:cubicBezTo>
                          <a:cubicBezTo>
                            <a:pt x="-8109" y="517395"/>
                            <a:pt x="75845" y="376054"/>
                            <a:pt x="0" y="137218"/>
                          </a:cubicBezTo>
                          <a:close/>
                        </a:path>
                        <a:path w="6991835" h="823299" fill="none" stroke="0" extrusionOk="0">
                          <a:moveTo>
                            <a:pt x="0" y="137218"/>
                          </a:moveTo>
                          <a:cubicBezTo>
                            <a:pt x="-28226" y="66417"/>
                            <a:pt x="74159" y="-15636"/>
                            <a:pt x="130537" y="0"/>
                          </a:cubicBezTo>
                          <a:cubicBezTo>
                            <a:pt x="526798" y="-106766"/>
                            <a:pt x="589309" y="-714"/>
                            <a:pt x="945706" y="0"/>
                          </a:cubicBezTo>
                          <a:cubicBezTo>
                            <a:pt x="1318601" y="945"/>
                            <a:pt x="1260000" y="57182"/>
                            <a:pt x="1558955" y="0"/>
                          </a:cubicBezTo>
                          <a:cubicBezTo>
                            <a:pt x="1866238" y="-45777"/>
                            <a:pt x="2144065" y="515"/>
                            <a:pt x="2306816" y="0"/>
                          </a:cubicBezTo>
                          <a:cubicBezTo>
                            <a:pt x="2459275" y="-5718"/>
                            <a:pt x="2749494" y="-6679"/>
                            <a:pt x="2987371" y="0"/>
                          </a:cubicBezTo>
                          <a:cubicBezTo>
                            <a:pt x="3227743" y="-19733"/>
                            <a:pt x="3378207" y="-3807"/>
                            <a:pt x="3600618" y="0"/>
                          </a:cubicBezTo>
                          <a:cubicBezTo>
                            <a:pt x="3854259" y="1944"/>
                            <a:pt x="4259492" y="68559"/>
                            <a:pt x="4483095" y="0"/>
                          </a:cubicBezTo>
                          <a:cubicBezTo>
                            <a:pt x="4697720" y="-133676"/>
                            <a:pt x="4839457" y="11668"/>
                            <a:pt x="5096342" y="0"/>
                          </a:cubicBezTo>
                          <a:cubicBezTo>
                            <a:pt x="5326732" y="-44282"/>
                            <a:pt x="5702897" y="23439"/>
                            <a:pt x="5911511" y="0"/>
                          </a:cubicBezTo>
                          <a:cubicBezTo>
                            <a:pt x="6123998" y="-34054"/>
                            <a:pt x="6474344" y="35712"/>
                            <a:pt x="6861297" y="0"/>
                          </a:cubicBezTo>
                          <a:cubicBezTo>
                            <a:pt x="6937703" y="-5849"/>
                            <a:pt x="7017143" y="65318"/>
                            <a:pt x="6991834" y="137218"/>
                          </a:cubicBezTo>
                          <a:cubicBezTo>
                            <a:pt x="7042252" y="328245"/>
                            <a:pt x="6927748" y="434776"/>
                            <a:pt x="6991834" y="686080"/>
                          </a:cubicBezTo>
                          <a:cubicBezTo>
                            <a:pt x="6991653" y="767733"/>
                            <a:pt x="6939100" y="815472"/>
                            <a:pt x="6861297" y="823299"/>
                          </a:cubicBezTo>
                          <a:cubicBezTo>
                            <a:pt x="6649782" y="888875"/>
                            <a:pt x="6351593" y="825070"/>
                            <a:pt x="6180742" y="823299"/>
                          </a:cubicBezTo>
                          <a:cubicBezTo>
                            <a:pt x="5981079" y="806860"/>
                            <a:pt x="5765407" y="737551"/>
                            <a:pt x="5365572" y="823299"/>
                          </a:cubicBezTo>
                          <a:cubicBezTo>
                            <a:pt x="5017269" y="835832"/>
                            <a:pt x="5010246" y="773401"/>
                            <a:pt x="4819632" y="823299"/>
                          </a:cubicBezTo>
                          <a:cubicBezTo>
                            <a:pt x="4631190" y="872483"/>
                            <a:pt x="4532301" y="755028"/>
                            <a:pt x="4273694" y="823299"/>
                          </a:cubicBezTo>
                          <a:cubicBezTo>
                            <a:pt x="4004779" y="864205"/>
                            <a:pt x="3863933" y="753994"/>
                            <a:pt x="3727755" y="823299"/>
                          </a:cubicBezTo>
                          <a:cubicBezTo>
                            <a:pt x="3576203" y="913465"/>
                            <a:pt x="3302868" y="806618"/>
                            <a:pt x="3114508" y="823299"/>
                          </a:cubicBezTo>
                          <a:cubicBezTo>
                            <a:pt x="2915681" y="887907"/>
                            <a:pt x="2494660" y="765135"/>
                            <a:pt x="2299337" y="823299"/>
                          </a:cubicBezTo>
                          <a:cubicBezTo>
                            <a:pt x="2055806" y="902350"/>
                            <a:pt x="1984824" y="745231"/>
                            <a:pt x="1753398" y="823299"/>
                          </a:cubicBezTo>
                          <a:cubicBezTo>
                            <a:pt x="1555343" y="892327"/>
                            <a:pt x="1426101" y="734636"/>
                            <a:pt x="1072844" y="823299"/>
                          </a:cubicBezTo>
                          <a:cubicBezTo>
                            <a:pt x="709386" y="887877"/>
                            <a:pt x="562183" y="730221"/>
                            <a:pt x="130537" y="823299"/>
                          </a:cubicBezTo>
                          <a:cubicBezTo>
                            <a:pt x="69218" y="822425"/>
                            <a:pt x="-4653" y="752154"/>
                            <a:pt x="0" y="686080"/>
                          </a:cubicBezTo>
                          <a:cubicBezTo>
                            <a:pt x="17797" y="539477"/>
                            <a:pt x="42969" y="390358"/>
                            <a:pt x="0" y="137218"/>
                          </a:cubicBezTo>
                          <a:close/>
                        </a:path>
                      </a:pathLst>
                    </a:custGeom>
                    <ask:type>
                      <ask:lineSketchScribble/>
                    </ask:type>
                  </ask:lineSketchStyleProps>
                </a:ext>
              </a:extLst>
            </a:ln>
            <a:effectLst/>
          </p:spPr>
          <p:txBody>
            <a:bodyPr rtlCol="0" anchor="ctr"/>
            <a:lstStyle/>
            <a:p>
              <a:pPr algn="ctr">
                <a:defRPr/>
              </a:pPr>
              <a:endParaRPr lang="en-US" sz="1800" kern="0">
                <a:latin typeface="Arial" panose="020B060402020202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id="{4CD3D07C-091B-4CA4-A5BA-5E52978BF127}"/>
                </a:ext>
              </a:extLst>
            </p:cNvPr>
            <p:cNvSpPr/>
            <p:nvPr/>
          </p:nvSpPr>
          <p:spPr>
            <a:xfrm>
              <a:off x="1375248" y="1677860"/>
              <a:ext cx="5020809" cy="714532"/>
            </a:xfrm>
            <a:prstGeom prst="rect">
              <a:avLst/>
            </a:prstGeom>
          </p:spPr>
          <p:txBody>
            <a:bodyPr wrap="square">
              <a:spAutoFit/>
            </a:bodyPr>
            <a:lstStyle/>
            <a:p>
              <a:pPr algn="just">
                <a:lnSpc>
                  <a:spcPct val="107000"/>
                </a:lnSpc>
                <a:spcAft>
                  <a:spcPts val="800"/>
                </a:spcAft>
              </a:pPr>
              <a:r>
                <a:rPr lang="en-US" sz="1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Tìm</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những</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chi </a:t>
              </a:r>
              <a:r>
                <a:rPr lang="en-US" sz="1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tiết</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cho</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thấy</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ông</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của</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Nhụ</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suy</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nghĩ</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rất</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kĩ</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và</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cuối</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cùng</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đã</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đồng</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tình</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với</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kế</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hoạch</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lập</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làng</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giữ</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biển</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của</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bố</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Nhụ</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1026" name="Picture 2" descr="คณิตศาสตร์ จ่าย ตัวเลข - ภาพฟรีบน Pixabay"/>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909" b="89818" l="9836" r="89617"/>
                    </a14:imgEffect>
                  </a14:imgLayer>
                </a14:imgProps>
              </a:ext>
              <a:ext uri="{28A0092B-C50C-407E-A947-70E740481C1C}">
                <a14:useLocalDpi xmlns:a14="http://schemas.microsoft.com/office/drawing/2010/main" val="0"/>
              </a:ext>
            </a:extLst>
          </a:blip>
          <a:srcRect/>
          <a:stretch>
            <a:fillRect/>
          </a:stretch>
        </p:blipFill>
        <p:spPr bwMode="auto">
          <a:xfrm>
            <a:off x="725693" y="1013108"/>
            <a:ext cx="683321" cy="8471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ố Số chữ số Toán học Đếm Nhân - số 2 png tải về - Miễn phí trong suốt Khu  Vực png Tải về."/>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11160" y="1827759"/>
            <a:ext cx="722083" cy="84916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คณิตศาสตร์ จ่าย ตัวเลข - ภาพฟรีบน Pixabay"/>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3273" b="100000" l="0" r="99454">
                        <a14:foregroundMark x1="21858" y1="54182" x2="21858" y2="54182"/>
                        <a14:foregroundMark x1="53552" y1="16727" x2="53552" y2="16727"/>
                        <a14:foregroundMark x1="71585" y1="18182" x2="71585" y2="18182"/>
                      </a14:backgroundRemoval>
                    </a14:imgEffect>
                  </a14:imgLayer>
                </a14:imgProps>
              </a:ext>
              <a:ext uri="{28A0092B-C50C-407E-A947-70E740481C1C}">
                <a14:useLocalDpi xmlns:a14="http://schemas.microsoft.com/office/drawing/2010/main" val="0"/>
              </a:ext>
            </a:extLst>
          </a:blip>
          <a:srcRect/>
          <a:stretch>
            <a:fillRect/>
          </a:stretch>
        </p:blipFill>
        <p:spPr bwMode="auto">
          <a:xfrm>
            <a:off x="633848" y="2677906"/>
            <a:ext cx="709899" cy="880052"/>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D9A15A79-339D-45EA-989B-2E0BA3B7091E}"/>
              </a:ext>
            </a:extLst>
          </p:cNvPr>
          <p:cNvGrpSpPr/>
          <p:nvPr/>
        </p:nvGrpSpPr>
        <p:grpSpPr>
          <a:xfrm>
            <a:off x="1374227" y="3850840"/>
            <a:ext cx="6991834" cy="595461"/>
            <a:chOff x="1030058" y="1516963"/>
            <a:chExt cx="5220342" cy="871507"/>
          </a:xfrm>
        </p:grpSpPr>
        <p:sp>
          <p:nvSpPr>
            <p:cNvPr id="20" name="Rectangle: Rounded Corners 43">
              <a:extLst>
                <a:ext uri="{FF2B5EF4-FFF2-40B4-BE49-F238E27FC236}">
                  <a16:creationId xmlns:a16="http://schemas.microsoft.com/office/drawing/2014/main" id="{07B05ECB-F863-42A4-B6D2-567AA4ED476D}"/>
                </a:ext>
              </a:extLst>
            </p:cNvPr>
            <p:cNvSpPr/>
            <p:nvPr/>
          </p:nvSpPr>
          <p:spPr>
            <a:xfrm>
              <a:off x="1030058" y="1516963"/>
              <a:ext cx="5220342" cy="871507"/>
            </a:xfrm>
            <a:custGeom>
              <a:avLst/>
              <a:gdLst>
                <a:gd name="connsiteX0" fmla="*/ 0 w 5220342"/>
                <a:gd name="connsiteY0" fmla="*/ 97464 h 584775"/>
                <a:gd name="connsiteX1" fmla="*/ 97464 w 5220342"/>
                <a:gd name="connsiteY1" fmla="*/ 0 h 584775"/>
                <a:gd name="connsiteX2" fmla="*/ 706097 w 5220342"/>
                <a:gd name="connsiteY2" fmla="*/ 0 h 584775"/>
                <a:gd name="connsiteX3" fmla="*/ 1163969 w 5220342"/>
                <a:gd name="connsiteY3" fmla="*/ 0 h 584775"/>
                <a:gd name="connsiteX4" fmla="*/ 1722348 w 5220342"/>
                <a:gd name="connsiteY4" fmla="*/ 0 h 584775"/>
                <a:gd name="connsiteX5" fmla="*/ 2230473 w 5220342"/>
                <a:gd name="connsiteY5" fmla="*/ 0 h 584775"/>
                <a:gd name="connsiteX6" fmla="*/ 2688344 w 5220342"/>
                <a:gd name="connsiteY6" fmla="*/ 0 h 584775"/>
                <a:gd name="connsiteX7" fmla="*/ 3347232 w 5220342"/>
                <a:gd name="connsiteY7" fmla="*/ 0 h 584775"/>
                <a:gd name="connsiteX8" fmla="*/ 3805103 w 5220342"/>
                <a:gd name="connsiteY8" fmla="*/ 0 h 584775"/>
                <a:gd name="connsiteX9" fmla="*/ 4413736 w 5220342"/>
                <a:gd name="connsiteY9" fmla="*/ 0 h 584775"/>
                <a:gd name="connsiteX10" fmla="*/ 5122878 w 5220342"/>
                <a:gd name="connsiteY10" fmla="*/ 0 h 584775"/>
                <a:gd name="connsiteX11" fmla="*/ 5220342 w 5220342"/>
                <a:gd name="connsiteY11" fmla="*/ 97464 h 584775"/>
                <a:gd name="connsiteX12" fmla="*/ 5220342 w 5220342"/>
                <a:gd name="connsiteY12" fmla="*/ 487311 h 584775"/>
                <a:gd name="connsiteX13" fmla="*/ 5122878 w 5220342"/>
                <a:gd name="connsiteY13" fmla="*/ 584775 h 584775"/>
                <a:gd name="connsiteX14" fmla="*/ 4614753 w 5220342"/>
                <a:gd name="connsiteY14" fmla="*/ 584775 h 584775"/>
                <a:gd name="connsiteX15" fmla="*/ 4006119 w 5220342"/>
                <a:gd name="connsiteY15" fmla="*/ 584775 h 584775"/>
                <a:gd name="connsiteX16" fmla="*/ 3598502 w 5220342"/>
                <a:gd name="connsiteY16" fmla="*/ 584775 h 584775"/>
                <a:gd name="connsiteX17" fmla="*/ 3190886 w 5220342"/>
                <a:gd name="connsiteY17" fmla="*/ 584775 h 584775"/>
                <a:gd name="connsiteX18" fmla="*/ 2783269 w 5220342"/>
                <a:gd name="connsiteY18" fmla="*/ 584775 h 584775"/>
                <a:gd name="connsiteX19" fmla="*/ 2325398 w 5220342"/>
                <a:gd name="connsiteY19" fmla="*/ 584775 h 584775"/>
                <a:gd name="connsiteX20" fmla="*/ 1716764 w 5220342"/>
                <a:gd name="connsiteY20" fmla="*/ 584775 h 584775"/>
                <a:gd name="connsiteX21" fmla="*/ 1309147 w 5220342"/>
                <a:gd name="connsiteY21" fmla="*/ 584775 h 584775"/>
                <a:gd name="connsiteX22" fmla="*/ 801022 w 5220342"/>
                <a:gd name="connsiteY22" fmla="*/ 584775 h 584775"/>
                <a:gd name="connsiteX23" fmla="*/ 97464 w 5220342"/>
                <a:gd name="connsiteY23" fmla="*/ 584775 h 584775"/>
                <a:gd name="connsiteX24" fmla="*/ 0 w 5220342"/>
                <a:gd name="connsiteY24" fmla="*/ 487311 h 584775"/>
                <a:gd name="connsiteX25" fmla="*/ 0 w 5220342"/>
                <a:gd name="connsiteY25" fmla="*/ 97464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20342" h="584775" fill="none" extrusionOk="0">
                  <a:moveTo>
                    <a:pt x="0" y="97464"/>
                  </a:moveTo>
                  <a:cubicBezTo>
                    <a:pt x="-11758" y="49793"/>
                    <a:pt x="52865" y="-12920"/>
                    <a:pt x="97464" y="0"/>
                  </a:cubicBezTo>
                  <a:cubicBezTo>
                    <a:pt x="375329" y="-72773"/>
                    <a:pt x="425343" y="1745"/>
                    <a:pt x="706097" y="0"/>
                  </a:cubicBezTo>
                  <a:cubicBezTo>
                    <a:pt x="986851" y="-1745"/>
                    <a:pt x="940335" y="38530"/>
                    <a:pt x="1163969" y="0"/>
                  </a:cubicBezTo>
                  <a:cubicBezTo>
                    <a:pt x="1387603" y="-38530"/>
                    <a:pt x="1603722" y="1203"/>
                    <a:pt x="1722348" y="0"/>
                  </a:cubicBezTo>
                  <a:cubicBezTo>
                    <a:pt x="1840974" y="-1203"/>
                    <a:pt x="2091195" y="3910"/>
                    <a:pt x="2230473" y="0"/>
                  </a:cubicBezTo>
                  <a:cubicBezTo>
                    <a:pt x="2369751" y="-3910"/>
                    <a:pt x="2520153" y="2734"/>
                    <a:pt x="2688344" y="0"/>
                  </a:cubicBezTo>
                  <a:cubicBezTo>
                    <a:pt x="2856535" y="-2734"/>
                    <a:pt x="3204918" y="60329"/>
                    <a:pt x="3347232" y="0"/>
                  </a:cubicBezTo>
                  <a:cubicBezTo>
                    <a:pt x="3489546" y="-60329"/>
                    <a:pt x="3599579" y="47114"/>
                    <a:pt x="3805103" y="0"/>
                  </a:cubicBezTo>
                  <a:cubicBezTo>
                    <a:pt x="4010627" y="-47114"/>
                    <a:pt x="4258159" y="31419"/>
                    <a:pt x="4413736" y="0"/>
                  </a:cubicBezTo>
                  <a:cubicBezTo>
                    <a:pt x="4569313" y="-31419"/>
                    <a:pt x="4838128" y="4945"/>
                    <a:pt x="5122878" y="0"/>
                  </a:cubicBezTo>
                  <a:cubicBezTo>
                    <a:pt x="5178875" y="-2511"/>
                    <a:pt x="5232081" y="54332"/>
                    <a:pt x="5220342" y="97464"/>
                  </a:cubicBezTo>
                  <a:cubicBezTo>
                    <a:pt x="5244431" y="230502"/>
                    <a:pt x="5191516" y="293777"/>
                    <a:pt x="5220342" y="487311"/>
                  </a:cubicBezTo>
                  <a:cubicBezTo>
                    <a:pt x="5211874" y="534538"/>
                    <a:pt x="5177939" y="579860"/>
                    <a:pt x="5122878" y="584775"/>
                  </a:cubicBezTo>
                  <a:cubicBezTo>
                    <a:pt x="4954771" y="643496"/>
                    <a:pt x="4739457" y="580446"/>
                    <a:pt x="4614753" y="584775"/>
                  </a:cubicBezTo>
                  <a:cubicBezTo>
                    <a:pt x="4490050" y="589104"/>
                    <a:pt x="4274030" y="572061"/>
                    <a:pt x="4006119" y="584775"/>
                  </a:cubicBezTo>
                  <a:cubicBezTo>
                    <a:pt x="3738208" y="597489"/>
                    <a:pt x="3741145" y="554331"/>
                    <a:pt x="3598502" y="584775"/>
                  </a:cubicBezTo>
                  <a:cubicBezTo>
                    <a:pt x="3455859" y="615219"/>
                    <a:pt x="3380734" y="549148"/>
                    <a:pt x="3190886" y="584775"/>
                  </a:cubicBezTo>
                  <a:cubicBezTo>
                    <a:pt x="3001038" y="620402"/>
                    <a:pt x="2886606" y="541003"/>
                    <a:pt x="2783269" y="584775"/>
                  </a:cubicBezTo>
                  <a:cubicBezTo>
                    <a:pt x="2679932" y="628547"/>
                    <a:pt x="2475984" y="577133"/>
                    <a:pt x="2325398" y="584775"/>
                  </a:cubicBezTo>
                  <a:cubicBezTo>
                    <a:pt x="2174812" y="592417"/>
                    <a:pt x="1913395" y="519542"/>
                    <a:pt x="1716764" y="584775"/>
                  </a:cubicBezTo>
                  <a:cubicBezTo>
                    <a:pt x="1520133" y="650008"/>
                    <a:pt x="1445001" y="541733"/>
                    <a:pt x="1309147" y="584775"/>
                  </a:cubicBezTo>
                  <a:cubicBezTo>
                    <a:pt x="1173293" y="627817"/>
                    <a:pt x="1044930" y="548231"/>
                    <a:pt x="801022" y="584775"/>
                  </a:cubicBezTo>
                  <a:cubicBezTo>
                    <a:pt x="557114" y="621319"/>
                    <a:pt x="431603" y="513998"/>
                    <a:pt x="97464" y="584775"/>
                  </a:cubicBezTo>
                  <a:cubicBezTo>
                    <a:pt x="50225" y="595649"/>
                    <a:pt x="5473" y="542083"/>
                    <a:pt x="0" y="487311"/>
                  </a:cubicBezTo>
                  <a:cubicBezTo>
                    <a:pt x="-4144" y="395002"/>
                    <a:pt x="16019" y="287686"/>
                    <a:pt x="0" y="97464"/>
                  </a:cubicBezTo>
                  <a:close/>
                </a:path>
                <a:path w="5220342" h="584775" stroke="0" extrusionOk="0">
                  <a:moveTo>
                    <a:pt x="0" y="97464"/>
                  </a:moveTo>
                  <a:cubicBezTo>
                    <a:pt x="-1388" y="43226"/>
                    <a:pt x="47327" y="2810"/>
                    <a:pt x="97464" y="0"/>
                  </a:cubicBezTo>
                  <a:cubicBezTo>
                    <a:pt x="311359" y="-48424"/>
                    <a:pt x="403432" y="53896"/>
                    <a:pt x="706097" y="0"/>
                  </a:cubicBezTo>
                  <a:cubicBezTo>
                    <a:pt x="1008762" y="-53896"/>
                    <a:pt x="1177271" y="53906"/>
                    <a:pt x="1314731" y="0"/>
                  </a:cubicBezTo>
                  <a:cubicBezTo>
                    <a:pt x="1452191" y="-53906"/>
                    <a:pt x="1641656" y="34324"/>
                    <a:pt x="1923364" y="0"/>
                  </a:cubicBezTo>
                  <a:cubicBezTo>
                    <a:pt x="2205072" y="-34324"/>
                    <a:pt x="2286426" y="33048"/>
                    <a:pt x="2582252" y="0"/>
                  </a:cubicBezTo>
                  <a:cubicBezTo>
                    <a:pt x="2878078" y="-33048"/>
                    <a:pt x="2827364" y="28457"/>
                    <a:pt x="3040123" y="0"/>
                  </a:cubicBezTo>
                  <a:cubicBezTo>
                    <a:pt x="3252882" y="-28457"/>
                    <a:pt x="3336129" y="17063"/>
                    <a:pt x="3598502" y="0"/>
                  </a:cubicBezTo>
                  <a:cubicBezTo>
                    <a:pt x="3860875" y="-17063"/>
                    <a:pt x="3929072" y="916"/>
                    <a:pt x="4106628" y="0"/>
                  </a:cubicBezTo>
                  <a:cubicBezTo>
                    <a:pt x="4284184" y="-916"/>
                    <a:pt x="4419997" y="16921"/>
                    <a:pt x="4564499" y="0"/>
                  </a:cubicBezTo>
                  <a:cubicBezTo>
                    <a:pt x="4709001" y="-16921"/>
                    <a:pt x="4924243" y="65585"/>
                    <a:pt x="5122878" y="0"/>
                  </a:cubicBezTo>
                  <a:cubicBezTo>
                    <a:pt x="5178456" y="4452"/>
                    <a:pt x="5223922" y="46190"/>
                    <a:pt x="5220342" y="97464"/>
                  </a:cubicBezTo>
                  <a:cubicBezTo>
                    <a:pt x="5248903" y="177881"/>
                    <a:pt x="5194933" y="304063"/>
                    <a:pt x="5220342" y="487311"/>
                  </a:cubicBezTo>
                  <a:cubicBezTo>
                    <a:pt x="5221424" y="539877"/>
                    <a:pt x="5181212" y="585699"/>
                    <a:pt x="5122878" y="584775"/>
                  </a:cubicBezTo>
                  <a:cubicBezTo>
                    <a:pt x="4962921" y="629845"/>
                    <a:pt x="4812690" y="538113"/>
                    <a:pt x="4665007" y="584775"/>
                  </a:cubicBezTo>
                  <a:cubicBezTo>
                    <a:pt x="4517324" y="631437"/>
                    <a:pt x="4142237" y="568398"/>
                    <a:pt x="4006119" y="584775"/>
                  </a:cubicBezTo>
                  <a:cubicBezTo>
                    <a:pt x="3870001" y="601152"/>
                    <a:pt x="3709785" y="533723"/>
                    <a:pt x="3497994" y="584775"/>
                  </a:cubicBezTo>
                  <a:cubicBezTo>
                    <a:pt x="3286203" y="635827"/>
                    <a:pt x="2982499" y="512425"/>
                    <a:pt x="2839107" y="584775"/>
                  </a:cubicBezTo>
                  <a:cubicBezTo>
                    <a:pt x="2695715" y="657125"/>
                    <a:pt x="2508225" y="583690"/>
                    <a:pt x="2330981" y="584775"/>
                  </a:cubicBezTo>
                  <a:cubicBezTo>
                    <a:pt x="2153737" y="585860"/>
                    <a:pt x="1980575" y="583421"/>
                    <a:pt x="1722348" y="584775"/>
                  </a:cubicBezTo>
                  <a:cubicBezTo>
                    <a:pt x="1464121" y="586129"/>
                    <a:pt x="1356754" y="549105"/>
                    <a:pt x="1264477" y="584775"/>
                  </a:cubicBezTo>
                  <a:cubicBezTo>
                    <a:pt x="1172200" y="620445"/>
                    <a:pt x="945572" y="570767"/>
                    <a:pt x="806606" y="584775"/>
                  </a:cubicBezTo>
                  <a:cubicBezTo>
                    <a:pt x="667640" y="598783"/>
                    <a:pt x="356554" y="501120"/>
                    <a:pt x="97464" y="584775"/>
                  </a:cubicBezTo>
                  <a:cubicBezTo>
                    <a:pt x="56618" y="579893"/>
                    <a:pt x="-14370" y="534239"/>
                    <a:pt x="0" y="487311"/>
                  </a:cubicBezTo>
                  <a:cubicBezTo>
                    <a:pt x="-10232" y="370674"/>
                    <a:pt x="44103" y="256186"/>
                    <a:pt x="0" y="97464"/>
                  </a:cubicBezTo>
                  <a:close/>
                </a:path>
              </a:pathLst>
            </a:custGeom>
            <a:solidFill>
              <a:schemeClr val="accent1">
                <a:lumMod val="40000"/>
                <a:lumOff val="60000"/>
              </a:schemeClr>
            </a:solidFill>
            <a:ln>
              <a:extLst>
                <a:ext uri="{C807C97D-BFC1-408E-A445-0C87EB9F89A2}">
                  <ask:lineSketchStyleProps xmlns:ask="http://schemas.microsoft.com/office/drawing/2018/sketchyshapes" sd="3444377824">
                    <a:custGeom>
                      <a:avLst/>
                      <a:gdLst>
                        <a:gd name="connsiteX0" fmla="*/ 0 w 6991834"/>
                        <a:gd name="connsiteY0" fmla="*/ 99245 h 595461"/>
                        <a:gd name="connsiteX1" fmla="*/ 130537 w 6991834"/>
                        <a:gd name="connsiteY1" fmla="*/ 0 h 595461"/>
                        <a:gd name="connsiteX2" fmla="*/ 945706 w 6991834"/>
                        <a:gd name="connsiteY2" fmla="*/ 0 h 595461"/>
                        <a:gd name="connsiteX3" fmla="*/ 1558954 w 6991834"/>
                        <a:gd name="connsiteY3" fmla="*/ 0 h 595461"/>
                        <a:gd name="connsiteX4" fmla="*/ 2306816 w 6991834"/>
                        <a:gd name="connsiteY4" fmla="*/ 0 h 595461"/>
                        <a:gd name="connsiteX5" fmla="*/ 2660704 w 6991834"/>
                        <a:gd name="connsiteY5" fmla="*/ 0 h 595461"/>
                        <a:gd name="connsiteX6" fmla="*/ 2987370 w 6991834"/>
                        <a:gd name="connsiteY6" fmla="*/ 0 h 595461"/>
                        <a:gd name="connsiteX7" fmla="*/ 3600617 w 6991834"/>
                        <a:gd name="connsiteY7" fmla="*/ 0 h 595461"/>
                        <a:gd name="connsiteX8" fmla="*/ 4483095 w 6991834"/>
                        <a:gd name="connsiteY8" fmla="*/ 0 h 595461"/>
                        <a:gd name="connsiteX9" fmla="*/ 5096342 w 6991834"/>
                        <a:gd name="connsiteY9" fmla="*/ 0 h 595461"/>
                        <a:gd name="connsiteX10" fmla="*/ 5911511 w 6991834"/>
                        <a:gd name="connsiteY10" fmla="*/ 0 h 595461"/>
                        <a:gd name="connsiteX11" fmla="*/ 6861296 w 6991834"/>
                        <a:gd name="connsiteY11" fmla="*/ 0 h 595461"/>
                        <a:gd name="connsiteX12" fmla="*/ 6991834 w 6991834"/>
                        <a:gd name="connsiteY12" fmla="*/ 99245 h 595461"/>
                        <a:gd name="connsiteX13" fmla="*/ 6991834 w 6991834"/>
                        <a:gd name="connsiteY13" fmla="*/ 496215 h 595461"/>
                        <a:gd name="connsiteX14" fmla="*/ 6861296 w 6991834"/>
                        <a:gd name="connsiteY14" fmla="*/ 595461 h 595461"/>
                        <a:gd name="connsiteX15" fmla="*/ 6180741 w 6991834"/>
                        <a:gd name="connsiteY15" fmla="*/ 595461 h 595461"/>
                        <a:gd name="connsiteX16" fmla="*/ 5365571 w 6991834"/>
                        <a:gd name="connsiteY16" fmla="*/ 595461 h 595461"/>
                        <a:gd name="connsiteX17" fmla="*/ 4819632 w 6991834"/>
                        <a:gd name="connsiteY17" fmla="*/ 595461 h 595461"/>
                        <a:gd name="connsiteX18" fmla="*/ 4273694 w 6991834"/>
                        <a:gd name="connsiteY18" fmla="*/ 595461 h 595461"/>
                        <a:gd name="connsiteX19" fmla="*/ 3727754 w 6991834"/>
                        <a:gd name="connsiteY19" fmla="*/ 595461 h 595461"/>
                        <a:gd name="connsiteX20" fmla="*/ 3114507 w 6991834"/>
                        <a:gd name="connsiteY20" fmla="*/ 595461 h 595461"/>
                        <a:gd name="connsiteX21" fmla="*/ 2299337 w 6991834"/>
                        <a:gd name="connsiteY21" fmla="*/ 595461 h 595461"/>
                        <a:gd name="connsiteX22" fmla="*/ 1753398 w 6991834"/>
                        <a:gd name="connsiteY22" fmla="*/ 595461 h 595461"/>
                        <a:gd name="connsiteX23" fmla="*/ 1072844 w 6991834"/>
                        <a:gd name="connsiteY23" fmla="*/ 595461 h 595461"/>
                        <a:gd name="connsiteX24" fmla="*/ 130537 w 6991834"/>
                        <a:gd name="connsiteY24" fmla="*/ 595461 h 595461"/>
                        <a:gd name="connsiteX25" fmla="*/ 0 w 6991834"/>
                        <a:gd name="connsiteY25" fmla="*/ 496215 h 595461"/>
                        <a:gd name="connsiteX26" fmla="*/ 0 w 6991834"/>
                        <a:gd name="connsiteY26" fmla="*/ 99245 h 595461"/>
                        <a:gd name="connsiteX0" fmla="*/ 0 w 6991834"/>
                        <a:gd name="connsiteY0" fmla="*/ 99245 h 595461"/>
                        <a:gd name="connsiteX1" fmla="*/ 130537 w 6991834"/>
                        <a:gd name="connsiteY1" fmla="*/ 0 h 595461"/>
                        <a:gd name="connsiteX2" fmla="*/ 945706 w 6991834"/>
                        <a:gd name="connsiteY2" fmla="*/ 0 h 595461"/>
                        <a:gd name="connsiteX3" fmla="*/ 1760877 w 6991834"/>
                        <a:gd name="connsiteY3" fmla="*/ 0 h 595461"/>
                        <a:gd name="connsiteX4" fmla="*/ 2576046 w 6991834"/>
                        <a:gd name="connsiteY4" fmla="*/ 0 h 595461"/>
                        <a:gd name="connsiteX5" fmla="*/ 3458523 w 6991834"/>
                        <a:gd name="connsiteY5" fmla="*/ 0 h 595461"/>
                        <a:gd name="connsiteX6" fmla="*/ 4071770 w 6991834"/>
                        <a:gd name="connsiteY6" fmla="*/ 0 h 595461"/>
                        <a:gd name="connsiteX7" fmla="*/ 4819632 w 6991834"/>
                        <a:gd name="connsiteY7" fmla="*/ 0 h 595461"/>
                        <a:gd name="connsiteX8" fmla="*/ 5500187 w 6991834"/>
                        <a:gd name="connsiteY8" fmla="*/ 0 h 595461"/>
                        <a:gd name="connsiteX9" fmla="*/ 6113434 w 6991834"/>
                        <a:gd name="connsiteY9" fmla="*/ 0 h 595461"/>
                        <a:gd name="connsiteX10" fmla="*/ 6861296 w 6991834"/>
                        <a:gd name="connsiteY10" fmla="*/ 0 h 595461"/>
                        <a:gd name="connsiteX11" fmla="*/ 6991834 w 6991834"/>
                        <a:gd name="connsiteY11" fmla="*/ 99245 h 595461"/>
                        <a:gd name="connsiteX12" fmla="*/ 6991834 w 6991834"/>
                        <a:gd name="connsiteY12" fmla="*/ 496215 h 595461"/>
                        <a:gd name="connsiteX13" fmla="*/ 6861296 w 6991834"/>
                        <a:gd name="connsiteY13" fmla="*/ 595461 h 595461"/>
                        <a:gd name="connsiteX14" fmla="*/ 6248049 w 6991834"/>
                        <a:gd name="connsiteY14" fmla="*/ 595461 h 595461"/>
                        <a:gd name="connsiteX15" fmla="*/ 5365571 w 6991834"/>
                        <a:gd name="connsiteY15" fmla="*/ 595461 h 595461"/>
                        <a:gd name="connsiteX16" fmla="*/ 4685017 w 6991834"/>
                        <a:gd name="connsiteY16" fmla="*/ 595461 h 595461"/>
                        <a:gd name="connsiteX17" fmla="*/ 3802541 w 6991834"/>
                        <a:gd name="connsiteY17" fmla="*/ 595461 h 595461"/>
                        <a:gd name="connsiteX18" fmla="*/ 3121985 w 6991834"/>
                        <a:gd name="connsiteY18" fmla="*/ 595461 h 595461"/>
                        <a:gd name="connsiteX19" fmla="*/ 2714401 w 6991834"/>
                        <a:gd name="connsiteY19" fmla="*/ 595461 h 595461"/>
                        <a:gd name="connsiteX20" fmla="*/ 2306816 w 6991834"/>
                        <a:gd name="connsiteY20" fmla="*/ 595461 h 595461"/>
                        <a:gd name="connsiteX21" fmla="*/ 1693569 w 6991834"/>
                        <a:gd name="connsiteY21" fmla="*/ 595461 h 595461"/>
                        <a:gd name="connsiteX22" fmla="*/ 1080322 w 6991834"/>
                        <a:gd name="connsiteY22" fmla="*/ 595461 h 595461"/>
                        <a:gd name="connsiteX23" fmla="*/ 130537 w 6991834"/>
                        <a:gd name="connsiteY23" fmla="*/ 595461 h 595461"/>
                        <a:gd name="connsiteX24" fmla="*/ 0 w 6991834"/>
                        <a:gd name="connsiteY24" fmla="*/ 496215 h 595461"/>
                        <a:gd name="connsiteX25" fmla="*/ 0 w 6991834"/>
                        <a:gd name="connsiteY25" fmla="*/ 99245 h 595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991834" h="595461" fill="none" extrusionOk="0">
                          <a:moveTo>
                            <a:pt x="0" y="99245"/>
                          </a:moveTo>
                          <a:cubicBezTo>
                            <a:pt x="-17157" y="52133"/>
                            <a:pt x="84053" y="-14490"/>
                            <a:pt x="130537" y="0"/>
                          </a:cubicBezTo>
                          <a:cubicBezTo>
                            <a:pt x="495743" y="-87083"/>
                            <a:pt x="583327" y="10230"/>
                            <a:pt x="945706" y="0"/>
                          </a:cubicBezTo>
                          <a:cubicBezTo>
                            <a:pt x="1319483" y="45"/>
                            <a:pt x="1276573" y="48523"/>
                            <a:pt x="1558954" y="0"/>
                          </a:cubicBezTo>
                          <a:cubicBezTo>
                            <a:pt x="1880237" y="-44227"/>
                            <a:pt x="2134124" y="30466"/>
                            <a:pt x="2306816" y="0"/>
                          </a:cubicBezTo>
                          <a:cubicBezTo>
                            <a:pt x="2402724" y="-29303"/>
                            <a:pt x="2506587" y="34766"/>
                            <a:pt x="2660704" y="0"/>
                          </a:cubicBezTo>
                          <a:cubicBezTo>
                            <a:pt x="2814821" y="-34766"/>
                            <a:pt x="2913639" y="29564"/>
                            <a:pt x="2987370" y="0"/>
                          </a:cubicBezTo>
                          <a:cubicBezTo>
                            <a:pt x="3176281" y="-13427"/>
                            <a:pt x="3377634" y="-6121"/>
                            <a:pt x="3600617" y="0"/>
                          </a:cubicBezTo>
                          <a:cubicBezTo>
                            <a:pt x="3838051" y="43798"/>
                            <a:pt x="4293782" y="68730"/>
                            <a:pt x="4483095" y="0"/>
                          </a:cubicBezTo>
                          <a:cubicBezTo>
                            <a:pt x="4695782" y="-85562"/>
                            <a:pt x="4856294" y="78445"/>
                            <a:pt x="5096342" y="0"/>
                          </a:cubicBezTo>
                          <a:cubicBezTo>
                            <a:pt x="5371625" y="-59937"/>
                            <a:pt x="5657887" y="64893"/>
                            <a:pt x="5911511" y="0"/>
                          </a:cubicBezTo>
                          <a:cubicBezTo>
                            <a:pt x="6046753" y="-32068"/>
                            <a:pt x="6445976" y="46301"/>
                            <a:pt x="6861296" y="0"/>
                          </a:cubicBezTo>
                          <a:cubicBezTo>
                            <a:pt x="6938572" y="-5580"/>
                            <a:pt x="6997650" y="51089"/>
                            <a:pt x="6991834" y="99245"/>
                          </a:cubicBezTo>
                          <a:cubicBezTo>
                            <a:pt x="7040314" y="215625"/>
                            <a:pt x="6946148" y="297268"/>
                            <a:pt x="6991834" y="496215"/>
                          </a:cubicBezTo>
                          <a:cubicBezTo>
                            <a:pt x="6967609" y="552011"/>
                            <a:pt x="6949615" y="592551"/>
                            <a:pt x="6861296" y="595461"/>
                          </a:cubicBezTo>
                          <a:cubicBezTo>
                            <a:pt x="6672765" y="665328"/>
                            <a:pt x="6354995" y="602988"/>
                            <a:pt x="6180741" y="595461"/>
                          </a:cubicBezTo>
                          <a:cubicBezTo>
                            <a:pt x="6053212" y="606680"/>
                            <a:pt x="5694518" y="624108"/>
                            <a:pt x="5365571" y="595461"/>
                          </a:cubicBezTo>
                          <a:cubicBezTo>
                            <a:pt x="5000861" y="598541"/>
                            <a:pt x="5011328" y="561908"/>
                            <a:pt x="4819632" y="595461"/>
                          </a:cubicBezTo>
                          <a:cubicBezTo>
                            <a:pt x="4612509" y="622589"/>
                            <a:pt x="4503358" y="542850"/>
                            <a:pt x="4273694" y="595461"/>
                          </a:cubicBezTo>
                          <a:cubicBezTo>
                            <a:pt x="4027629" y="603905"/>
                            <a:pt x="3858599" y="559091"/>
                            <a:pt x="3727754" y="595461"/>
                          </a:cubicBezTo>
                          <a:cubicBezTo>
                            <a:pt x="3615723" y="614963"/>
                            <a:pt x="3271567" y="583159"/>
                            <a:pt x="3114507" y="595461"/>
                          </a:cubicBezTo>
                          <a:cubicBezTo>
                            <a:pt x="2920999" y="640947"/>
                            <a:pt x="2483506" y="517689"/>
                            <a:pt x="2299337" y="595461"/>
                          </a:cubicBezTo>
                          <a:cubicBezTo>
                            <a:pt x="2051106" y="679337"/>
                            <a:pt x="1940051" y="537315"/>
                            <a:pt x="1753398" y="595461"/>
                          </a:cubicBezTo>
                          <a:cubicBezTo>
                            <a:pt x="1600642" y="674506"/>
                            <a:pt x="1409381" y="556041"/>
                            <a:pt x="1072844" y="595461"/>
                          </a:cubicBezTo>
                          <a:cubicBezTo>
                            <a:pt x="795649" y="632221"/>
                            <a:pt x="563400" y="531619"/>
                            <a:pt x="130537" y="595461"/>
                          </a:cubicBezTo>
                          <a:cubicBezTo>
                            <a:pt x="63303" y="608772"/>
                            <a:pt x="-5808" y="543218"/>
                            <a:pt x="0" y="496215"/>
                          </a:cubicBezTo>
                          <a:cubicBezTo>
                            <a:pt x="2926" y="420807"/>
                            <a:pt x="3057" y="305144"/>
                            <a:pt x="0" y="99245"/>
                          </a:cubicBezTo>
                          <a:close/>
                        </a:path>
                        <a:path w="6991834" h="595461" stroke="0" extrusionOk="0">
                          <a:moveTo>
                            <a:pt x="0" y="99245"/>
                          </a:moveTo>
                          <a:cubicBezTo>
                            <a:pt x="1365" y="35871"/>
                            <a:pt x="47570" y="5547"/>
                            <a:pt x="130537" y="0"/>
                          </a:cubicBezTo>
                          <a:cubicBezTo>
                            <a:pt x="413113" y="-34074"/>
                            <a:pt x="518081" y="36479"/>
                            <a:pt x="945706" y="0"/>
                          </a:cubicBezTo>
                          <a:cubicBezTo>
                            <a:pt x="1326304" y="-62648"/>
                            <a:pt x="1591303" y="58118"/>
                            <a:pt x="1760877" y="0"/>
                          </a:cubicBezTo>
                          <a:cubicBezTo>
                            <a:pt x="1985516" y="-62587"/>
                            <a:pt x="2252507" y="32436"/>
                            <a:pt x="2576046" y="0"/>
                          </a:cubicBezTo>
                          <a:cubicBezTo>
                            <a:pt x="2961298" y="-41684"/>
                            <a:pt x="3038922" y="8083"/>
                            <a:pt x="3458523" y="0"/>
                          </a:cubicBezTo>
                          <a:cubicBezTo>
                            <a:pt x="3858272" y="-30270"/>
                            <a:pt x="3784942" y="36917"/>
                            <a:pt x="4071770" y="0"/>
                          </a:cubicBezTo>
                          <a:cubicBezTo>
                            <a:pt x="4390299" y="-30939"/>
                            <a:pt x="4457404" y="2768"/>
                            <a:pt x="4819632" y="0"/>
                          </a:cubicBezTo>
                          <a:cubicBezTo>
                            <a:pt x="5162319" y="-21171"/>
                            <a:pt x="5260595" y="12081"/>
                            <a:pt x="5500187" y="0"/>
                          </a:cubicBezTo>
                          <a:cubicBezTo>
                            <a:pt x="5685193" y="-8719"/>
                            <a:pt x="5898576" y="49689"/>
                            <a:pt x="6113434" y="0"/>
                          </a:cubicBezTo>
                          <a:cubicBezTo>
                            <a:pt x="6338329" y="-50156"/>
                            <a:pt x="6606246" y="57373"/>
                            <a:pt x="6861296" y="0"/>
                          </a:cubicBezTo>
                          <a:cubicBezTo>
                            <a:pt x="6936835" y="5391"/>
                            <a:pt x="7006695" y="46872"/>
                            <a:pt x="6991834" y="99245"/>
                          </a:cubicBezTo>
                          <a:cubicBezTo>
                            <a:pt x="7013227" y="146515"/>
                            <a:pt x="6971063" y="329317"/>
                            <a:pt x="6991834" y="496215"/>
                          </a:cubicBezTo>
                          <a:cubicBezTo>
                            <a:pt x="6993402" y="564539"/>
                            <a:pt x="6950521" y="602915"/>
                            <a:pt x="6861296" y="595461"/>
                          </a:cubicBezTo>
                          <a:cubicBezTo>
                            <a:pt x="6608758" y="640357"/>
                            <a:pt x="6406302" y="547412"/>
                            <a:pt x="6248049" y="595461"/>
                          </a:cubicBezTo>
                          <a:cubicBezTo>
                            <a:pt x="6053890" y="589137"/>
                            <a:pt x="5545431" y="633356"/>
                            <a:pt x="5365571" y="595461"/>
                          </a:cubicBezTo>
                          <a:cubicBezTo>
                            <a:pt x="5208767" y="644637"/>
                            <a:pt x="4946168" y="508911"/>
                            <a:pt x="4685017" y="595461"/>
                          </a:cubicBezTo>
                          <a:cubicBezTo>
                            <a:pt x="4443563" y="614751"/>
                            <a:pt x="4013011" y="534849"/>
                            <a:pt x="3802541" y="595461"/>
                          </a:cubicBezTo>
                          <a:cubicBezTo>
                            <a:pt x="3598977" y="698741"/>
                            <a:pt x="3383174" y="634771"/>
                            <a:pt x="3121985" y="595461"/>
                          </a:cubicBezTo>
                          <a:cubicBezTo>
                            <a:pt x="2983025" y="615489"/>
                            <a:pt x="2841016" y="577244"/>
                            <a:pt x="2714401" y="595461"/>
                          </a:cubicBezTo>
                          <a:cubicBezTo>
                            <a:pt x="2587786" y="613678"/>
                            <a:pt x="2463676" y="574589"/>
                            <a:pt x="2306816" y="595461"/>
                          </a:cubicBezTo>
                          <a:cubicBezTo>
                            <a:pt x="1974418" y="604570"/>
                            <a:pt x="1820877" y="561597"/>
                            <a:pt x="1693569" y="595461"/>
                          </a:cubicBezTo>
                          <a:cubicBezTo>
                            <a:pt x="1550778" y="672432"/>
                            <a:pt x="1248193" y="591362"/>
                            <a:pt x="1080322" y="595461"/>
                          </a:cubicBezTo>
                          <a:cubicBezTo>
                            <a:pt x="902225" y="603309"/>
                            <a:pt x="492272" y="523770"/>
                            <a:pt x="130537" y="595461"/>
                          </a:cubicBezTo>
                          <a:cubicBezTo>
                            <a:pt x="75698" y="591917"/>
                            <a:pt x="-21125" y="530170"/>
                            <a:pt x="0" y="496215"/>
                          </a:cubicBezTo>
                          <a:cubicBezTo>
                            <a:pt x="-12965" y="370845"/>
                            <a:pt x="43062" y="276913"/>
                            <a:pt x="0" y="99245"/>
                          </a:cubicBezTo>
                          <a:close/>
                        </a:path>
                        <a:path w="6991834" h="595461" fill="none" stroke="0" extrusionOk="0">
                          <a:moveTo>
                            <a:pt x="0" y="99245"/>
                          </a:moveTo>
                          <a:cubicBezTo>
                            <a:pt x="-23562" y="48394"/>
                            <a:pt x="74837" y="-10087"/>
                            <a:pt x="130537" y="0"/>
                          </a:cubicBezTo>
                          <a:cubicBezTo>
                            <a:pt x="529466" y="-78889"/>
                            <a:pt x="573193" y="1209"/>
                            <a:pt x="945706" y="0"/>
                          </a:cubicBezTo>
                          <a:cubicBezTo>
                            <a:pt x="1307309" y="13892"/>
                            <a:pt x="1261274" y="48760"/>
                            <a:pt x="1558954" y="0"/>
                          </a:cubicBezTo>
                          <a:cubicBezTo>
                            <a:pt x="1889491" y="-5387"/>
                            <a:pt x="2105624" y="-11659"/>
                            <a:pt x="2306816" y="0"/>
                          </a:cubicBezTo>
                          <a:cubicBezTo>
                            <a:pt x="2421412" y="-31089"/>
                            <a:pt x="2499089" y="13259"/>
                            <a:pt x="2647093" y="0"/>
                          </a:cubicBezTo>
                          <a:cubicBezTo>
                            <a:pt x="2795097" y="-13259"/>
                            <a:pt x="2918342" y="26083"/>
                            <a:pt x="2987370" y="0"/>
                          </a:cubicBezTo>
                          <a:cubicBezTo>
                            <a:pt x="3191573" y="-376"/>
                            <a:pt x="3340147" y="-14690"/>
                            <a:pt x="3600617" y="0"/>
                          </a:cubicBezTo>
                          <a:cubicBezTo>
                            <a:pt x="3848326" y="-48329"/>
                            <a:pt x="4301699" y="34038"/>
                            <a:pt x="4483095" y="0"/>
                          </a:cubicBezTo>
                          <a:cubicBezTo>
                            <a:pt x="4625868" y="-37930"/>
                            <a:pt x="4820496" y="-1382"/>
                            <a:pt x="5096342" y="0"/>
                          </a:cubicBezTo>
                          <a:cubicBezTo>
                            <a:pt x="5379014" y="-29657"/>
                            <a:pt x="5696560" y="65930"/>
                            <a:pt x="5911511" y="0"/>
                          </a:cubicBezTo>
                          <a:cubicBezTo>
                            <a:pt x="6155522" y="-90574"/>
                            <a:pt x="6536294" y="-60687"/>
                            <a:pt x="6861296" y="0"/>
                          </a:cubicBezTo>
                          <a:cubicBezTo>
                            <a:pt x="6948343" y="-86"/>
                            <a:pt x="6999960" y="61635"/>
                            <a:pt x="6991834" y="99245"/>
                          </a:cubicBezTo>
                          <a:cubicBezTo>
                            <a:pt x="7037280" y="252624"/>
                            <a:pt x="6973628" y="294588"/>
                            <a:pt x="6991834" y="496215"/>
                          </a:cubicBezTo>
                          <a:cubicBezTo>
                            <a:pt x="6992394" y="529385"/>
                            <a:pt x="6940004" y="600649"/>
                            <a:pt x="6861296" y="595461"/>
                          </a:cubicBezTo>
                          <a:cubicBezTo>
                            <a:pt x="6610509" y="637560"/>
                            <a:pt x="6373656" y="548214"/>
                            <a:pt x="6180741" y="595461"/>
                          </a:cubicBezTo>
                          <a:cubicBezTo>
                            <a:pt x="6037035" y="587979"/>
                            <a:pt x="5719725" y="506943"/>
                            <a:pt x="5365571" y="595461"/>
                          </a:cubicBezTo>
                          <a:cubicBezTo>
                            <a:pt x="5009173" y="614295"/>
                            <a:pt x="5013148" y="554149"/>
                            <a:pt x="4819632" y="595461"/>
                          </a:cubicBezTo>
                          <a:cubicBezTo>
                            <a:pt x="4608078" y="613505"/>
                            <a:pt x="4518006" y="524826"/>
                            <a:pt x="4273694" y="595461"/>
                          </a:cubicBezTo>
                          <a:cubicBezTo>
                            <a:pt x="4013038" y="645597"/>
                            <a:pt x="3838761" y="538716"/>
                            <a:pt x="3727754" y="595461"/>
                          </a:cubicBezTo>
                          <a:cubicBezTo>
                            <a:pt x="3592454" y="698479"/>
                            <a:pt x="3306627" y="592415"/>
                            <a:pt x="3114507" y="595461"/>
                          </a:cubicBezTo>
                          <a:cubicBezTo>
                            <a:pt x="2965743" y="569102"/>
                            <a:pt x="2590422" y="519244"/>
                            <a:pt x="2299337" y="595461"/>
                          </a:cubicBezTo>
                          <a:cubicBezTo>
                            <a:pt x="2008103" y="676483"/>
                            <a:pt x="1942631" y="541443"/>
                            <a:pt x="1753398" y="595461"/>
                          </a:cubicBezTo>
                          <a:cubicBezTo>
                            <a:pt x="1544358" y="648956"/>
                            <a:pt x="1350815" y="578396"/>
                            <a:pt x="1072844" y="595461"/>
                          </a:cubicBezTo>
                          <a:cubicBezTo>
                            <a:pt x="748649" y="612076"/>
                            <a:pt x="546515" y="494324"/>
                            <a:pt x="130537" y="595461"/>
                          </a:cubicBezTo>
                          <a:cubicBezTo>
                            <a:pt x="70658" y="604117"/>
                            <a:pt x="19976" y="543364"/>
                            <a:pt x="0" y="496215"/>
                          </a:cubicBezTo>
                          <a:cubicBezTo>
                            <a:pt x="-4227" y="396146"/>
                            <a:pt x="44996" y="289951"/>
                            <a:pt x="0" y="99245"/>
                          </a:cubicBezTo>
                          <a:close/>
                        </a:path>
                      </a:pathLst>
                    </a:custGeom>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algn="ctr">
                <a:defRPr/>
              </a:pPr>
              <a:endParaRPr lang="en-US" sz="1800" kern="0">
                <a:solidFill>
                  <a:schemeClr val="tx1"/>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4CD3D07C-091B-4CA4-A5BA-5E52978BF127}"/>
                </a:ext>
              </a:extLst>
            </p:cNvPr>
            <p:cNvSpPr/>
            <p:nvPr/>
          </p:nvSpPr>
          <p:spPr>
            <a:xfrm>
              <a:off x="1093771" y="1689914"/>
              <a:ext cx="5020809" cy="395997"/>
            </a:xfrm>
            <a:prstGeom prst="rect">
              <a:avLst/>
            </a:prstGeom>
          </p:spPr>
          <p:txBody>
            <a:bodyPr wrap="square">
              <a:spAutoFit/>
            </a:bodyPr>
            <a:lstStyle/>
            <a:p>
              <a:pPr algn="just">
                <a:lnSpc>
                  <a:spcPct val="107000"/>
                </a:lnSpc>
                <a:spcAft>
                  <a:spcPts val="800"/>
                </a:spcAft>
              </a:pPr>
              <a:r>
                <a:rPr lang="en-US" sz="1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Nhụ</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nghĩ</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về</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kế</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hoạch</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của</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bố</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như</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thế</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nào</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3" name="Picture 2" descr="Số Số chữ Tính Toán - số 4 png tải về - Miễn phí trong suốt Hành Vi Con  Người png Tải về."/>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46203" y="3703430"/>
            <a:ext cx="596693" cy="848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58004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additive="base">
                                        <p:cTn id="16" dur="500" fill="hold"/>
                                        <p:tgtEl>
                                          <p:spTgt spid="21"/>
                                        </p:tgtEl>
                                        <p:attrNameLst>
                                          <p:attrName>ppt_x</p:attrName>
                                        </p:attrNameLst>
                                      </p:cBhvr>
                                      <p:tavLst>
                                        <p:tav tm="0">
                                          <p:val>
                                            <p:strVal val="#ppt_x"/>
                                          </p:val>
                                        </p:tav>
                                        <p:tav tm="100000">
                                          <p:val>
                                            <p:strVal val="#ppt_x"/>
                                          </p:val>
                                        </p:tav>
                                      </p:tavLst>
                                    </p:anim>
                                    <p:anim calcmode="lin" valueType="num">
                                      <p:cBhvr additive="base">
                                        <p:cTn id="1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1000"/>
                                        <p:tgtEl>
                                          <p:spTgt spid="1026"/>
                                        </p:tgtEl>
                                      </p:cBhvr>
                                    </p:animEffect>
                                    <p:anim calcmode="lin" valueType="num">
                                      <p:cBhvr>
                                        <p:cTn id="23" dur="1000" fill="hold"/>
                                        <p:tgtEl>
                                          <p:spTgt spid="1026"/>
                                        </p:tgtEl>
                                        <p:attrNameLst>
                                          <p:attrName>ppt_x</p:attrName>
                                        </p:attrNameLst>
                                      </p:cBhvr>
                                      <p:tavLst>
                                        <p:tav tm="0">
                                          <p:val>
                                            <p:strVal val="#ppt_x"/>
                                          </p:val>
                                        </p:tav>
                                        <p:tav tm="100000">
                                          <p:val>
                                            <p:strVal val="#ppt_x"/>
                                          </p:val>
                                        </p:tav>
                                      </p:tavLst>
                                    </p:anim>
                                    <p:anim calcmode="lin" valueType="num">
                                      <p:cBhvr>
                                        <p:cTn id="24" dur="1000" fill="hold"/>
                                        <p:tgtEl>
                                          <p:spTgt spid="102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1000"/>
                                        <p:tgtEl>
                                          <p:spTgt spid="25"/>
                                        </p:tgtEl>
                                      </p:cBhvr>
                                    </p:animEffect>
                                    <p:anim calcmode="lin" valueType="num">
                                      <p:cBhvr>
                                        <p:cTn id="28" dur="1000" fill="hold"/>
                                        <p:tgtEl>
                                          <p:spTgt spid="25"/>
                                        </p:tgtEl>
                                        <p:attrNameLst>
                                          <p:attrName>ppt_x</p:attrName>
                                        </p:attrNameLst>
                                      </p:cBhvr>
                                      <p:tavLst>
                                        <p:tav tm="0">
                                          <p:val>
                                            <p:strVal val="#ppt_x"/>
                                          </p:val>
                                        </p:tav>
                                        <p:tav tm="100000">
                                          <p:val>
                                            <p:strVal val="#ppt_x"/>
                                          </p:val>
                                        </p:tav>
                                      </p:tavLst>
                                    </p:anim>
                                    <p:anim calcmode="lin" valueType="num">
                                      <p:cBhvr>
                                        <p:cTn id="2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028"/>
                                        </p:tgtEl>
                                        <p:attrNameLst>
                                          <p:attrName>style.visibility</p:attrName>
                                        </p:attrNameLst>
                                      </p:cBhvr>
                                      <p:to>
                                        <p:strVal val="visible"/>
                                      </p:to>
                                    </p:set>
                                    <p:animEffect transition="in" filter="fade">
                                      <p:cBhvr>
                                        <p:cTn id="34" dur="1000"/>
                                        <p:tgtEl>
                                          <p:spTgt spid="1028"/>
                                        </p:tgtEl>
                                      </p:cBhvr>
                                    </p:animEffect>
                                    <p:anim calcmode="lin" valueType="num">
                                      <p:cBhvr>
                                        <p:cTn id="35" dur="1000" fill="hold"/>
                                        <p:tgtEl>
                                          <p:spTgt spid="1028"/>
                                        </p:tgtEl>
                                        <p:attrNameLst>
                                          <p:attrName>ppt_x</p:attrName>
                                        </p:attrNameLst>
                                      </p:cBhvr>
                                      <p:tavLst>
                                        <p:tav tm="0">
                                          <p:val>
                                            <p:strVal val="#ppt_x"/>
                                          </p:val>
                                        </p:tav>
                                        <p:tav tm="100000">
                                          <p:val>
                                            <p:strVal val="#ppt_x"/>
                                          </p:val>
                                        </p:tav>
                                      </p:tavLst>
                                    </p:anim>
                                    <p:anim calcmode="lin" valueType="num">
                                      <p:cBhvr>
                                        <p:cTn id="36" dur="1000" fill="hold"/>
                                        <p:tgtEl>
                                          <p:spTgt spid="1028"/>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1000"/>
                                        <p:tgtEl>
                                          <p:spTgt spid="29"/>
                                        </p:tgtEl>
                                      </p:cBhvr>
                                    </p:animEffect>
                                    <p:anim calcmode="lin" valueType="num">
                                      <p:cBhvr>
                                        <p:cTn id="40" dur="1000" fill="hold"/>
                                        <p:tgtEl>
                                          <p:spTgt spid="29"/>
                                        </p:tgtEl>
                                        <p:attrNameLst>
                                          <p:attrName>ppt_x</p:attrName>
                                        </p:attrNameLst>
                                      </p:cBhvr>
                                      <p:tavLst>
                                        <p:tav tm="0">
                                          <p:val>
                                            <p:strVal val="#ppt_x"/>
                                          </p:val>
                                        </p:tav>
                                        <p:tav tm="100000">
                                          <p:val>
                                            <p:strVal val="#ppt_x"/>
                                          </p:val>
                                        </p:tav>
                                      </p:tavLst>
                                    </p:anim>
                                    <p:anim calcmode="lin" valueType="num">
                                      <p:cBhvr>
                                        <p:cTn id="4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030"/>
                                        </p:tgtEl>
                                        <p:attrNameLst>
                                          <p:attrName>style.visibility</p:attrName>
                                        </p:attrNameLst>
                                      </p:cBhvr>
                                      <p:to>
                                        <p:strVal val="visible"/>
                                      </p:to>
                                    </p:set>
                                    <p:animEffect transition="in" filter="fade">
                                      <p:cBhvr>
                                        <p:cTn id="46" dur="1000"/>
                                        <p:tgtEl>
                                          <p:spTgt spid="1030"/>
                                        </p:tgtEl>
                                      </p:cBhvr>
                                    </p:animEffect>
                                    <p:anim calcmode="lin" valueType="num">
                                      <p:cBhvr>
                                        <p:cTn id="47" dur="1000" fill="hold"/>
                                        <p:tgtEl>
                                          <p:spTgt spid="1030"/>
                                        </p:tgtEl>
                                        <p:attrNameLst>
                                          <p:attrName>ppt_x</p:attrName>
                                        </p:attrNameLst>
                                      </p:cBhvr>
                                      <p:tavLst>
                                        <p:tav tm="0">
                                          <p:val>
                                            <p:strVal val="#ppt_x"/>
                                          </p:val>
                                        </p:tav>
                                        <p:tav tm="100000">
                                          <p:val>
                                            <p:strVal val="#ppt_x"/>
                                          </p:val>
                                        </p:tav>
                                      </p:tavLst>
                                    </p:anim>
                                    <p:anim calcmode="lin" valueType="num">
                                      <p:cBhvr>
                                        <p:cTn id="48" dur="1000" fill="hold"/>
                                        <p:tgtEl>
                                          <p:spTgt spid="1030"/>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fade">
                                      <p:cBhvr>
                                        <p:cTn id="51" dur="1000"/>
                                        <p:tgtEl>
                                          <p:spTgt spid="33"/>
                                        </p:tgtEl>
                                      </p:cBhvr>
                                    </p:animEffect>
                                    <p:anim calcmode="lin" valueType="num">
                                      <p:cBhvr>
                                        <p:cTn id="52" dur="1000" fill="hold"/>
                                        <p:tgtEl>
                                          <p:spTgt spid="33"/>
                                        </p:tgtEl>
                                        <p:attrNameLst>
                                          <p:attrName>ppt_x</p:attrName>
                                        </p:attrNameLst>
                                      </p:cBhvr>
                                      <p:tavLst>
                                        <p:tav tm="0">
                                          <p:val>
                                            <p:strVal val="#ppt_x"/>
                                          </p:val>
                                        </p:tav>
                                        <p:tav tm="100000">
                                          <p:val>
                                            <p:strVal val="#ppt_x"/>
                                          </p:val>
                                        </p:tav>
                                      </p:tavLst>
                                    </p:anim>
                                    <p:anim calcmode="lin" valueType="num">
                                      <p:cBhvr>
                                        <p:cTn id="5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1000"/>
                                        <p:tgtEl>
                                          <p:spTgt spid="19"/>
                                        </p:tgtEl>
                                      </p:cBhvr>
                                    </p:animEffect>
                                    <p:anim calcmode="lin" valueType="num">
                                      <p:cBhvr>
                                        <p:cTn id="59" dur="1000" fill="hold"/>
                                        <p:tgtEl>
                                          <p:spTgt spid="19"/>
                                        </p:tgtEl>
                                        <p:attrNameLst>
                                          <p:attrName>ppt_x</p:attrName>
                                        </p:attrNameLst>
                                      </p:cBhvr>
                                      <p:tavLst>
                                        <p:tav tm="0">
                                          <p:val>
                                            <p:strVal val="#ppt_x"/>
                                          </p:val>
                                        </p:tav>
                                        <p:tav tm="100000">
                                          <p:val>
                                            <p:strVal val="#ppt_x"/>
                                          </p:val>
                                        </p:tav>
                                      </p:tavLst>
                                    </p:anim>
                                    <p:anim calcmode="lin" valueType="num">
                                      <p:cBhvr>
                                        <p:cTn id="60" dur="1000" fill="hold"/>
                                        <p:tgtEl>
                                          <p:spTgt spid="19"/>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fade">
                                      <p:cBhvr>
                                        <p:cTn id="63" dur="1000"/>
                                        <p:tgtEl>
                                          <p:spTgt spid="3"/>
                                        </p:tgtEl>
                                      </p:cBhvr>
                                    </p:animEffect>
                                    <p:anim calcmode="lin" valueType="num">
                                      <p:cBhvr>
                                        <p:cTn id="64" dur="1000" fill="hold"/>
                                        <p:tgtEl>
                                          <p:spTgt spid="3"/>
                                        </p:tgtEl>
                                        <p:attrNameLst>
                                          <p:attrName>ppt_x</p:attrName>
                                        </p:attrNameLst>
                                      </p:cBhvr>
                                      <p:tavLst>
                                        <p:tav tm="0">
                                          <p:val>
                                            <p:strVal val="#ppt_x"/>
                                          </p:val>
                                        </p:tav>
                                        <p:tav tm="100000">
                                          <p:val>
                                            <p:strVal val="#ppt_x"/>
                                          </p:val>
                                        </p:tav>
                                      </p:tavLst>
                                    </p:anim>
                                    <p:anim calcmode="lin" valueType="num">
                                      <p:cBhvr>
                                        <p:cTn id="6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Alternate Process 5">
            <a:extLst>
              <a:ext uri="{FF2B5EF4-FFF2-40B4-BE49-F238E27FC236}">
                <a16:creationId xmlns:a16="http://schemas.microsoft.com/office/drawing/2014/main" id="{38CCEE3F-1C6D-4520-84DA-46AC155D8ED4}"/>
              </a:ext>
            </a:extLst>
          </p:cNvPr>
          <p:cNvSpPr/>
          <p:nvPr/>
        </p:nvSpPr>
        <p:spPr>
          <a:xfrm>
            <a:off x="432107" y="2705763"/>
            <a:ext cx="8101853" cy="917443"/>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588813" y="2810541"/>
            <a:ext cx="7788439" cy="707886"/>
          </a:xfrm>
          <a:prstGeom prst="rect">
            <a:avLst/>
          </a:prstGeom>
          <a:solidFill>
            <a:srgbClr val="FFFF00"/>
          </a:solidFill>
        </p:spPr>
        <p:txBody>
          <a:bodyPr wrap="square">
            <a:spAutoFit/>
          </a:bodyPr>
          <a:lstStyle/>
          <a:p>
            <a:pPr algn="just"/>
            <a:r>
              <a:rPr lang="en-US" altLang="en-US" sz="2000" b="1" i="1" dirty="0" err="1">
                <a:solidFill>
                  <a:srgbClr val="000C3A"/>
                </a:solidFill>
                <a:latin typeface="Arial" panose="020B0604020202020204" pitchFamily="34" charset="0"/>
                <a:cs typeface="Arial" panose="020B0604020202020204" pitchFamily="34" charset="0"/>
              </a:rPr>
              <a:t>Bố</a:t>
            </a:r>
            <a:r>
              <a:rPr lang="en-US" altLang="en-US" sz="2000" b="1" i="1" dirty="0">
                <a:solidFill>
                  <a:srgbClr val="000C3A"/>
                </a:solidFill>
                <a:latin typeface="Arial" panose="020B0604020202020204" pitchFamily="34" charset="0"/>
                <a:cs typeface="Arial" panose="020B0604020202020204" pitchFamily="34" charset="0"/>
              </a:rPr>
              <a:t> </a:t>
            </a:r>
            <a:r>
              <a:rPr lang="en-US" altLang="en-US" sz="2000" b="1" i="1" dirty="0" err="1">
                <a:solidFill>
                  <a:srgbClr val="000C3A"/>
                </a:solidFill>
                <a:latin typeface="Arial" panose="020B0604020202020204" pitchFamily="34" charset="0"/>
                <a:cs typeface="Arial" panose="020B0604020202020204" pitchFamily="34" charset="0"/>
              </a:rPr>
              <a:t>và</a:t>
            </a:r>
            <a:r>
              <a:rPr lang="en-US" altLang="en-US" sz="2000" b="1" i="1" dirty="0">
                <a:solidFill>
                  <a:srgbClr val="000C3A"/>
                </a:solidFill>
                <a:latin typeface="Arial" panose="020B0604020202020204" pitchFamily="34" charset="0"/>
                <a:cs typeface="Arial" panose="020B0604020202020204" pitchFamily="34" charset="0"/>
              </a:rPr>
              <a:t> </a:t>
            </a:r>
            <a:r>
              <a:rPr lang="en-US" altLang="en-US" sz="2000" b="1" i="1" dirty="0" err="1">
                <a:solidFill>
                  <a:srgbClr val="000C3A"/>
                </a:solidFill>
                <a:latin typeface="Arial" panose="020B0604020202020204" pitchFamily="34" charset="0"/>
                <a:cs typeface="Arial" panose="020B0604020202020204" pitchFamily="34" charset="0"/>
              </a:rPr>
              <a:t>ông</a:t>
            </a:r>
            <a:r>
              <a:rPr lang="en-US" altLang="en-US" sz="2000" b="1" i="1" dirty="0">
                <a:solidFill>
                  <a:srgbClr val="000C3A"/>
                </a:solidFill>
                <a:latin typeface="Arial" panose="020B0604020202020204" pitchFamily="34" charset="0"/>
                <a:cs typeface="Arial" panose="020B0604020202020204" pitchFamily="34" charset="0"/>
              </a:rPr>
              <a:t> </a:t>
            </a:r>
            <a:r>
              <a:rPr lang="en-US" altLang="en-US" sz="2000" b="1" i="1" dirty="0" err="1">
                <a:solidFill>
                  <a:srgbClr val="000C3A"/>
                </a:solidFill>
                <a:latin typeface="Arial" panose="020B0604020202020204" pitchFamily="34" charset="0"/>
                <a:cs typeface="Arial" panose="020B0604020202020204" pitchFamily="34" charset="0"/>
              </a:rPr>
              <a:t>Nhụ</a:t>
            </a:r>
            <a:r>
              <a:rPr lang="en-US" altLang="en-US" sz="2000" b="1" i="1" dirty="0">
                <a:solidFill>
                  <a:srgbClr val="000C3A"/>
                </a:solidFill>
                <a:latin typeface="Arial" panose="020B0604020202020204" pitchFamily="34" charset="0"/>
                <a:cs typeface="Arial" panose="020B0604020202020204" pitchFamily="34" charset="0"/>
              </a:rPr>
              <a:t> </a:t>
            </a:r>
            <a:r>
              <a:rPr lang="en-US" altLang="en-US" sz="2000" b="1" i="1" dirty="0" err="1">
                <a:solidFill>
                  <a:srgbClr val="000C3A"/>
                </a:solidFill>
                <a:latin typeface="Arial" panose="020B0604020202020204" pitchFamily="34" charset="0"/>
                <a:cs typeface="Arial" panose="020B0604020202020204" pitchFamily="34" charset="0"/>
              </a:rPr>
              <a:t>bàn</a:t>
            </a:r>
            <a:r>
              <a:rPr lang="en-US" altLang="en-US" sz="2000" b="1" i="1" dirty="0">
                <a:solidFill>
                  <a:srgbClr val="000C3A"/>
                </a:solidFill>
                <a:latin typeface="Arial" panose="020B0604020202020204" pitchFamily="34" charset="0"/>
                <a:cs typeface="Arial" panose="020B0604020202020204" pitchFamily="34" charset="0"/>
              </a:rPr>
              <a:t> </a:t>
            </a:r>
            <a:r>
              <a:rPr lang="en-US" altLang="en-US" sz="2000" b="1" i="1" dirty="0" err="1">
                <a:solidFill>
                  <a:srgbClr val="000C3A"/>
                </a:solidFill>
                <a:latin typeface="Arial" panose="020B0604020202020204" pitchFamily="34" charset="0"/>
                <a:cs typeface="Arial" panose="020B0604020202020204" pitchFamily="34" charset="0"/>
              </a:rPr>
              <a:t>với</a:t>
            </a:r>
            <a:r>
              <a:rPr lang="en-US" altLang="en-US" sz="2000" b="1" i="1" dirty="0">
                <a:solidFill>
                  <a:srgbClr val="000C3A"/>
                </a:solidFill>
                <a:latin typeface="Arial" panose="020B0604020202020204" pitchFamily="34" charset="0"/>
                <a:cs typeface="Arial" panose="020B0604020202020204" pitchFamily="34" charset="0"/>
              </a:rPr>
              <a:t> </a:t>
            </a:r>
            <a:r>
              <a:rPr lang="en-US" altLang="en-US" sz="2000" b="1" i="1" dirty="0" err="1">
                <a:solidFill>
                  <a:srgbClr val="000C3A"/>
                </a:solidFill>
                <a:latin typeface="Arial" panose="020B0604020202020204" pitchFamily="34" charset="0"/>
                <a:cs typeface="Arial" panose="020B0604020202020204" pitchFamily="34" charset="0"/>
              </a:rPr>
              <a:t>nhau</a:t>
            </a:r>
            <a:r>
              <a:rPr lang="en-US" altLang="en-US" sz="2000" b="1" i="1" dirty="0">
                <a:solidFill>
                  <a:srgbClr val="000C3A"/>
                </a:solidFill>
                <a:latin typeface="Arial" panose="020B0604020202020204" pitchFamily="34" charset="0"/>
                <a:cs typeface="Arial" panose="020B0604020202020204" pitchFamily="34" charset="0"/>
              </a:rPr>
              <a:t> </a:t>
            </a:r>
            <a:r>
              <a:rPr lang="en-US" altLang="en-US" sz="2000" b="1" i="1" dirty="0" err="1">
                <a:solidFill>
                  <a:srgbClr val="000C3A"/>
                </a:solidFill>
                <a:latin typeface="Arial" panose="020B0604020202020204" pitchFamily="34" charset="0"/>
                <a:cs typeface="Arial" panose="020B0604020202020204" pitchFamily="34" charset="0"/>
              </a:rPr>
              <a:t>việc</a:t>
            </a:r>
            <a:r>
              <a:rPr lang="en-US" altLang="en-US" sz="2000" b="1" i="1" dirty="0">
                <a:solidFill>
                  <a:srgbClr val="000C3A"/>
                </a:solidFill>
                <a:latin typeface="Arial" panose="020B0604020202020204" pitchFamily="34" charset="0"/>
                <a:cs typeface="Arial" panose="020B0604020202020204" pitchFamily="34" charset="0"/>
              </a:rPr>
              <a:t> </a:t>
            </a:r>
            <a:r>
              <a:rPr lang="en-US" altLang="en-US" sz="2000" b="1" i="1" dirty="0" err="1">
                <a:solidFill>
                  <a:srgbClr val="000C3A"/>
                </a:solidFill>
                <a:latin typeface="Arial" panose="020B0604020202020204" pitchFamily="34" charset="0"/>
                <a:cs typeface="Arial" panose="020B0604020202020204" pitchFamily="34" charset="0"/>
              </a:rPr>
              <a:t>họp</a:t>
            </a:r>
            <a:r>
              <a:rPr lang="en-US" altLang="en-US" sz="2000" b="1" i="1" dirty="0">
                <a:solidFill>
                  <a:srgbClr val="000C3A"/>
                </a:solidFill>
                <a:latin typeface="Arial" panose="020B0604020202020204" pitchFamily="34" charset="0"/>
                <a:cs typeface="Arial" panose="020B0604020202020204" pitchFamily="34" charset="0"/>
              </a:rPr>
              <a:t> </a:t>
            </a:r>
            <a:r>
              <a:rPr lang="en-US" altLang="en-US" sz="2000" b="1" i="1" dirty="0" err="1">
                <a:solidFill>
                  <a:srgbClr val="000C3A"/>
                </a:solidFill>
                <a:latin typeface="Arial" panose="020B0604020202020204" pitchFamily="34" charset="0"/>
                <a:cs typeface="Arial" panose="020B0604020202020204" pitchFamily="34" charset="0"/>
              </a:rPr>
              <a:t>làng</a:t>
            </a:r>
            <a:r>
              <a:rPr lang="en-US" altLang="en-US" sz="2000" b="1" i="1" dirty="0">
                <a:solidFill>
                  <a:srgbClr val="000C3A"/>
                </a:solidFill>
                <a:latin typeface="Arial" panose="020B0604020202020204" pitchFamily="34" charset="0"/>
                <a:cs typeface="Arial" panose="020B0604020202020204" pitchFamily="34" charset="0"/>
              </a:rPr>
              <a:t> </a:t>
            </a:r>
            <a:r>
              <a:rPr lang="en-US" altLang="en-US" sz="2000" b="1" i="1" dirty="0" err="1">
                <a:solidFill>
                  <a:srgbClr val="000C3A"/>
                </a:solidFill>
                <a:latin typeface="Arial" panose="020B0604020202020204" pitchFamily="34" charset="0"/>
                <a:cs typeface="Arial" panose="020B0604020202020204" pitchFamily="34" charset="0"/>
              </a:rPr>
              <a:t>để</a:t>
            </a:r>
            <a:r>
              <a:rPr lang="en-US" altLang="en-US" sz="2000" b="1" i="1" dirty="0">
                <a:solidFill>
                  <a:srgbClr val="000C3A"/>
                </a:solidFill>
                <a:latin typeface="Arial" panose="020B0604020202020204" pitchFamily="34" charset="0"/>
                <a:cs typeface="Arial" panose="020B0604020202020204" pitchFamily="34" charset="0"/>
              </a:rPr>
              <a:t> </a:t>
            </a:r>
            <a:r>
              <a:rPr lang="en-US" altLang="en-US" sz="2000" b="1" i="1" dirty="0" err="1">
                <a:solidFill>
                  <a:srgbClr val="000C3A"/>
                </a:solidFill>
                <a:latin typeface="Arial" panose="020B0604020202020204" pitchFamily="34" charset="0"/>
                <a:cs typeface="Arial" panose="020B0604020202020204" pitchFamily="34" charset="0"/>
              </a:rPr>
              <a:t>đưa</a:t>
            </a:r>
            <a:r>
              <a:rPr lang="en-US" altLang="en-US" sz="2000" b="1" i="1" dirty="0">
                <a:solidFill>
                  <a:srgbClr val="000C3A"/>
                </a:solidFill>
                <a:latin typeface="Arial" panose="020B0604020202020204" pitchFamily="34" charset="0"/>
                <a:cs typeface="Arial" panose="020B0604020202020204" pitchFamily="34" charset="0"/>
              </a:rPr>
              <a:t> </a:t>
            </a:r>
            <a:r>
              <a:rPr lang="en-US" altLang="en-US" sz="2000" b="1" i="1" dirty="0" err="1">
                <a:solidFill>
                  <a:srgbClr val="000C3A"/>
                </a:solidFill>
                <a:latin typeface="Arial" panose="020B0604020202020204" pitchFamily="34" charset="0"/>
                <a:cs typeface="Arial" panose="020B0604020202020204" pitchFamily="34" charset="0"/>
              </a:rPr>
              <a:t>cả</a:t>
            </a:r>
            <a:r>
              <a:rPr lang="en-US" altLang="en-US" sz="2000" b="1" i="1" dirty="0">
                <a:solidFill>
                  <a:srgbClr val="000C3A"/>
                </a:solidFill>
                <a:latin typeface="Arial" panose="020B0604020202020204" pitchFamily="34" charset="0"/>
                <a:cs typeface="Arial" panose="020B0604020202020204" pitchFamily="34" charset="0"/>
              </a:rPr>
              <a:t> </a:t>
            </a:r>
            <a:r>
              <a:rPr lang="en-US" altLang="en-US" sz="2000" b="1" i="1" dirty="0" err="1">
                <a:solidFill>
                  <a:srgbClr val="000C3A"/>
                </a:solidFill>
                <a:latin typeface="Arial" panose="020B0604020202020204" pitchFamily="34" charset="0"/>
                <a:cs typeface="Arial" panose="020B0604020202020204" pitchFamily="34" charset="0"/>
              </a:rPr>
              <a:t>làng</a:t>
            </a:r>
            <a:r>
              <a:rPr lang="en-US" altLang="en-US" sz="2000" b="1" i="1" dirty="0">
                <a:solidFill>
                  <a:srgbClr val="000C3A"/>
                </a:solidFill>
                <a:latin typeface="Arial" panose="020B0604020202020204" pitchFamily="34" charset="0"/>
                <a:cs typeface="Arial" panose="020B0604020202020204" pitchFamily="34" charset="0"/>
              </a:rPr>
              <a:t> ra </a:t>
            </a:r>
            <a:r>
              <a:rPr lang="en-US" altLang="en-US" sz="2000" b="1" i="1" dirty="0" err="1">
                <a:solidFill>
                  <a:srgbClr val="000C3A"/>
                </a:solidFill>
                <a:latin typeface="Arial" panose="020B0604020202020204" pitchFamily="34" charset="0"/>
                <a:cs typeface="Arial" panose="020B0604020202020204" pitchFamily="34" charset="0"/>
              </a:rPr>
              <a:t>đảo</a:t>
            </a:r>
            <a:r>
              <a:rPr lang="en-US" altLang="en-US" sz="2000" b="1" i="1" dirty="0">
                <a:solidFill>
                  <a:srgbClr val="000C3A"/>
                </a:solidFill>
                <a:latin typeface="Arial" panose="020B0604020202020204" pitchFamily="34" charset="0"/>
                <a:cs typeface="Arial" panose="020B0604020202020204" pitchFamily="34" charset="0"/>
              </a:rPr>
              <a:t> </a:t>
            </a:r>
            <a:r>
              <a:rPr lang="en-US" altLang="en-US" sz="2000" b="1" i="1" dirty="0" err="1">
                <a:solidFill>
                  <a:srgbClr val="000C3A"/>
                </a:solidFill>
                <a:latin typeface="Arial" panose="020B0604020202020204" pitchFamily="34" charset="0"/>
                <a:cs typeface="Arial" panose="020B0604020202020204" pitchFamily="34" charset="0"/>
              </a:rPr>
              <a:t>và</a:t>
            </a:r>
            <a:r>
              <a:rPr lang="en-US" altLang="en-US" sz="2000" b="1" i="1" dirty="0">
                <a:solidFill>
                  <a:srgbClr val="000C3A"/>
                </a:solidFill>
                <a:latin typeface="Arial" panose="020B0604020202020204" pitchFamily="34" charset="0"/>
                <a:cs typeface="Arial" panose="020B0604020202020204" pitchFamily="34" charset="0"/>
              </a:rPr>
              <a:t> </a:t>
            </a:r>
            <a:r>
              <a:rPr lang="en-US" altLang="en-US" sz="2000" b="1" i="1" dirty="0" err="1">
                <a:solidFill>
                  <a:srgbClr val="000C3A"/>
                </a:solidFill>
                <a:latin typeface="Arial" panose="020B0604020202020204" pitchFamily="34" charset="0"/>
                <a:cs typeface="Arial" panose="020B0604020202020204" pitchFamily="34" charset="0"/>
              </a:rPr>
              <a:t>đưa</a:t>
            </a:r>
            <a:r>
              <a:rPr lang="en-US" altLang="en-US" sz="2000" b="1" i="1" dirty="0">
                <a:solidFill>
                  <a:srgbClr val="000C3A"/>
                </a:solidFill>
                <a:latin typeface="Arial" panose="020B0604020202020204" pitchFamily="34" charset="0"/>
                <a:cs typeface="Arial" panose="020B0604020202020204" pitchFamily="34" charset="0"/>
              </a:rPr>
              <a:t> </a:t>
            </a:r>
            <a:r>
              <a:rPr lang="en-US" altLang="en-US" sz="2000" b="1" i="1" dirty="0" err="1">
                <a:solidFill>
                  <a:srgbClr val="000C3A"/>
                </a:solidFill>
                <a:latin typeface="Arial" panose="020B0604020202020204" pitchFamily="34" charset="0"/>
                <a:cs typeface="Arial" panose="020B0604020202020204" pitchFamily="34" charset="0"/>
              </a:rPr>
              <a:t>dần</a:t>
            </a:r>
            <a:r>
              <a:rPr lang="en-US" altLang="en-US" sz="2000" b="1" i="1" dirty="0">
                <a:solidFill>
                  <a:srgbClr val="000C3A"/>
                </a:solidFill>
                <a:latin typeface="Arial" panose="020B0604020202020204" pitchFamily="34" charset="0"/>
                <a:cs typeface="Arial" panose="020B0604020202020204" pitchFamily="34" charset="0"/>
              </a:rPr>
              <a:t> </a:t>
            </a:r>
            <a:r>
              <a:rPr lang="en-US" altLang="en-US" sz="2000" b="1" i="1" dirty="0" err="1">
                <a:solidFill>
                  <a:srgbClr val="000C3A"/>
                </a:solidFill>
                <a:latin typeface="Arial" panose="020B0604020202020204" pitchFamily="34" charset="0"/>
                <a:cs typeface="Arial" panose="020B0604020202020204" pitchFamily="34" charset="0"/>
              </a:rPr>
              <a:t>cả</a:t>
            </a:r>
            <a:r>
              <a:rPr lang="en-US" altLang="en-US" sz="2000" b="1" i="1" dirty="0">
                <a:solidFill>
                  <a:srgbClr val="000C3A"/>
                </a:solidFill>
                <a:latin typeface="Arial" panose="020B0604020202020204" pitchFamily="34" charset="0"/>
                <a:cs typeface="Arial" panose="020B0604020202020204" pitchFamily="34" charset="0"/>
              </a:rPr>
              <a:t> </a:t>
            </a:r>
            <a:r>
              <a:rPr lang="en-US" altLang="en-US" sz="2000" b="1" i="1" dirty="0" err="1">
                <a:solidFill>
                  <a:srgbClr val="000C3A"/>
                </a:solidFill>
                <a:latin typeface="Arial" panose="020B0604020202020204" pitchFamily="34" charset="0"/>
                <a:cs typeface="Arial" panose="020B0604020202020204" pitchFamily="34" charset="0"/>
              </a:rPr>
              <a:t>nhà</a:t>
            </a:r>
            <a:r>
              <a:rPr lang="en-US" altLang="en-US" sz="2000" b="1" i="1" dirty="0">
                <a:solidFill>
                  <a:srgbClr val="000C3A"/>
                </a:solidFill>
                <a:latin typeface="Arial" panose="020B0604020202020204" pitchFamily="34" charset="0"/>
                <a:cs typeface="Arial" panose="020B0604020202020204" pitchFamily="34" charset="0"/>
              </a:rPr>
              <a:t> </a:t>
            </a:r>
            <a:r>
              <a:rPr lang="en-US" altLang="en-US" sz="2000" b="1" i="1" dirty="0" err="1">
                <a:solidFill>
                  <a:srgbClr val="000C3A"/>
                </a:solidFill>
                <a:latin typeface="Arial" panose="020B0604020202020204" pitchFamily="34" charset="0"/>
                <a:cs typeface="Arial" panose="020B0604020202020204" pitchFamily="34" charset="0"/>
              </a:rPr>
              <a:t>Nhụ</a:t>
            </a:r>
            <a:r>
              <a:rPr lang="en-US" altLang="en-US" sz="2000" b="1" i="1" dirty="0">
                <a:solidFill>
                  <a:srgbClr val="000C3A"/>
                </a:solidFill>
                <a:latin typeface="Arial" panose="020B0604020202020204" pitchFamily="34" charset="0"/>
                <a:cs typeface="Arial" panose="020B0604020202020204" pitchFamily="34" charset="0"/>
              </a:rPr>
              <a:t> ra </a:t>
            </a:r>
            <a:r>
              <a:rPr lang="en-US" altLang="en-US" sz="2000" b="1" i="1" dirty="0" err="1">
                <a:solidFill>
                  <a:srgbClr val="000C3A"/>
                </a:solidFill>
                <a:latin typeface="Arial" panose="020B0604020202020204" pitchFamily="34" charset="0"/>
                <a:cs typeface="Arial" panose="020B0604020202020204" pitchFamily="34" charset="0"/>
              </a:rPr>
              <a:t>đảo</a:t>
            </a:r>
            <a:r>
              <a:rPr lang="en-US" altLang="en-US" sz="2000" b="1" i="1" dirty="0">
                <a:solidFill>
                  <a:srgbClr val="000C3A"/>
                </a:solidFill>
                <a:latin typeface="Arial" panose="020B0604020202020204" pitchFamily="34" charset="0"/>
                <a:cs typeface="Arial" panose="020B0604020202020204" pitchFamily="34" charset="0"/>
              </a:rPr>
              <a:t>. </a:t>
            </a:r>
            <a:endParaRPr lang="en-US" altLang="vi-VN" sz="2000" i="1" dirty="0">
              <a:solidFill>
                <a:srgbClr val="FF0000"/>
              </a:solidFill>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27FA03FA-387E-4F85-AEE2-8C78CA30F382}"/>
              </a:ext>
            </a:extLst>
          </p:cNvPr>
          <p:cNvGrpSpPr/>
          <p:nvPr/>
        </p:nvGrpSpPr>
        <p:grpSpPr>
          <a:xfrm>
            <a:off x="-113248" y="1895947"/>
            <a:ext cx="5623129" cy="681058"/>
            <a:chOff x="-3178992" y="2208281"/>
            <a:chExt cx="11085480" cy="538982"/>
          </a:xfrm>
        </p:grpSpPr>
        <p:sp>
          <p:nvSpPr>
            <p:cNvPr id="19" name="Rectangle: Rounded Corners 43">
              <a:extLst>
                <a:ext uri="{FF2B5EF4-FFF2-40B4-BE49-F238E27FC236}">
                  <a16:creationId xmlns:a16="http://schemas.microsoft.com/office/drawing/2014/main" id="{0C13FA63-4BA3-4EDA-A787-B8857A20CFA4}"/>
                </a:ext>
              </a:extLst>
            </p:cNvPr>
            <p:cNvSpPr/>
            <p:nvPr/>
          </p:nvSpPr>
          <p:spPr>
            <a:xfrm>
              <a:off x="-2955734" y="2208281"/>
              <a:ext cx="10862222" cy="538982"/>
            </a:xfrm>
            <a:custGeom>
              <a:avLst/>
              <a:gdLst>
                <a:gd name="connsiteX0" fmla="*/ 0 w 6999451"/>
                <a:gd name="connsiteY0" fmla="*/ 87234 h 523393"/>
                <a:gd name="connsiteX1" fmla="*/ 87234 w 6999451"/>
                <a:gd name="connsiteY1" fmla="*/ 0 h 523393"/>
                <a:gd name="connsiteX2" fmla="*/ 724232 w 6999451"/>
                <a:gd name="connsiteY2" fmla="*/ 0 h 523393"/>
                <a:gd name="connsiteX3" fmla="*/ 1156481 w 6999451"/>
                <a:gd name="connsiteY3" fmla="*/ 0 h 523393"/>
                <a:gd name="connsiteX4" fmla="*/ 1588730 w 6999451"/>
                <a:gd name="connsiteY4" fmla="*/ 0 h 523393"/>
                <a:gd name="connsiteX5" fmla="*/ 2293979 w 6999451"/>
                <a:gd name="connsiteY5" fmla="*/ 0 h 523393"/>
                <a:gd name="connsiteX6" fmla="*/ 2930977 w 6999451"/>
                <a:gd name="connsiteY6" fmla="*/ 0 h 523393"/>
                <a:gd name="connsiteX7" fmla="*/ 3294976 w 6999451"/>
                <a:gd name="connsiteY7" fmla="*/ 0 h 523393"/>
                <a:gd name="connsiteX8" fmla="*/ 3795475 w 6999451"/>
                <a:gd name="connsiteY8" fmla="*/ 0 h 523393"/>
                <a:gd name="connsiteX9" fmla="*/ 4432473 w 6999451"/>
                <a:gd name="connsiteY9" fmla="*/ 0 h 523393"/>
                <a:gd name="connsiteX10" fmla="*/ 5069472 w 6999451"/>
                <a:gd name="connsiteY10" fmla="*/ 0 h 523393"/>
                <a:gd name="connsiteX11" fmla="*/ 5433471 w 6999451"/>
                <a:gd name="connsiteY11" fmla="*/ 0 h 523393"/>
                <a:gd name="connsiteX12" fmla="*/ 5797470 w 6999451"/>
                <a:gd name="connsiteY12" fmla="*/ 0 h 523393"/>
                <a:gd name="connsiteX13" fmla="*/ 6161469 w 6999451"/>
                <a:gd name="connsiteY13" fmla="*/ 0 h 523393"/>
                <a:gd name="connsiteX14" fmla="*/ 6912217 w 6999451"/>
                <a:gd name="connsiteY14" fmla="*/ 0 h 523393"/>
                <a:gd name="connsiteX15" fmla="*/ 6999451 w 6999451"/>
                <a:gd name="connsiteY15" fmla="*/ 87234 h 523393"/>
                <a:gd name="connsiteX16" fmla="*/ 6999451 w 6999451"/>
                <a:gd name="connsiteY16" fmla="*/ 436159 h 523393"/>
                <a:gd name="connsiteX17" fmla="*/ 6912217 w 6999451"/>
                <a:gd name="connsiteY17" fmla="*/ 523393 h 523393"/>
                <a:gd name="connsiteX18" fmla="*/ 6479968 w 6999451"/>
                <a:gd name="connsiteY18" fmla="*/ 523393 h 523393"/>
                <a:gd name="connsiteX19" fmla="*/ 5911219 w 6999451"/>
                <a:gd name="connsiteY19" fmla="*/ 523393 h 523393"/>
                <a:gd name="connsiteX20" fmla="*/ 5478971 w 6999451"/>
                <a:gd name="connsiteY20" fmla="*/ 523393 h 523393"/>
                <a:gd name="connsiteX21" fmla="*/ 4978472 w 6999451"/>
                <a:gd name="connsiteY21" fmla="*/ 523393 h 523393"/>
                <a:gd name="connsiteX22" fmla="*/ 4409723 w 6999451"/>
                <a:gd name="connsiteY22" fmla="*/ 523393 h 523393"/>
                <a:gd name="connsiteX23" fmla="*/ 3840975 w 6999451"/>
                <a:gd name="connsiteY23" fmla="*/ 523393 h 523393"/>
                <a:gd name="connsiteX24" fmla="*/ 3135726 w 6999451"/>
                <a:gd name="connsiteY24" fmla="*/ 523393 h 523393"/>
                <a:gd name="connsiteX25" fmla="*/ 2498728 w 6999451"/>
                <a:gd name="connsiteY25" fmla="*/ 523393 h 523393"/>
                <a:gd name="connsiteX26" fmla="*/ 2134729 w 6999451"/>
                <a:gd name="connsiteY26" fmla="*/ 523393 h 523393"/>
                <a:gd name="connsiteX27" fmla="*/ 1429481 w 6999451"/>
                <a:gd name="connsiteY27" fmla="*/ 523393 h 523393"/>
                <a:gd name="connsiteX28" fmla="*/ 724232 w 6999451"/>
                <a:gd name="connsiteY28" fmla="*/ 523393 h 523393"/>
                <a:gd name="connsiteX29" fmla="*/ 87234 w 6999451"/>
                <a:gd name="connsiteY29" fmla="*/ 523393 h 523393"/>
                <a:gd name="connsiteX30" fmla="*/ 0 w 6999451"/>
                <a:gd name="connsiteY30" fmla="*/ 436159 h 523393"/>
                <a:gd name="connsiteX31" fmla="*/ 0 w 6999451"/>
                <a:gd name="connsiteY31" fmla="*/ 87234 h 52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999451" h="523393" fill="none" extrusionOk="0">
                  <a:moveTo>
                    <a:pt x="0" y="87234"/>
                  </a:moveTo>
                  <a:cubicBezTo>
                    <a:pt x="9917" y="43511"/>
                    <a:pt x="48367" y="-304"/>
                    <a:pt x="87234" y="0"/>
                  </a:cubicBezTo>
                  <a:cubicBezTo>
                    <a:pt x="231531" y="-54859"/>
                    <a:pt x="436420" y="20277"/>
                    <a:pt x="724232" y="0"/>
                  </a:cubicBezTo>
                  <a:cubicBezTo>
                    <a:pt x="1012044" y="-20277"/>
                    <a:pt x="1032040" y="24210"/>
                    <a:pt x="1156481" y="0"/>
                  </a:cubicBezTo>
                  <a:cubicBezTo>
                    <a:pt x="1280922" y="-24210"/>
                    <a:pt x="1391976" y="23489"/>
                    <a:pt x="1588730" y="0"/>
                  </a:cubicBezTo>
                  <a:cubicBezTo>
                    <a:pt x="1785484" y="-23489"/>
                    <a:pt x="1971402" y="32493"/>
                    <a:pt x="2293979" y="0"/>
                  </a:cubicBezTo>
                  <a:cubicBezTo>
                    <a:pt x="2616556" y="-32493"/>
                    <a:pt x="2794544" y="11924"/>
                    <a:pt x="2930977" y="0"/>
                  </a:cubicBezTo>
                  <a:cubicBezTo>
                    <a:pt x="3067410" y="-11924"/>
                    <a:pt x="3136863" y="21299"/>
                    <a:pt x="3294976" y="0"/>
                  </a:cubicBezTo>
                  <a:cubicBezTo>
                    <a:pt x="3453089" y="-21299"/>
                    <a:pt x="3589634" y="42380"/>
                    <a:pt x="3795475" y="0"/>
                  </a:cubicBezTo>
                  <a:cubicBezTo>
                    <a:pt x="4001316" y="-42380"/>
                    <a:pt x="4195030" y="32595"/>
                    <a:pt x="4432473" y="0"/>
                  </a:cubicBezTo>
                  <a:cubicBezTo>
                    <a:pt x="4669916" y="-32595"/>
                    <a:pt x="4929555" y="31015"/>
                    <a:pt x="5069472" y="0"/>
                  </a:cubicBezTo>
                  <a:cubicBezTo>
                    <a:pt x="5209389" y="-31015"/>
                    <a:pt x="5315299" y="24464"/>
                    <a:pt x="5433471" y="0"/>
                  </a:cubicBezTo>
                  <a:cubicBezTo>
                    <a:pt x="5551643" y="-24464"/>
                    <a:pt x="5714332" y="38274"/>
                    <a:pt x="5797470" y="0"/>
                  </a:cubicBezTo>
                  <a:cubicBezTo>
                    <a:pt x="5880608" y="-38274"/>
                    <a:pt x="6027391" y="21266"/>
                    <a:pt x="6161469" y="0"/>
                  </a:cubicBezTo>
                  <a:cubicBezTo>
                    <a:pt x="6295547" y="-21266"/>
                    <a:pt x="6761736" y="74610"/>
                    <a:pt x="6912217" y="0"/>
                  </a:cubicBezTo>
                  <a:cubicBezTo>
                    <a:pt x="6948729" y="-4987"/>
                    <a:pt x="7003516" y="34271"/>
                    <a:pt x="6999451" y="87234"/>
                  </a:cubicBezTo>
                  <a:cubicBezTo>
                    <a:pt x="7021229" y="223105"/>
                    <a:pt x="6994464" y="315793"/>
                    <a:pt x="6999451" y="436159"/>
                  </a:cubicBezTo>
                  <a:cubicBezTo>
                    <a:pt x="7004367" y="484001"/>
                    <a:pt x="6960032" y="520551"/>
                    <a:pt x="6912217" y="523393"/>
                  </a:cubicBezTo>
                  <a:cubicBezTo>
                    <a:pt x="6701466" y="552571"/>
                    <a:pt x="6589484" y="493271"/>
                    <a:pt x="6479968" y="523393"/>
                  </a:cubicBezTo>
                  <a:cubicBezTo>
                    <a:pt x="6370452" y="553515"/>
                    <a:pt x="6050178" y="469318"/>
                    <a:pt x="5911219" y="523393"/>
                  </a:cubicBezTo>
                  <a:cubicBezTo>
                    <a:pt x="5772260" y="577468"/>
                    <a:pt x="5677329" y="481268"/>
                    <a:pt x="5478971" y="523393"/>
                  </a:cubicBezTo>
                  <a:cubicBezTo>
                    <a:pt x="5280613" y="565518"/>
                    <a:pt x="5080292" y="487807"/>
                    <a:pt x="4978472" y="523393"/>
                  </a:cubicBezTo>
                  <a:cubicBezTo>
                    <a:pt x="4876652" y="558979"/>
                    <a:pt x="4577961" y="500323"/>
                    <a:pt x="4409723" y="523393"/>
                  </a:cubicBezTo>
                  <a:cubicBezTo>
                    <a:pt x="4241485" y="546463"/>
                    <a:pt x="4110120" y="456321"/>
                    <a:pt x="3840975" y="523393"/>
                  </a:cubicBezTo>
                  <a:cubicBezTo>
                    <a:pt x="3571830" y="590465"/>
                    <a:pt x="3298215" y="470581"/>
                    <a:pt x="3135726" y="523393"/>
                  </a:cubicBezTo>
                  <a:cubicBezTo>
                    <a:pt x="2973237" y="576205"/>
                    <a:pt x="2788664" y="509015"/>
                    <a:pt x="2498728" y="523393"/>
                  </a:cubicBezTo>
                  <a:cubicBezTo>
                    <a:pt x="2208792" y="537771"/>
                    <a:pt x="2232356" y="511178"/>
                    <a:pt x="2134729" y="523393"/>
                  </a:cubicBezTo>
                  <a:cubicBezTo>
                    <a:pt x="2037102" y="535608"/>
                    <a:pt x="1634187" y="448955"/>
                    <a:pt x="1429481" y="523393"/>
                  </a:cubicBezTo>
                  <a:cubicBezTo>
                    <a:pt x="1224775" y="597831"/>
                    <a:pt x="978068" y="500302"/>
                    <a:pt x="724232" y="523393"/>
                  </a:cubicBezTo>
                  <a:cubicBezTo>
                    <a:pt x="470396" y="546484"/>
                    <a:pt x="400022" y="501941"/>
                    <a:pt x="87234" y="523393"/>
                  </a:cubicBezTo>
                  <a:cubicBezTo>
                    <a:pt x="46904" y="521414"/>
                    <a:pt x="4561" y="481074"/>
                    <a:pt x="0" y="436159"/>
                  </a:cubicBezTo>
                  <a:cubicBezTo>
                    <a:pt x="-29190" y="305457"/>
                    <a:pt x="34244" y="175482"/>
                    <a:pt x="0" y="87234"/>
                  </a:cubicBezTo>
                  <a:close/>
                </a:path>
                <a:path w="6999451" h="523393" stroke="0" extrusionOk="0">
                  <a:moveTo>
                    <a:pt x="0" y="87234"/>
                  </a:moveTo>
                  <a:cubicBezTo>
                    <a:pt x="-5620" y="37396"/>
                    <a:pt x="49113" y="7656"/>
                    <a:pt x="87234" y="0"/>
                  </a:cubicBezTo>
                  <a:cubicBezTo>
                    <a:pt x="329848" y="-11531"/>
                    <a:pt x="475604" y="63198"/>
                    <a:pt x="724232" y="0"/>
                  </a:cubicBezTo>
                  <a:cubicBezTo>
                    <a:pt x="972860" y="-63198"/>
                    <a:pt x="1151850" y="5009"/>
                    <a:pt x="1361231" y="0"/>
                  </a:cubicBezTo>
                  <a:cubicBezTo>
                    <a:pt x="1570612" y="-5009"/>
                    <a:pt x="1719756" y="18304"/>
                    <a:pt x="1998229" y="0"/>
                  </a:cubicBezTo>
                  <a:cubicBezTo>
                    <a:pt x="2276702" y="-18304"/>
                    <a:pt x="2480553" y="81307"/>
                    <a:pt x="2703477" y="0"/>
                  </a:cubicBezTo>
                  <a:cubicBezTo>
                    <a:pt x="2926401" y="-81307"/>
                    <a:pt x="2960023" y="1375"/>
                    <a:pt x="3135726" y="0"/>
                  </a:cubicBezTo>
                  <a:cubicBezTo>
                    <a:pt x="3311429" y="-1375"/>
                    <a:pt x="3586897" y="20319"/>
                    <a:pt x="3704475" y="0"/>
                  </a:cubicBezTo>
                  <a:cubicBezTo>
                    <a:pt x="3822053" y="-20319"/>
                    <a:pt x="4014033" y="47148"/>
                    <a:pt x="4204974" y="0"/>
                  </a:cubicBezTo>
                  <a:cubicBezTo>
                    <a:pt x="4395915" y="-47148"/>
                    <a:pt x="4524576" y="17980"/>
                    <a:pt x="4637223" y="0"/>
                  </a:cubicBezTo>
                  <a:cubicBezTo>
                    <a:pt x="4749870" y="-17980"/>
                    <a:pt x="5145632" y="68594"/>
                    <a:pt x="5274221" y="0"/>
                  </a:cubicBezTo>
                  <a:cubicBezTo>
                    <a:pt x="5402810" y="-68594"/>
                    <a:pt x="5562435" y="2139"/>
                    <a:pt x="5638220" y="0"/>
                  </a:cubicBezTo>
                  <a:cubicBezTo>
                    <a:pt x="5714005" y="-2139"/>
                    <a:pt x="5923519" y="29687"/>
                    <a:pt x="6002219" y="0"/>
                  </a:cubicBezTo>
                  <a:cubicBezTo>
                    <a:pt x="6080919" y="-29687"/>
                    <a:pt x="6581207" y="84429"/>
                    <a:pt x="6912217" y="0"/>
                  </a:cubicBezTo>
                  <a:cubicBezTo>
                    <a:pt x="6965890" y="-6406"/>
                    <a:pt x="7004195" y="40029"/>
                    <a:pt x="6999451" y="87234"/>
                  </a:cubicBezTo>
                  <a:cubicBezTo>
                    <a:pt x="7007468" y="188778"/>
                    <a:pt x="6968334" y="295696"/>
                    <a:pt x="6999451" y="436159"/>
                  </a:cubicBezTo>
                  <a:cubicBezTo>
                    <a:pt x="6997998" y="485332"/>
                    <a:pt x="6964383" y="515000"/>
                    <a:pt x="6912217" y="523393"/>
                  </a:cubicBezTo>
                  <a:cubicBezTo>
                    <a:pt x="6738395" y="531274"/>
                    <a:pt x="6583234" y="515608"/>
                    <a:pt x="6343468" y="523393"/>
                  </a:cubicBezTo>
                  <a:cubicBezTo>
                    <a:pt x="6103702" y="531178"/>
                    <a:pt x="6054950" y="464390"/>
                    <a:pt x="5842970" y="523393"/>
                  </a:cubicBezTo>
                  <a:cubicBezTo>
                    <a:pt x="5630990" y="582396"/>
                    <a:pt x="5360109" y="489032"/>
                    <a:pt x="5205971" y="523393"/>
                  </a:cubicBezTo>
                  <a:cubicBezTo>
                    <a:pt x="5051833" y="557754"/>
                    <a:pt x="4878749" y="490231"/>
                    <a:pt x="4773722" y="523393"/>
                  </a:cubicBezTo>
                  <a:cubicBezTo>
                    <a:pt x="4668695" y="556555"/>
                    <a:pt x="4477990" y="509056"/>
                    <a:pt x="4341473" y="523393"/>
                  </a:cubicBezTo>
                  <a:cubicBezTo>
                    <a:pt x="4204956" y="537730"/>
                    <a:pt x="3998764" y="506402"/>
                    <a:pt x="3772725" y="523393"/>
                  </a:cubicBezTo>
                  <a:cubicBezTo>
                    <a:pt x="3546686" y="540384"/>
                    <a:pt x="3425298" y="521218"/>
                    <a:pt x="3203976" y="523393"/>
                  </a:cubicBezTo>
                  <a:cubicBezTo>
                    <a:pt x="2982654" y="525568"/>
                    <a:pt x="3008120" y="507916"/>
                    <a:pt x="2839977" y="523393"/>
                  </a:cubicBezTo>
                  <a:cubicBezTo>
                    <a:pt x="2671834" y="538870"/>
                    <a:pt x="2525815" y="482847"/>
                    <a:pt x="2407728" y="523393"/>
                  </a:cubicBezTo>
                  <a:cubicBezTo>
                    <a:pt x="2289641" y="563939"/>
                    <a:pt x="2154676" y="499141"/>
                    <a:pt x="2043729" y="523393"/>
                  </a:cubicBezTo>
                  <a:cubicBezTo>
                    <a:pt x="1932782" y="547645"/>
                    <a:pt x="1734999" y="519359"/>
                    <a:pt x="1611480" y="523393"/>
                  </a:cubicBezTo>
                  <a:cubicBezTo>
                    <a:pt x="1487961" y="527427"/>
                    <a:pt x="1232589" y="456552"/>
                    <a:pt x="974482" y="523393"/>
                  </a:cubicBezTo>
                  <a:cubicBezTo>
                    <a:pt x="716375" y="590234"/>
                    <a:pt x="291884" y="477046"/>
                    <a:pt x="87234" y="523393"/>
                  </a:cubicBezTo>
                  <a:cubicBezTo>
                    <a:pt x="42667" y="520819"/>
                    <a:pt x="7859" y="478978"/>
                    <a:pt x="0" y="436159"/>
                  </a:cubicBezTo>
                  <a:cubicBezTo>
                    <a:pt x="-3635" y="341319"/>
                    <a:pt x="37791" y="223369"/>
                    <a:pt x="0" y="87234"/>
                  </a:cubicBezTo>
                  <a:close/>
                </a:path>
              </a:pathLst>
            </a:custGeom>
            <a:solidFill>
              <a:schemeClr val="accent2">
                <a:lumMod val="20000"/>
                <a:lumOff val="80000"/>
              </a:schemeClr>
            </a:solidFill>
            <a:ln w="12700" cap="flat" cmpd="sng" algn="ctr">
              <a:solidFill>
                <a:srgbClr val="92D050"/>
              </a:solidFill>
              <a:prstDash val="solid"/>
              <a:miter lim="800000"/>
              <a:extLst>
                <a:ext uri="{C807C97D-BFC1-408E-A445-0C87EB9F89A2}">
                  <ask:lineSketchStyleProps xmlns:ask="http://schemas.microsoft.com/office/drawing/2018/sketchyshapes" sd="3444377824">
                    <a:custGeom>
                      <a:avLst/>
                      <a:gdLst>
                        <a:gd name="connsiteX0" fmla="*/ 0 w 5509880"/>
                        <a:gd name="connsiteY0" fmla="*/ 113512 h 681058"/>
                        <a:gd name="connsiteX1" fmla="*/ 68669 w 5509880"/>
                        <a:gd name="connsiteY1" fmla="*/ 0 h 681058"/>
                        <a:gd name="connsiteX2" fmla="*/ 570106 w 5509880"/>
                        <a:gd name="connsiteY2" fmla="*/ 0 h 681058"/>
                        <a:gd name="connsiteX3" fmla="*/ 910367 w 5509880"/>
                        <a:gd name="connsiteY3" fmla="*/ 0 h 681058"/>
                        <a:gd name="connsiteX4" fmla="*/ 1250628 w 5509880"/>
                        <a:gd name="connsiteY4" fmla="*/ 0 h 681058"/>
                        <a:gd name="connsiteX5" fmla="*/ 1805791 w 5509880"/>
                        <a:gd name="connsiteY5" fmla="*/ 0 h 681058"/>
                        <a:gd name="connsiteX6" fmla="*/ 2307228 w 5509880"/>
                        <a:gd name="connsiteY6" fmla="*/ 0 h 681058"/>
                        <a:gd name="connsiteX7" fmla="*/ 2593763 w 5509880"/>
                        <a:gd name="connsiteY7" fmla="*/ 0 h 681058"/>
                        <a:gd name="connsiteX8" fmla="*/ 2987750 w 5509880"/>
                        <a:gd name="connsiteY8" fmla="*/ 0 h 681058"/>
                        <a:gd name="connsiteX9" fmla="*/ 3489187 w 5509880"/>
                        <a:gd name="connsiteY9" fmla="*/ 0 h 681058"/>
                        <a:gd name="connsiteX10" fmla="*/ 3990624 w 5509880"/>
                        <a:gd name="connsiteY10" fmla="*/ 0 h 681058"/>
                        <a:gd name="connsiteX11" fmla="*/ 4277160 w 5509880"/>
                        <a:gd name="connsiteY11" fmla="*/ 0 h 681058"/>
                        <a:gd name="connsiteX12" fmla="*/ 4563695 w 5509880"/>
                        <a:gd name="connsiteY12" fmla="*/ 0 h 681058"/>
                        <a:gd name="connsiteX13" fmla="*/ 4850231 w 5509880"/>
                        <a:gd name="connsiteY13" fmla="*/ 0 h 681058"/>
                        <a:gd name="connsiteX14" fmla="*/ 5441210 w 5509880"/>
                        <a:gd name="connsiteY14" fmla="*/ 0 h 681058"/>
                        <a:gd name="connsiteX15" fmla="*/ 5509880 w 5509880"/>
                        <a:gd name="connsiteY15" fmla="*/ 113512 h 681058"/>
                        <a:gd name="connsiteX16" fmla="*/ 5509880 w 5509880"/>
                        <a:gd name="connsiteY16" fmla="*/ 567545 h 681058"/>
                        <a:gd name="connsiteX17" fmla="*/ 5441210 w 5509880"/>
                        <a:gd name="connsiteY17" fmla="*/ 681058 h 681058"/>
                        <a:gd name="connsiteX18" fmla="*/ 5100949 w 5509880"/>
                        <a:gd name="connsiteY18" fmla="*/ 681058 h 681058"/>
                        <a:gd name="connsiteX19" fmla="*/ 4653237 w 5509880"/>
                        <a:gd name="connsiteY19" fmla="*/ 681058 h 681058"/>
                        <a:gd name="connsiteX20" fmla="*/ 4312977 w 5509880"/>
                        <a:gd name="connsiteY20" fmla="*/ 681058 h 681058"/>
                        <a:gd name="connsiteX21" fmla="*/ 3918990 w 5509880"/>
                        <a:gd name="connsiteY21" fmla="*/ 681058 h 681058"/>
                        <a:gd name="connsiteX22" fmla="*/ 3471278 w 5509880"/>
                        <a:gd name="connsiteY22" fmla="*/ 681058 h 681058"/>
                        <a:gd name="connsiteX23" fmla="*/ 3023567 w 5509880"/>
                        <a:gd name="connsiteY23" fmla="*/ 681058 h 681058"/>
                        <a:gd name="connsiteX24" fmla="*/ 2468404 w 5509880"/>
                        <a:gd name="connsiteY24" fmla="*/ 681058 h 681058"/>
                        <a:gd name="connsiteX25" fmla="*/ 1966967 w 5509880"/>
                        <a:gd name="connsiteY25" fmla="*/ 681058 h 681058"/>
                        <a:gd name="connsiteX26" fmla="*/ 1680431 w 5509880"/>
                        <a:gd name="connsiteY26" fmla="*/ 681058 h 681058"/>
                        <a:gd name="connsiteX27" fmla="*/ 1125269 w 5509880"/>
                        <a:gd name="connsiteY27" fmla="*/ 681058 h 681058"/>
                        <a:gd name="connsiteX28" fmla="*/ 570106 w 5509880"/>
                        <a:gd name="connsiteY28" fmla="*/ 681058 h 681058"/>
                        <a:gd name="connsiteX29" fmla="*/ 68669 w 5509880"/>
                        <a:gd name="connsiteY29" fmla="*/ 681058 h 681058"/>
                        <a:gd name="connsiteX30" fmla="*/ 0 w 5509880"/>
                        <a:gd name="connsiteY30" fmla="*/ 567545 h 681058"/>
                        <a:gd name="connsiteX31" fmla="*/ 0 w 5509880"/>
                        <a:gd name="connsiteY31" fmla="*/ 113512 h 681058"/>
                        <a:gd name="connsiteX0" fmla="*/ 0 w 5509880"/>
                        <a:gd name="connsiteY0" fmla="*/ 113512 h 681058"/>
                        <a:gd name="connsiteX1" fmla="*/ 68669 w 5509880"/>
                        <a:gd name="connsiteY1" fmla="*/ 0 h 681058"/>
                        <a:gd name="connsiteX2" fmla="*/ 570106 w 5509880"/>
                        <a:gd name="connsiteY2" fmla="*/ 0 h 681058"/>
                        <a:gd name="connsiteX3" fmla="*/ 1071543 w 5509880"/>
                        <a:gd name="connsiteY3" fmla="*/ 0 h 681058"/>
                        <a:gd name="connsiteX4" fmla="*/ 1572980 w 5509880"/>
                        <a:gd name="connsiteY4" fmla="*/ 0 h 681058"/>
                        <a:gd name="connsiteX5" fmla="*/ 2128143 w 5509880"/>
                        <a:gd name="connsiteY5" fmla="*/ 0 h 681058"/>
                        <a:gd name="connsiteX6" fmla="*/ 2468404 w 5509880"/>
                        <a:gd name="connsiteY6" fmla="*/ 0 h 681058"/>
                        <a:gd name="connsiteX7" fmla="*/ 2916116 w 5509880"/>
                        <a:gd name="connsiteY7" fmla="*/ 0 h 681058"/>
                        <a:gd name="connsiteX8" fmla="*/ 3310102 w 5509880"/>
                        <a:gd name="connsiteY8" fmla="*/ 0 h 681058"/>
                        <a:gd name="connsiteX9" fmla="*/ 3650363 w 5509880"/>
                        <a:gd name="connsiteY9" fmla="*/ 0 h 681058"/>
                        <a:gd name="connsiteX10" fmla="*/ 4151800 w 5509880"/>
                        <a:gd name="connsiteY10" fmla="*/ 0 h 681058"/>
                        <a:gd name="connsiteX11" fmla="*/ 4438336 w 5509880"/>
                        <a:gd name="connsiteY11" fmla="*/ 0 h 681058"/>
                        <a:gd name="connsiteX12" fmla="*/ 4724871 w 5509880"/>
                        <a:gd name="connsiteY12" fmla="*/ 0 h 681058"/>
                        <a:gd name="connsiteX13" fmla="*/ 5441210 w 5509880"/>
                        <a:gd name="connsiteY13" fmla="*/ 0 h 681058"/>
                        <a:gd name="connsiteX14" fmla="*/ 5509880 w 5509880"/>
                        <a:gd name="connsiteY14" fmla="*/ 113512 h 681058"/>
                        <a:gd name="connsiteX15" fmla="*/ 5509880 w 5509880"/>
                        <a:gd name="connsiteY15" fmla="*/ 567545 h 681058"/>
                        <a:gd name="connsiteX16" fmla="*/ 5441210 w 5509880"/>
                        <a:gd name="connsiteY16" fmla="*/ 681058 h 681058"/>
                        <a:gd name="connsiteX17" fmla="*/ 4993498 w 5509880"/>
                        <a:gd name="connsiteY17" fmla="*/ 681058 h 681058"/>
                        <a:gd name="connsiteX18" fmla="*/ 4599512 w 5509880"/>
                        <a:gd name="connsiteY18" fmla="*/ 681058 h 681058"/>
                        <a:gd name="connsiteX19" fmla="*/ 4098075 w 5509880"/>
                        <a:gd name="connsiteY19" fmla="*/ 681058 h 681058"/>
                        <a:gd name="connsiteX20" fmla="*/ 3757814 w 5509880"/>
                        <a:gd name="connsiteY20" fmla="*/ 681058 h 681058"/>
                        <a:gd name="connsiteX21" fmla="*/ 3417553 w 5509880"/>
                        <a:gd name="connsiteY21" fmla="*/ 681058 h 681058"/>
                        <a:gd name="connsiteX22" fmla="*/ 2969841 w 5509880"/>
                        <a:gd name="connsiteY22" fmla="*/ 681058 h 681058"/>
                        <a:gd name="connsiteX23" fmla="*/ 2522129 w 5509880"/>
                        <a:gd name="connsiteY23" fmla="*/ 681058 h 681058"/>
                        <a:gd name="connsiteX24" fmla="*/ 2235594 w 5509880"/>
                        <a:gd name="connsiteY24" fmla="*/ 681058 h 681058"/>
                        <a:gd name="connsiteX25" fmla="*/ 1895333 w 5509880"/>
                        <a:gd name="connsiteY25" fmla="*/ 681058 h 681058"/>
                        <a:gd name="connsiteX26" fmla="*/ 1608797 w 5509880"/>
                        <a:gd name="connsiteY26" fmla="*/ 681058 h 681058"/>
                        <a:gd name="connsiteX27" fmla="*/ 1268536 w 5509880"/>
                        <a:gd name="connsiteY27" fmla="*/ 681058 h 681058"/>
                        <a:gd name="connsiteX28" fmla="*/ 767100 w 5509880"/>
                        <a:gd name="connsiteY28" fmla="*/ 681058 h 681058"/>
                        <a:gd name="connsiteX29" fmla="*/ 68669 w 5509880"/>
                        <a:gd name="connsiteY29" fmla="*/ 681058 h 681058"/>
                        <a:gd name="connsiteX30" fmla="*/ 0 w 5509880"/>
                        <a:gd name="connsiteY30" fmla="*/ 567545 h 681058"/>
                        <a:gd name="connsiteX31" fmla="*/ 0 w 5509880"/>
                        <a:gd name="connsiteY31" fmla="*/ 113512 h 681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509880" h="681058" fill="none" extrusionOk="0">
                          <a:moveTo>
                            <a:pt x="0" y="113512"/>
                          </a:moveTo>
                          <a:cubicBezTo>
                            <a:pt x="15670" y="57195"/>
                            <a:pt x="32152" y="-5012"/>
                            <a:pt x="68669" y="0"/>
                          </a:cubicBezTo>
                          <a:cubicBezTo>
                            <a:pt x="194571" y="-120462"/>
                            <a:pt x="350258" y="196"/>
                            <a:pt x="570106" y="0"/>
                          </a:cubicBezTo>
                          <a:cubicBezTo>
                            <a:pt x="800831" y="-10450"/>
                            <a:pt x="815075" y="46536"/>
                            <a:pt x="910367" y="0"/>
                          </a:cubicBezTo>
                          <a:cubicBezTo>
                            <a:pt x="1018034" y="-42113"/>
                            <a:pt x="1116787" y="48767"/>
                            <a:pt x="1250628" y="0"/>
                          </a:cubicBezTo>
                          <a:cubicBezTo>
                            <a:pt x="1405529" y="-45063"/>
                            <a:pt x="1524925" y="61865"/>
                            <a:pt x="1805791" y="0"/>
                          </a:cubicBezTo>
                          <a:cubicBezTo>
                            <a:pt x="2054584" y="-42287"/>
                            <a:pt x="2186533" y="31680"/>
                            <a:pt x="2307228" y="0"/>
                          </a:cubicBezTo>
                          <a:cubicBezTo>
                            <a:pt x="2425065" y="-29376"/>
                            <a:pt x="2460821" y="24091"/>
                            <a:pt x="2593763" y="0"/>
                          </a:cubicBezTo>
                          <a:cubicBezTo>
                            <a:pt x="2743888" y="-57921"/>
                            <a:pt x="2802665" y="49032"/>
                            <a:pt x="2987750" y="0"/>
                          </a:cubicBezTo>
                          <a:cubicBezTo>
                            <a:pt x="3118079" y="-36182"/>
                            <a:pt x="3311790" y="43781"/>
                            <a:pt x="3489187" y="0"/>
                          </a:cubicBezTo>
                          <a:cubicBezTo>
                            <a:pt x="3683792" y="-40298"/>
                            <a:pt x="3884229" y="46539"/>
                            <a:pt x="3990624" y="0"/>
                          </a:cubicBezTo>
                          <a:cubicBezTo>
                            <a:pt x="4119070" y="-37201"/>
                            <a:pt x="4175842" y="43379"/>
                            <a:pt x="4277160" y="0"/>
                          </a:cubicBezTo>
                          <a:cubicBezTo>
                            <a:pt x="4368643" y="-34415"/>
                            <a:pt x="4501243" y="38009"/>
                            <a:pt x="4563695" y="0"/>
                          </a:cubicBezTo>
                          <a:cubicBezTo>
                            <a:pt x="4622601" y="-51379"/>
                            <a:pt x="4721587" y="12341"/>
                            <a:pt x="4850231" y="0"/>
                          </a:cubicBezTo>
                          <a:cubicBezTo>
                            <a:pt x="4963569" y="-54106"/>
                            <a:pt x="5306940" y="114243"/>
                            <a:pt x="5441210" y="0"/>
                          </a:cubicBezTo>
                          <a:cubicBezTo>
                            <a:pt x="5472229" y="-8655"/>
                            <a:pt x="5499467" y="43215"/>
                            <a:pt x="5509880" y="113512"/>
                          </a:cubicBezTo>
                          <a:cubicBezTo>
                            <a:pt x="5528081" y="295191"/>
                            <a:pt x="5470514" y="405843"/>
                            <a:pt x="5509880" y="567545"/>
                          </a:cubicBezTo>
                          <a:cubicBezTo>
                            <a:pt x="5520770" y="637900"/>
                            <a:pt x="5481645" y="668837"/>
                            <a:pt x="5441210" y="681058"/>
                          </a:cubicBezTo>
                          <a:cubicBezTo>
                            <a:pt x="5284402" y="729992"/>
                            <a:pt x="5189702" y="641292"/>
                            <a:pt x="5100949" y="681058"/>
                          </a:cubicBezTo>
                          <a:cubicBezTo>
                            <a:pt x="5023952" y="720169"/>
                            <a:pt x="4751112" y="617153"/>
                            <a:pt x="4653237" y="681058"/>
                          </a:cubicBezTo>
                          <a:cubicBezTo>
                            <a:pt x="4540127" y="753524"/>
                            <a:pt x="4446441" y="611102"/>
                            <a:pt x="4312977" y="681058"/>
                          </a:cubicBezTo>
                          <a:cubicBezTo>
                            <a:pt x="4163527" y="750552"/>
                            <a:pt x="3985351" y="643898"/>
                            <a:pt x="3918990" y="681058"/>
                          </a:cubicBezTo>
                          <a:cubicBezTo>
                            <a:pt x="3848152" y="703847"/>
                            <a:pt x="3575832" y="655773"/>
                            <a:pt x="3471278" y="681058"/>
                          </a:cubicBezTo>
                          <a:cubicBezTo>
                            <a:pt x="3332542" y="735669"/>
                            <a:pt x="3209781" y="572569"/>
                            <a:pt x="3023567" y="681058"/>
                          </a:cubicBezTo>
                          <a:cubicBezTo>
                            <a:pt x="2794886" y="763063"/>
                            <a:pt x="2604239" y="614097"/>
                            <a:pt x="2468404" y="681058"/>
                          </a:cubicBezTo>
                          <a:cubicBezTo>
                            <a:pt x="2349820" y="748007"/>
                            <a:pt x="2199567" y="662144"/>
                            <a:pt x="1966967" y="681058"/>
                          </a:cubicBezTo>
                          <a:cubicBezTo>
                            <a:pt x="1742011" y="696991"/>
                            <a:pt x="1755001" y="662670"/>
                            <a:pt x="1680431" y="681058"/>
                          </a:cubicBezTo>
                          <a:cubicBezTo>
                            <a:pt x="1641086" y="732827"/>
                            <a:pt x="1284925" y="590502"/>
                            <a:pt x="1125269" y="681058"/>
                          </a:cubicBezTo>
                          <a:cubicBezTo>
                            <a:pt x="989088" y="776461"/>
                            <a:pt x="761359" y="639452"/>
                            <a:pt x="570106" y="681058"/>
                          </a:cubicBezTo>
                          <a:cubicBezTo>
                            <a:pt x="351836" y="703071"/>
                            <a:pt x="311401" y="674953"/>
                            <a:pt x="68669" y="681058"/>
                          </a:cubicBezTo>
                          <a:cubicBezTo>
                            <a:pt x="30620" y="677553"/>
                            <a:pt x="-4072" y="637655"/>
                            <a:pt x="0" y="567545"/>
                          </a:cubicBezTo>
                          <a:cubicBezTo>
                            <a:pt x="-12071" y="386018"/>
                            <a:pt x="34635" y="221769"/>
                            <a:pt x="0" y="113512"/>
                          </a:cubicBezTo>
                          <a:close/>
                        </a:path>
                        <a:path w="5509880" h="681058" stroke="0" extrusionOk="0">
                          <a:moveTo>
                            <a:pt x="0" y="113512"/>
                          </a:moveTo>
                          <a:cubicBezTo>
                            <a:pt x="-953" y="51366"/>
                            <a:pt x="44444" y="9869"/>
                            <a:pt x="68669" y="0"/>
                          </a:cubicBezTo>
                          <a:cubicBezTo>
                            <a:pt x="240055" y="-55240"/>
                            <a:pt x="387167" y="101215"/>
                            <a:pt x="570106" y="0"/>
                          </a:cubicBezTo>
                          <a:cubicBezTo>
                            <a:pt x="765858" y="-77828"/>
                            <a:pt x="938435" y="25136"/>
                            <a:pt x="1071543" y="0"/>
                          </a:cubicBezTo>
                          <a:cubicBezTo>
                            <a:pt x="1205669" y="-7317"/>
                            <a:pt x="1349271" y="23756"/>
                            <a:pt x="1572980" y="0"/>
                          </a:cubicBezTo>
                          <a:cubicBezTo>
                            <a:pt x="1792588" y="-29698"/>
                            <a:pt x="1950252" y="159447"/>
                            <a:pt x="2128143" y="0"/>
                          </a:cubicBezTo>
                          <a:cubicBezTo>
                            <a:pt x="2318241" y="-87178"/>
                            <a:pt x="2321496" y="-11411"/>
                            <a:pt x="2468404" y="0"/>
                          </a:cubicBezTo>
                          <a:cubicBezTo>
                            <a:pt x="2611639" y="-5604"/>
                            <a:pt x="2838356" y="36931"/>
                            <a:pt x="2916116" y="0"/>
                          </a:cubicBezTo>
                          <a:cubicBezTo>
                            <a:pt x="2997188" y="3095"/>
                            <a:pt x="3169913" y="78530"/>
                            <a:pt x="3310102" y="0"/>
                          </a:cubicBezTo>
                          <a:cubicBezTo>
                            <a:pt x="3468956" y="-68113"/>
                            <a:pt x="3547947" y="8643"/>
                            <a:pt x="3650363" y="0"/>
                          </a:cubicBezTo>
                          <a:cubicBezTo>
                            <a:pt x="3732058" y="-5078"/>
                            <a:pt x="4054794" y="88730"/>
                            <a:pt x="4151800" y="0"/>
                          </a:cubicBezTo>
                          <a:cubicBezTo>
                            <a:pt x="4257738" y="-86550"/>
                            <a:pt x="4382654" y="5412"/>
                            <a:pt x="4438336" y="0"/>
                          </a:cubicBezTo>
                          <a:cubicBezTo>
                            <a:pt x="4493731" y="6238"/>
                            <a:pt x="4655294" y="42876"/>
                            <a:pt x="4724871" y="0"/>
                          </a:cubicBezTo>
                          <a:cubicBezTo>
                            <a:pt x="4821390" y="-66257"/>
                            <a:pt x="5216843" y="143035"/>
                            <a:pt x="5441210" y="0"/>
                          </a:cubicBezTo>
                          <a:cubicBezTo>
                            <a:pt x="5482069" y="6778"/>
                            <a:pt x="5513244" y="49362"/>
                            <a:pt x="5509880" y="113512"/>
                          </a:cubicBezTo>
                          <a:cubicBezTo>
                            <a:pt x="5518828" y="222124"/>
                            <a:pt x="5480457" y="389710"/>
                            <a:pt x="5509880" y="567545"/>
                          </a:cubicBezTo>
                          <a:cubicBezTo>
                            <a:pt x="5505631" y="636565"/>
                            <a:pt x="5483202" y="675046"/>
                            <a:pt x="5441210" y="681058"/>
                          </a:cubicBezTo>
                          <a:cubicBezTo>
                            <a:pt x="5303578" y="714934"/>
                            <a:pt x="5185228" y="694956"/>
                            <a:pt x="4993498" y="681058"/>
                          </a:cubicBezTo>
                          <a:cubicBezTo>
                            <a:pt x="4802468" y="701320"/>
                            <a:pt x="4749417" y="620259"/>
                            <a:pt x="4599512" y="681058"/>
                          </a:cubicBezTo>
                          <a:cubicBezTo>
                            <a:pt x="4417505" y="774142"/>
                            <a:pt x="4187456" y="628803"/>
                            <a:pt x="4098075" y="681058"/>
                          </a:cubicBezTo>
                          <a:cubicBezTo>
                            <a:pt x="3980121" y="725549"/>
                            <a:pt x="3841440" y="643040"/>
                            <a:pt x="3757814" y="681058"/>
                          </a:cubicBezTo>
                          <a:cubicBezTo>
                            <a:pt x="3687515" y="714060"/>
                            <a:pt x="3524354" y="679560"/>
                            <a:pt x="3417553" y="681058"/>
                          </a:cubicBezTo>
                          <a:cubicBezTo>
                            <a:pt x="3296695" y="680442"/>
                            <a:pt x="3134086" y="626763"/>
                            <a:pt x="2969841" y="681058"/>
                          </a:cubicBezTo>
                          <a:cubicBezTo>
                            <a:pt x="2813590" y="692056"/>
                            <a:pt x="2698996" y="678479"/>
                            <a:pt x="2522129" y="681058"/>
                          </a:cubicBezTo>
                          <a:cubicBezTo>
                            <a:pt x="2344136" y="687259"/>
                            <a:pt x="2373771" y="656011"/>
                            <a:pt x="2235594" y="681058"/>
                          </a:cubicBezTo>
                          <a:cubicBezTo>
                            <a:pt x="2115681" y="718327"/>
                            <a:pt x="1984701" y="626683"/>
                            <a:pt x="1895333" y="681058"/>
                          </a:cubicBezTo>
                          <a:cubicBezTo>
                            <a:pt x="1819179" y="736013"/>
                            <a:pt x="1687995" y="656972"/>
                            <a:pt x="1608797" y="681058"/>
                          </a:cubicBezTo>
                          <a:cubicBezTo>
                            <a:pt x="1512050" y="701221"/>
                            <a:pt x="1361589" y="682529"/>
                            <a:pt x="1268536" y="681058"/>
                          </a:cubicBezTo>
                          <a:cubicBezTo>
                            <a:pt x="1153513" y="678443"/>
                            <a:pt x="983093" y="561233"/>
                            <a:pt x="767100" y="681058"/>
                          </a:cubicBezTo>
                          <a:cubicBezTo>
                            <a:pt x="575652" y="806502"/>
                            <a:pt x="245231" y="630067"/>
                            <a:pt x="68669" y="681058"/>
                          </a:cubicBezTo>
                          <a:cubicBezTo>
                            <a:pt x="28636" y="677546"/>
                            <a:pt x="6665" y="626760"/>
                            <a:pt x="0" y="567545"/>
                          </a:cubicBezTo>
                          <a:cubicBezTo>
                            <a:pt x="-9250" y="420804"/>
                            <a:pt x="10248" y="283988"/>
                            <a:pt x="0" y="113512"/>
                          </a:cubicBezTo>
                          <a:close/>
                        </a:path>
                        <a:path w="5509880" h="681058" fill="none" stroke="0" extrusionOk="0">
                          <a:moveTo>
                            <a:pt x="0" y="113512"/>
                          </a:moveTo>
                          <a:cubicBezTo>
                            <a:pt x="-843" y="54063"/>
                            <a:pt x="41972" y="2572"/>
                            <a:pt x="68669" y="0"/>
                          </a:cubicBezTo>
                          <a:cubicBezTo>
                            <a:pt x="210280" y="-76395"/>
                            <a:pt x="355635" y="24433"/>
                            <a:pt x="570106" y="0"/>
                          </a:cubicBezTo>
                          <a:cubicBezTo>
                            <a:pt x="791933" y="-21242"/>
                            <a:pt x="814365" y="41624"/>
                            <a:pt x="910367" y="0"/>
                          </a:cubicBezTo>
                          <a:cubicBezTo>
                            <a:pt x="1017862" y="-21094"/>
                            <a:pt x="1073795" y="23880"/>
                            <a:pt x="1250628" y="0"/>
                          </a:cubicBezTo>
                          <a:cubicBezTo>
                            <a:pt x="1371271" y="-52019"/>
                            <a:pt x="1528464" y="36728"/>
                            <a:pt x="1805791" y="0"/>
                          </a:cubicBezTo>
                          <a:cubicBezTo>
                            <a:pt x="2079968" y="-47634"/>
                            <a:pt x="2206076" y="-1235"/>
                            <a:pt x="2307228" y="0"/>
                          </a:cubicBezTo>
                          <a:cubicBezTo>
                            <a:pt x="2429577" y="-12463"/>
                            <a:pt x="2454239" y="20240"/>
                            <a:pt x="2593763" y="0"/>
                          </a:cubicBezTo>
                          <a:cubicBezTo>
                            <a:pt x="2725496" y="-42465"/>
                            <a:pt x="2834008" y="30483"/>
                            <a:pt x="2987750" y="0"/>
                          </a:cubicBezTo>
                          <a:cubicBezTo>
                            <a:pt x="3103254" y="-32285"/>
                            <a:pt x="3302026" y="21227"/>
                            <a:pt x="3489187" y="0"/>
                          </a:cubicBezTo>
                          <a:cubicBezTo>
                            <a:pt x="3680139" y="-32420"/>
                            <a:pt x="3875724" y="64907"/>
                            <a:pt x="3990624" y="0"/>
                          </a:cubicBezTo>
                          <a:cubicBezTo>
                            <a:pt x="4113593" y="-61442"/>
                            <a:pt x="4197961" y="15716"/>
                            <a:pt x="4277160" y="0"/>
                          </a:cubicBezTo>
                          <a:cubicBezTo>
                            <a:pt x="4392656" y="-27225"/>
                            <a:pt x="4495901" y="51755"/>
                            <a:pt x="4563695" y="0"/>
                          </a:cubicBezTo>
                          <a:cubicBezTo>
                            <a:pt x="4646451" y="-26285"/>
                            <a:pt x="4771849" y="21605"/>
                            <a:pt x="4850231" y="0"/>
                          </a:cubicBezTo>
                          <a:cubicBezTo>
                            <a:pt x="4959941" y="-32895"/>
                            <a:pt x="5342222" y="137077"/>
                            <a:pt x="5441210" y="0"/>
                          </a:cubicBezTo>
                          <a:cubicBezTo>
                            <a:pt x="5457644" y="-14986"/>
                            <a:pt x="5522302" y="29335"/>
                            <a:pt x="5509880" y="113512"/>
                          </a:cubicBezTo>
                          <a:cubicBezTo>
                            <a:pt x="5541243" y="283060"/>
                            <a:pt x="5504812" y="392454"/>
                            <a:pt x="5509880" y="567545"/>
                          </a:cubicBezTo>
                          <a:cubicBezTo>
                            <a:pt x="5514520" y="631669"/>
                            <a:pt x="5480409" y="670843"/>
                            <a:pt x="5441210" y="681058"/>
                          </a:cubicBezTo>
                          <a:cubicBezTo>
                            <a:pt x="5273121" y="717642"/>
                            <a:pt x="5182425" y="625530"/>
                            <a:pt x="5100949" y="681058"/>
                          </a:cubicBezTo>
                          <a:cubicBezTo>
                            <a:pt x="5009454" y="731725"/>
                            <a:pt x="4759322" y="609226"/>
                            <a:pt x="4653237" y="681058"/>
                          </a:cubicBezTo>
                          <a:cubicBezTo>
                            <a:pt x="4545171" y="776299"/>
                            <a:pt x="4458061" y="631718"/>
                            <a:pt x="4312977" y="681058"/>
                          </a:cubicBezTo>
                          <a:cubicBezTo>
                            <a:pt x="4159227" y="734327"/>
                            <a:pt x="4017698" y="628199"/>
                            <a:pt x="3918990" y="681058"/>
                          </a:cubicBezTo>
                          <a:cubicBezTo>
                            <a:pt x="3834770" y="729493"/>
                            <a:pt x="3612089" y="639312"/>
                            <a:pt x="3471278" y="681058"/>
                          </a:cubicBezTo>
                          <a:cubicBezTo>
                            <a:pt x="3296067" y="726345"/>
                            <a:pt x="3222820" y="598999"/>
                            <a:pt x="3023567" y="681058"/>
                          </a:cubicBezTo>
                          <a:cubicBezTo>
                            <a:pt x="2812544" y="761321"/>
                            <a:pt x="2566435" y="584811"/>
                            <a:pt x="2468404" y="681058"/>
                          </a:cubicBezTo>
                          <a:cubicBezTo>
                            <a:pt x="2363310" y="733515"/>
                            <a:pt x="2229224" y="639146"/>
                            <a:pt x="1966967" y="681058"/>
                          </a:cubicBezTo>
                          <a:cubicBezTo>
                            <a:pt x="1740422" y="692017"/>
                            <a:pt x="1767570" y="663855"/>
                            <a:pt x="1680431" y="681058"/>
                          </a:cubicBezTo>
                          <a:cubicBezTo>
                            <a:pt x="1580624" y="720290"/>
                            <a:pt x="1318028" y="581016"/>
                            <a:pt x="1125269" y="681058"/>
                          </a:cubicBezTo>
                          <a:cubicBezTo>
                            <a:pt x="948527" y="748785"/>
                            <a:pt x="799870" y="669563"/>
                            <a:pt x="570106" y="681058"/>
                          </a:cubicBezTo>
                          <a:cubicBezTo>
                            <a:pt x="357743" y="721264"/>
                            <a:pt x="325490" y="658886"/>
                            <a:pt x="68669" y="681058"/>
                          </a:cubicBezTo>
                          <a:cubicBezTo>
                            <a:pt x="45620" y="676487"/>
                            <a:pt x="-1321" y="636389"/>
                            <a:pt x="0" y="567545"/>
                          </a:cubicBezTo>
                          <a:cubicBezTo>
                            <a:pt x="-38830" y="400775"/>
                            <a:pt x="26339" y="255956"/>
                            <a:pt x="0" y="113512"/>
                          </a:cubicBezTo>
                          <a:close/>
                        </a:path>
                      </a:pathLst>
                    </a:custGeom>
                    <ask:type>
                      <ask:lineSketchScribble/>
                    </ask:type>
                  </ask:lineSketchStyleProps>
                </a:ext>
              </a:extLst>
            </a:ln>
            <a:effectLst/>
          </p:spPr>
          <p:txBody>
            <a:bodyPr rtlCol="0" anchor="ctr"/>
            <a:lstStyle/>
            <a:p>
              <a:pPr algn="ctr">
                <a:defRPr/>
              </a:pPr>
              <a:endParaRPr lang="en-US" sz="1800" kern="0" dirty="0">
                <a:solidFill>
                  <a:prstClr val="white"/>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CFE273F6-728E-4CC5-87B7-03E9898A13A3}"/>
                </a:ext>
              </a:extLst>
            </p:cNvPr>
            <p:cNvSpPr/>
            <p:nvPr/>
          </p:nvSpPr>
          <p:spPr>
            <a:xfrm>
              <a:off x="-3178992" y="2300829"/>
              <a:ext cx="10657850" cy="316642"/>
            </a:xfrm>
            <a:prstGeom prst="rect">
              <a:avLst/>
            </a:prstGeom>
          </p:spPr>
          <p:txBody>
            <a:bodyPr wrap="square">
              <a:spAutoFit/>
            </a:bodyPr>
            <a:lstStyle/>
            <a:p>
              <a:pPr algn="ctr">
                <a:lnSpc>
                  <a:spcPct val="107000"/>
                </a:lnSpc>
                <a:spcAft>
                  <a:spcPts val="800"/>
                </a:spcAft>
              </a:pPr>
              <a:r>
                <a:rPr lang="en-US" sz="2000" b="1" dirty="0" err="1">
                  <a:solidFill>
                    <a:srgbClr val="000000"/>
                  </a:solidFill>
                  <a:effectLst/>
                  <a:latin typeface="Arial" panose="020B0604020202020204" pitchFamily="34" charset="0"/>
                  <a:ea typeface="Calibri" panose="020F0502020204030204" pitchFamily="34" charset="0"/>
                </a:rPr>
                <a:t>Bố</a:t>
              </a:r>
              <a:r>
                <a:rPr lang="en-US" sz="2000" b="1" dirty="0">
                  <a:solidFill>
                    <a:srgbClr val="000000"/>
                  </a:solidFill>
                  <a:effectLst/>
                  <a:latin typeface="Arial" panose="020B0604020202020204" pitchFamily="34" charset="0"/>
                  <a:ea typeface="Calibri" panose="020F0502020204030204" pitchFamily="34" charset="0"/>
                </a:rPr>
                <a:t> </a:t>
              </a:r>
              <a:r>
                <a:rPr lang="en-US" sz="2000" b="1" dirty="0" err="1">
                  <a:solidFill>
                    <a:srgbClr val="000000"/>
                  </a:solidFill>
                  <a:effectLst/>
                  <a:latin typeface="Arial" panose="020B0604020202020204" pitchFamily="34" charset="0"/>
                  <a:ea typeface="Calibri" panose="020F0502020204030204" pitchFamily="34" charset="0"/>
                </a:rPr>
                <a:t>và</a:t>
              </a:r>
              <a:r>
                <a:rPr lang="en-US" sz="2000" b="1" dirty="0">
                  <a:solidFill>
                    <a:srgbClr val="000000"/>
                  </a:solidFill>
                  <a:effectLst/>
                  <a:latin typeface="Arial" panose="020B0604020202020204" pitchFamily="34" charset="0"/>
                  <a:ea typeface="Calibri" panose="020F0502020204030204" pitchFamily="34" charset="0"/>
                </a:rPr>
                <a:t> </a:t>
              </a:r>
              <a:r>
                <a:rPr lang="en-US" sz="2000" b="1" dirty="0" err="1">
                  <a:solidFill>
                    <a:srgbClr val="000000"/>
                  </a:solidFill>
                  <a:effectLst/>
                  <a:latin typeface="Arial" panose="020B0604020202020204" pitchFamily="34" charset="0"/>
                  <a:ea typeface="Calibri" panose="020F0502020204030204" pitchFamily="34" charset="0"/>
                </a:rPr>
                <a:t>ông</a:t>
              </a:r>
              <a:r>
                <a:rPr lang="en-US" sz="2000" b="1" dirty="0">
                  <a:solidFill>
                    <a:srgbClr val="000000"/>
                  </a:solidFill>
                  <a:effectLst/>
                  <a:latin typeface="Arial" panose="020B0604020202020204" pitchFamily="34" charset="0"/>
                  <a:ea typeface="Calibri" panose="020F0502020204030204" pitchFamily="34" charset="0"/>
                </a:rPr>
                <a:t> </a:t>
              </a:r>
              <a:r>
                <a:rPr lang="en-US" sz="2000" b="1" dirty="0" err="1">
                  <a:solidFill>
                    <a:srgbClr val="000000"/>
                  </a:solidFill>
                  <a:effectLst/>
                  <a:latin typeface="Arial" panose="020B0604020202020204" pitchFamily="34" charset="0"/>
                  <a:ea typeface="Calibri" panose="020F0502020204030204" pitchFamily="34" charset="0"/>
                </a:rPr>
                <a:t>của</a:t>
              </a:r>
              <a:r>
                <a:rPr lang="en-US" sz="2000" b="1" dirty="0">
                  <a:solidFill>
                    <a:srgbClr val="000000"/>
                  </a:solidFill>
                  <a:effectLst/>
                  <a:latin typeface="Arial" panose="020B0604020202020204" pitchFamily="34" charset="0"/>
                  <a:ea typeface="Calibri" panose="020F0502020204030204" pitchFamily="34" charset="0"/>
                </a:rPr>
                <a:t> </a:t>
              </a:r>
              <a:r>
                <a:rPr lang="en-US" sz="2000" b="1" dirty="0" err="1">
                  <a:solidFill>
                    <a:srgbClr val="000000"/>
                  </a:solidFill>
                  <a:effectLst/>
                  <a:latin typeface="Arial" panose="020B0604020202020204" pitchFamily="34" charset="0"/>
                  <a:ea typeface="Calibri" panose="020F0502020204030204" pitchFamily="34" charset="0"/>
                </a:rPr>
                <a:t>Nhụ</a:t>
              </a:r>
              <a:r>
                <a:rPr lang="en-US" sz="2000" b="1" dirty="0">
                  <a:solidFill>
                    <a:srgbClr val="000000"/>
                  </a:solidFill>
                  <a:effectLst/>
                  <a:latin typeface="Arial" panose="020B0604020202020204" pitchFamily="34" charset="0"/>
                  <a:ea typeface="Calibri" panose="020F0502020204030204" pitchFamily="34" charset="0"/>
                </a:rPr>
                <a:t> </a:t>
              </a:r>
              <a:r>
                <a:rPr lang="en-US" sz="2000" b="1" dirty="0" err="1">
                  <a:solidFill>
                    <a:srgbClr val="000000"/>
                  </a:solidFill>
                  <a:effectLst/>
                  <a:latin typeface="Arial" panose="020B0604020202020204" pitchFamily="34" charset="0"/>
                  <a:ea typeface="Calibri" panose="020F0502020204030204" pitchFamily="34" charset="0"/>
                </a:rPr>
                <a:t>bàn</a:t>
              </a:r>
              <a:r>
                <a:rPr lang="en-US" sz="2000" b="1" dirty="0">
                  <a:solidFill>
                    <a:srgbClr val="000000"/>
                  </a:solidFill>
                  <a:effectLst/>
                  <a:latin typeface="Arial" panose="020B0604020202020204" pitchFamily="34" charset="0"/>
                  <a:ea typeface="Calibri" panose="020F0502020204030204" pitchFamily="34" charset="0"/>
                </a:rPr>
                <a:t> </a:t>
              </a:r>
              <a:r>
                <a:rPr lang="en-US" sz="2000" b="1" dirty="0" err="1">
                  <a:solidFill>
                    <a:srgbClr val="000000"/>
                  </a:solidFill>
                  <a:effectLst/>
                  <a:latin typeface="Arial" panose="020B0604020202020204" pitchFamily="34" charset="0"/>
                  <a:ea typeface="Calibri" panose="020F0502020204030204" pitchFamily="34" charset="0"/>
                </a:rPr>
                <a:t>với</a:t>
              </a:r>
              <a:r>
                <a:rPr lang="en-US" sz="2000" b="1" dirty="0">
                  <a:solidFill>
                    <a:srgbClr val="000000"/>
                  </a:solidFill>
                  <a:effectLst/>
                  <a:latin typeface="Arial" panose="020B0604020202020204" pitchFamily="34" charset="0"/>
                  <a:ea typeface="Calibri" panose="020F0502020204030204" pitchFamily="34" charset="0"/>
                </a:rPr>
                <a:t> </a:t>
              </a:r>
              <a:r>
                <a:rPr lang="en-US" sz="2000" b="1" dirty="0" err="1">
                  <a:solidFill>
                    <a:srgbClr val="000000"/>
                  </a:solidFill>
                  <a:effectLst/>
                  <a:latin typeface="Arial" panose="020B0604020202020204" pitchFamily="34" charset="0"/>
                  <a:ea typeface="Calibri" panose="020F0502020204030204" pitchFamily="34" charset="0"/>
                </a:rPr>
                <a:t>nhau</a:t>
              </a:r>
              <a:r>
                <a:rPr lang="en-US" sz="2000" b="1" dirty="0">
                  <a:solidFill>
                    <a:srgbClr val="000000"/>
                  </a:solidFill>
                  <a:effectLst/>
                  <a:latin typeface="Arial" panose="020B0604020202020204" pitchFamily="34" charset="0"/>
                  <a:ea typeface="Calibri" panose="020F0502020204030204" pitchFamily="34" charset="0"/>
                </a:rPr>
                <a:t> </a:t>
              </a:r>
              <a:r>
                <a:rPr lang="en-US" sz="2000" b="1" dirty="0" err="1">
                  <a:solidFill>
                    <a:srgbClr val="000000"/>
                  </a:solidFill>
                  <a:effectLst/>
                  <a:latin typeface="Arial" panose="020B0604020202020204" pitchFamily="34" charset="0"/>
                  <a:ea typeface="Calibri" panose="020F0502020204030204" pitchFamily="34" charset="0"/>
                </a:rPr>
                <a:t>việc</a:t>
              </a:r>
              <a:r>
                <a:rPr lang="en-US" sz="2000" b="1" dirty="0">
                  <a:solidFill>
                    <a:srgbClr val="000000"/>
                  </a:solidFill>
                  <a:effectLst/>
                  <a:latin typeface="Arial" panose="020B0604020202020204" pitchFamily="34" charset="0"/>
                  <a:ea typeface="Calibri" panose="020F0502020204030204" pitchFamily="34" charset="0"/>
                </a:rPr>
                <a:t> </a:t>
              </a:r>
              <a:r>
                <a:rPr lang="en-US" sz="2000" b="1" dirty="0" err="1">
                  <a:solidFill>
                    <a:srgbClr val="000000"/>
                  </a:solidFill>
                  <a:effectLst/>
                  <a:latin typeface="Arial" panose="020B0604020202020204" pitchFamily="34" charset="0"/>
                  <a:ea typeface="Calibri" panose="020F0502020204030204" pitchFamily="34" charset="0"/>
                </a:rPr>
                <a:t>gì</a:t>
              </a:r>
              <a:r>
                <a:rPr lang="en-US" sz="2000" b="1" dirty="0">
                  <a:solidFill>
                    <a:srgbClr val="000000"/>
                  </a:solidFill>
                  <a:effectLst/>
                  <a:latin typeface="Arial" panose="020B0604020202020204" pitchFamily="34" charset="0"/>
                  <a:ea typeface="Calibri" panose="020F0502020204030204" pitchFamily="34" charset="0"/>
                </a:rPr>
                <a:t>?</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3" name="Oval 2">
            <a:extLst>
              <a:ext uri="{FF2B5EF4-FFF2-40B4-BE49-F238E27FC236}">
                <a16:creationId xmlns:a16="http://schemas.microsoft.com/office/drawing/2014/main" id="{C10068B5-F0C1-4214-BB1B-727726315392}"/>
              </a:ext>
            </a:extLst>
          </p:cNvPr>
          <p:cNvSpPr/>
          <p:nvPr/>
        </p:nvSpPr>
        <p:spPr>
          <a:xfrm>
            <a:off x="0" y="97072"/>
            <a:ext cx="2487706" cy="408179"/>
          </a:xfrm>
          <a:prstGeom prst="ellipse">
            <a:avLst/>
          </a:prstGeom>
          <a:solidFill>
            <a:srgbClr val="CB28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latin typeface="Arial" panose="020B0604020202020204" pitchFamily="34" charset="0"/>
                <a:cs typeface="Arial" panose="020B0604020202020204" pitchFamily="34" charset="0"/>
              </a:rPr>
              <a:t>Đọc </a:t>
            </a:r>
            <a:r>
              <a:rPr lang="vi-VN" sz="2400">
                <a:latin typeface="Arial" panose="020B0604020202020204" pitchFamily="34" charset="0"/>
                <a:cs typeface="Arial" panose="020B0604020202020204" pitchFamily="34" charset="0"/>
              </a:rPr>
              <a:t>đoạn 1</a:t>
            </a:r>
            <a:endParaRPr lang="vi-VN" sz="2400" dirty="0">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7BF0F9F4-C226-4C95-8636-4EDE0ED94FA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3900" r="96900"/>
                    </a14:imgEffect>
                  </a14:imgLayer>
                </a14:imgProps>
              </a:ext>
              <a:ext uri="{28A0092B-C50C-407E-A947-70E740481C1C}">
                <a14:useLocalDpi xmlns:a14="http://schemas.microsoft.com/office/drawing/2010/main" val="0"/>
              </a:ext>
            </a:extLst>
          </a:blip>
          <a:srcRect t="13889" b="25277"/>
          <a:stretch/>
        </p:blipFill>
        <p:spPr>
          <a:xfrm>
            <a:off x="3121517" y="-42522"/>
            <a:ext cx="2557650" cy="1305966"/>
          </a:xfrm>
          <a:prstGeom prst="rect">
            <a:avLst/>
          </a:prstGeom>
        </p:spPr>
      </p:pic>
      <p:sp>
        <p:nvSpPr>
          <p:cNvPr id="15" name="Rectangle 14">
            <a:extLst>
              <a:ext uri="{FF2B5EF4-FFF2-40B4-BE49-F238E27FC236}">
                <a16:creationId xmlns:a16="http://schemas.microsoft.com/office/drawing/2014/main" id="{E0B45C8B-C212-40A0-A16A-7473F2D36FDA}"/>
              </a:ext>
            </a:extLst>
          </p:cNvPr>
          <p:cNvSpPr/>
          <p:nvPr/>
        </p:nvSpPr>
        <p:spPr>
          <a:xfrm>
            <a:off x="3708530" y="663496"/>
            <a:ext cx="1584435" cy="553998"/>
          </a:xfrm>
          <a:prstGeom prst="rect">
            <a:avLst/>
          </a:prstGeom>
        </p:spPr>
        <p:txBody>
          <a:bodyPr wrap="square">
            <a:spAutoFit/>
          </a:bodyPr>
          <a:lstStyle/>
          <a:p>
            <a:pPr>
              <a:defRPr/>
            </a:pPr>
            <a:r>
              <a:rPr lang="en-US" altLang="zh-CN" sz="3000" kern="0" dirty="0" err="1">
                <a:ln w="28575">
                  <a:solidFill>
                    <a:srgbClr val="FFC000"/>
                  </a:solidFill>
                </a:ln>
                <a:solidFill>
                  <a:srgbClr val="904806"/>
                </a:solidFill>
                <a:effectLst>
                  <a:glow rad="139700">
                    <a:schemeClr val="accent1">
                      <a:satMod val="175000"/>
                      <a:alpha val="40000"/>
                    </a:schemeClr>
                  </a:glow>
                </a:effectLst>
                <a:latin typeface="Coiny" panose="02000903060500060000" pitchFamily="2" charset="0"/>
                <a:ea typeface="站酷快乐体2016修订版" panose="02010600030101010101" pitchFamily="2" charset="-122"/>
                <a:cs typeface="Arial"/>
                <a:sym typeface="Arial"/>
              </a:rPr>
              <a:t>Câu</a:t>
            </a:r>
            <a:r>
              <a:rPr lang="en-US" altLang="zh-CN" sz="3000" kern="0" dirty="0">
                <a:ln w="28575">
                  <a:solidFill>
                    <a:srgbClr val="FFC000"/>
                  </a:solidFill>
                </a:ln>
                <a:solidFill>
                  <a:srgbClr val="904806"/>
                </a:solidFill>
                <a:effectLst>
                  <a:glow rad="139700">
                    <a:schemeClr val="accent1">
                      <a:satMod val="175000"/>
                      <a:alpha val="40000"/>
                    </a:schemeClr>
                  </a:glow>
                </a:effectLst>
                <a:latin typeface="Coiny" panose="02000903060500060000" pitchFamily="2" charset="0"/>
                <a:ea typeface="站酷快乐体2016修订版" panose="02010600030101010101" pitchFamily="2" charset="-122"/>
                <a:cs typeface="Arial"/>
                <a:sym typeface="Arial"/>
              </a:rPr>
              <a:t> </a:t>
            </a:r>
            <a:r>
              <a:rPr lang="vi-VN" altLang="zh-CN" sz="3000" kern="0" dirty="0">
                <a:ln w="28575">
                  <a:solidFill>
                    <a:srgbClr val="FFC000"/>
                  </a:solidFill>
                </a:ln>
                <a:solidFill>
                  <a:srgbClr val="904806"/>
                </a:solidFill>
                <a:effectLst>
                  <a:glow rad="139700">
                    <a:schemeClr val="accent1">
                      <a:satMod val="175000"/>
                      <a:alpha val="40000"/>
                    </a:schemeClr>
                  </a:glow>
                </a:effectLst>
                <a:latin typeface="Coiny" panose="02000903060500060000" pitchFamily="2" charset="0"/>
                <a:ea typeface="站酷快乐体2016修订版" panose="02010600030101010101" pitchFamily="2" charset="-122"/>
                <a:cs typeface="Arial"/>
                <a:sym typeface="Arial"/>
              </a:rPr>
              <a:t>1</a:t>
            </a:r>
            <a:endParaRPr lang="en-US" sz="788" kern="0" dirty="0">
              <a:ln w="28575">
                <a:solidFill>
                  <a:srgbClr val="FFC000"/>
                </a:solidFill>
              </a:ln>
              <a:solidFill>
                <a:srgbClr val="904806"/>
              </a:solidFill>
              <a:effectLst>
                <a:glow rad="139700">
                  <a:schemeClr val="accent1">
                    <a:satMod val="175000"/>
                    <a:alpha val="40000"/>
                  </a:schemeClr>
                </a:glow>
              </a:effectLst>
            </a:endParaRPr>
          </a:p>
        </p:txBody>
      </p:sp>
      <p:sp>
        <p:nvSpPr>
          <p:cNvPr id="28" name="Flowchart: Alternate Process 27">
            <a:extLst>
              <a:ext uri="{FF2B5EF4-FFF2-40B4-BE49-F238E27FC236}">
                <a16:creationId xmlns:a16="http://schemas.microsoft.com/office/drawing/2014/main" id="{FE524EE9-FEAC-455D-887A-A14ECBB4E311}"/>
              </a:ext>
            </a:extLst>
          </p:cNvPr>
          <p:cNvSpPr/>
          <p:nvPr/>
        </p:nvSpPr>
        <p:spPr>
          <a:xfrm>
            <a:off x="3121518" y="4524039"/>
            <a:ext cx="4796194" cy="515791"/>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755A09C6-636E-439E-B952-952D53037A1E}"/>
              </a:ext>
            </a:extLst>
          </p:cNvPr>
          <p:cNvSpPr/>
          <p:nvPr/>
        </p:nvSpPr>
        <p:spPr>
          <a:xfrm>
            <a:off x="3251329" y="4608906"/>
            <a:ext cx="4632253" cy="369332"/>
          </a:xfrm>
          <a:prstGeom prst="rect">
            <a:avLst/>
          </a:prstGeom>
          <a:solidFill>
            <a:srgbClr val="00B0F0"/>
          </a:solidFill>
        </p:spPr>
        <p:txBody>
          <a:bodyPr wrap="square">
            <a:spAutoFit/>
          </a:bodyPr>
          <a:lstStyle/>
          <a:p>
            <a:pPr algn="just"/>
            <a:r>
              <a:rPr lang="en-US" altLang="en-US" sz="1800" b="1" i="1" dirty="0" err="1">
                <a:solidFill>
                  <a:srgbClr val="000C3A"/>
                </a:solidFill>
                <a:latin typeface="Arial" panose="020B0604020202020204" pitchFamily="34" charset="0"/>
                <a:cs typeface="Arial" panose="020B0604020202020204" pitchFamily="34" charset="0"/>
              </a:rPr>
              <a:t>Bố</a:t>
            </a:r>
            <a:r>
              <a:rPr lang="en-US" altLang="en-US" sz="1800" b="1" i="1" dirty="0">
                <a:solidFill>
                  <a:srgbClr val="000C3A"/>
                </a:solidFill>
                <a:latin typeface="Arial" panose="020B0604020202020204" pitchFamily="34" charset="0"/>
                <a:cs typeface="Arial" panose="020B0604020202020204" pitchFamily="34" charset="0"/>
              </a:rPr>
              <a:t> </a:t>
            </a:r>
            <a:r>
              <a:rPr lang="en-US" altLang="en-US" sz="1800" b="1" i="1" dirty="0" err="1">
                <a:solidFill>
                  <a:srgbClr val="000C3A"/>
                </a:solidFill>
                <a:latin typeface="Arial" panose="020B0604020202020204" pitchFamily="34" charset="0"/>
                <a:cs typeface="Arial" panose="020B0604020202020204" pitchFamily="34" charset="0"/>
              </a:rPr>
              <a:t>Nhụ</a:t>
            </a:r>
            <a:r>
              <a:rPr lang="en-US" altLang="en-US" sz="1800" b="1" i="1" dirty="0">
                <a:solidFill>
                  <a:srgbClr val="000C3A"/>
                </a:solidFill>
                <a:latin typeface="Arial" panose="020B0604020202020204" pitchFamily="34" charset="0"/>
                <a:cs typeface="Arial" panose="020B0604020202020204" pitchFamily="34" charset="0"/>
              </a:rPr>
              <a:t> </a:t>
            </a:r>
            <a:r>
              <a:rPr lang="vi-VN" altLang="en-US" sz="1800" b="1" i="1" dirty="0">
                <a:solidFill>
                  <a:srgbClr val="000C3A"/>
                </a:solidFill>
                <a:latin typeface="Arial" panose="020B0604020202020204" pitchFamily="34" charset="0"/>
                <a:cs typeface="Arial" panose="020B0604020202020204" pitchFamily="34" charset="0"/>
              </a:rPr>
              <a:t>phải là cán bộ lãnh đạo làng, xã </a:t>
            </a:r>
            <a:endParaRPr lang="en-US" altLang="vi-VN" sz="1800" i="1" dirty="0">
              <a:solidFill>
                <a:srgbClr val="FF0000"/>
              </a:solidFill>
              <a:latin typeface="Arial" panose="020B0604020202020204" pitchFamily="34" charset="0"/>
              <a:cs typeface="Arial" panose="020B0604020202020204" pitchFamily="34" charset="0"/>
            </a:endParaRPr>
          </a:p>
        </p:txBody>
      </p:sp>
      <p:sp>
        <p:nvSpPr>
          <p:cNvPr id="30" name="Rectangle: Rounded Corners 43">
            <a:extLst>
              <a:ext uri="{FF2B5EF4-FFF2-40B4-BE49-F238E27FC236}">
                <a16:creationId xmlns:a16="http://schemas.microsoft.com/office/drawing/2014/main" id="{9C5D72F6-1E2A-474D-850F-EB5E4F23A380}"/>
              </a:ext>
            </a:extLst>
          </p:cNvPr>
          <p:cNvSpPr/>
          <p:nvPr/>
        </p:nvSpPr>
        <p:spPr>
          <a:xfrm>
            <a:off x="1171700" y="3792114"/>
            <a:ext cx="7205554" cy="588717"/>
          </a:xfrm>
          <a:custGeom>
            <a:avLst/>
            <a:gdLst>
              <a:gd name="connsiteX0" fmla="*/ 0 w 6999451"/>
              <a:gd name="connsiteY0" fmla="*/ 87234 h 523393"/>
              <a:gd name="connsiteX1" fmla="*/ 87234 w 6999451"/>
              <a:gd name="connsiteY1" fmla="*/ 0 h 523393"/>
              <a:gd name="connsiteX2" fmla="*/ 724232 w 6999451"/>
              <a:gd name="connsiteY2" fmla="*/ 0 h 523393"/>
              <a:gd name="connsiteX3" fmla="*/ 1156481 w 6999451"/>
              <a:gd name="connsiteY3" fmla="*/ 0 h 523393"/>
              <a:gd name="connsiteX4" fmla="*/ 1588730 w 6999451"/>
              <a:gd name="connsiteY4" fmla="*/ 0 h 523393"/>
              <a:gd name="connsiteX5" fmla="*/ 2293979 w 6999451"/>
              <a:gd name="connsiteY5" fmla="*/ 0 h 523393"/>
              <a:gd name="connsiteX6" fmla="*/ 2930977 w 6999451"/>
              <a:gd name="connsiteY6" fmla="*/ 0 h 523393"/>
              <a:gd name="connsiteX7" fmla="*/ 3294976 w 6999451"/>
              <a:gd name="connsiteY7" fmla="*/ 0 h 523393"/>
              <a:gd name="connsiteX8" fmla="*/ 3795475 w 6999451"/>
              <a:gd name="connsiteY8" fmla="*/ 0 h 523393"/>
              <a:gd name="connsiteX9" fmla="*/ 4432473 w 6999451"/>
              <a:gd name="connsiteY9" fmla="*/ 0 h 523393"/>
              <a:gd name="connsiteX10" fmla="*/ 5069472 w 6999451"/>
              <a:gd name="connsiteY10" fmla="*/ 0 h 523393"/>
              <a:gd name="connsiteX11" fmla="*/ 5433471 w 6999451"/>
              <a:gd name="connsiteY11" fmla="*/ 0 h 523393"/>
              <a:gd name="connsiteX12" fmla="*/ 5797470 w 6999451"/>
              <a:gd name="connsiteY12" fmla="*/ 0 h 523393"/>
              <a:gd name="connsiteX13" fmla="*/ 6161469 w 6999451"/>
              <a:gd name="connsiteY13" fmla="*/ 0 h 523393"/>
              <a:gd name="connsiteX14" fmla="*/ 6912217 w 6999451"/>
              <a:gd name="connsiteY14" fmla="*/ 0 h 523393"/>
              <a:gd name="connsiteX15" fmla="*/ 6999451 w 6999451"/>
              <a:gd name="connsiteY15" fmla="*/ 87234 h 523393"/>
              <a:gd name="connsiteX16" fmla="*/ 6999451 w 6999451"/>
              <a:gd name="connsiteY16" fmla="*/ 436159 h 523393"/>
              <a:gd name="connsiteX17" fmla="*/ 6912217 w 6999451"/>
              <a:gd name="connsiteY17" fmla="*/ 523393 h 523393"/>
              <a:gd name="connsiteX18" fmla="*/ 6479968 w 6999451"/>
              <a:gd name="connsiteY18" fmla="*/ 523393 h 523393"/>
              <a:gd name="connsiteX19" fmla="*/ 5911219 w 6999451"/>
              <a:gd name="connsiteY19" fmla="*/ 523393 h 523393"/>
              <a:gd name="connsiteX20" fmla="*/ 5478971 w 6999451"/>
              <a:gd name="connsiteY20" fmla="*/ 523393 h 523393"/>
              <a:gd name="connsiteX21" fmla="*/ 4978472 w 6999451"/>
              <a:gd name="connsiteY21" fmla="*/ 523393 h 523393"/>
              <a:gd name="connsiteX22" fmla="*/ 4409723 w 6999451"/>
              <a:gd name="connsiteY22" fmla="*/ 523393 h 523393"/>
              <a:gd name="connsiteX23" fmla="*/ 3840975 w 6999451"/>
              <a:gd name="connsiteY23" fmla="*/ 523393 h 523393"/>
              <a:gd name="connsiteX24" fmla="*/ 3135726 w 6999451"/>
              <a:gd name="connsiteY24" fmla="*/ 523393 h 523393"/>
              <a:gd name="connsiteX25" fmla="*/ 2498728 w 6999451"/>
              <a:gd name="connsiteY25" fmla="*/ 523393 h 523393"/>
              <a:gd name="connsiteX26" fmla="*/ 2134729 w 6999451"/>
              <a:gd name="connsiteY26" fmla="*/ 523393 h 523393"/>
              <a:gd name="connsiteX27" fmla="*/ 1429481 w 6999451"/>
              <a:gd name="connsiteY27" fmla="*/ 523393 h 523393"/>
              <a:gd name="connsiteX28" fmla="*/ 724232 w 6999451"/>
              <a:gd name="connsiteY28" fmla="*/ 523393 h 523393"/>
              <a:gd name="connsiteX29" fmla="*/ 87234 w 6999451"/>
              <a:gd name="connsiteY29" fmla="*/ 523393 h 523393"/>
              <a:gd name="connsiteX30" fmla="*/ 0 w 6999451"/>
              <a:gd name="connsiteY30" fmla="*/ 436159 h 523393"/>
              <a:gd name="connsiteX31" fmla="*/ 0 w 6999451"/>
              <a:gd name="connsiteY31" fmla="*/ 87234 h 52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999451" h="523393" fill="none" extrusionOk="0">
                <a:moveTo>
                  <a:pt x="0" y="87234"/>
                </a:moveTo>
                <a:cubicBezTo>
                  <a:pt x="9917" y="43511"/>
                  <a:pt x="48367" y="-304"/>
                  <a:pt x="87234" y="0"/>
                </a:cubicBezTo>
                <a:cubicBezTo>
                  <a:pt x="231531" y="-54859"/>
                  <a:pt x="436420" y="20277"/>
                  <a:pt x="724232" y="0"/>
                </a:cubicBezTo>
                <a:cubicBezTo>
                  <a:pt x="1012044" y="-20277"/>
                  <a:pt x="1032040" y="24210"/>
                  <a:pt x="1156481" y="0"/>
                </a:cubicBezTo>
                <a:cubicBezTo>
                  <a:pt x="1280922" y="-24210"/>
                  <a:pt x="1391976" y="23489"/>
                  <a:pt x="1588730" y="0"/>
                </a:cubicBezTo>
                <a:cubicBezTo>
                  <a:pt x="1785484" y="-23489"/>
                  <a:pt x="1971402" y="32493"/>
                  <a:pt x="2293979" y="0"/>
                </a:cubicBezTo>
                <a:cubicBezTo>
                  <a:pt x="2616556" y="-32493"/>
                  <a:pt x="2794544" y="11924"/>
                  <a:pt x="2930977" y="0"/>
                </a:cubicBezTo>
                <a:cubicBezTo>
                  <a:pt x="3067410" y="-11924"/>
                  <a:pt x="3136863" y="21299"/>
                  <a:pt x="3294976" y="0"/>
                </a:cubicBezTo>
                <a:cubicBezTo>
                  <a:pt x="3453089" y="-21299"/>
                  <a:pt x="3589634" y="42380"/>
                  <a:pt x="3795475" y="0"/>
                </a:cubicBezTo>
                <a:cubicBezTo>
                  <a:pt x="4001316" y="-42380"/>
                  <a:pt x="4195030" y="32595"/>
                  <a:pt x="4432473" y="0"/>
                </a:cubicBezTo>
                <a:cubicBezTo>
                  <a:pt x="4669916" y="-32595"/>
                  <a:pt x="4929555" y="31015"/>
                  <a:pt x="5069472" y="0"/>
                </a:cubicBezTo>
                <a:cubicBezTo>
                  <a:pt x="5209389" y="-31015"/>
                  <a:pt x="5315299" y="24464"/>
                  <a:pt x="5433471" y="0"/>
                </a:cubicBezTo>
                <a:cubicBezTo>
                  <a:pt x="5551643" y="-24464"/>
                  <a:pt x="5714332" y="38274"/>
                  <a:pt x="5797470" y="0"/>
                </a:cubicBezTo>
                <a:cubicBezTo>
                  <a:pt x="5880608" y="-38274"/>
                  <a:pt x="6027391" y="21266"/>
                  <a:pt x="6161469" y="0"/>
                </a:cubicBezTo>
                <a:cubicBezTo>
                  <a:pt x="6295547" y="-21266"/>
                  <a:pt x="6761736" y="74610"/>
                  <a:pt x="6912217" y="0"/>
                </a:cubicBezTo>
                <a:cubicBezTo>
                  <a:pt x="6948729" y="-4987"/>
                  <a:pt x="7003516" y="34271"/>
                  <a:pt x="6999451" y="87234"/>
                </a:cubicBezTo>
                <a:cubicBezTo>
                  <a:pt x="7021229" y="223105"/>
                  <a:pt x="6994464" y="315793"/>
                  <a:pt x="6999451" y="436159"/>
                </a:cubicBezTo>
                <a:cubicBezTo>
                  <a:pt x="7004367" y="484001"/>
                  <a:pt x="6960032" y="520551"/>
                  <a:pt x="6912217" y="523393"/>
                </a:cubicBezTo>
                <a:cubicBezTo>
                  <a:pt x="6701466" y="552571"/>
                  <a:pt x="6589484" y="493271"/>
                  <a:pt x="6479968" y="523393"/>
                </a:cubicBezTo>
                <a:cubicBezTo>
                  <a:pt x="6370452" y="553515"/>
                  <a:pt x="6050178" y="469318"/>
                  <a:pt x="5911219" y="523393"/>
                </a:cubicBezTo>
                <a:cubicBezTo>
                  <a:pt x="5772260" y="577468"/>
                  <a:pt x="5677329" y="481268"/>
                  <a:pt x="5478971" y="523393"/>
                </a:cubicBezTo>
                <a:cubicBezTo>
                  <a:pt x="5280613" y="565518"/>
                  <a:pt x="5080292" y="487807"/>
                  <a:pt x="4978472" y="523393"/>
                </a:cubicBezTo>
                <a:cubicBezTo>
                  <a:pt x="4876652" y="558979"/>
                  <a:pt x="4577961" y="500323"/>
                  <a:pt x="4409723" y="523393"/>
                </a:cubicBezTo>
                <a:cubicBezTo>
                  <a:pt x="4241485" y="546463"/>
                  <a:pt x="4110120" y="456321"/>
                  <a:pt x="3840975" y="523393"/>
                </a:cubicBezTo>
                <a:cubicBezTo>
                  <a:pt x="3571830" y="590465"/>
                  <a:pt x="3298215" y="470581"/>
                  <a:pt x="3135726" y="523393"/>
                </a:cubicBezTo>
                <a:cubicBezTo>
                  <a:pt x="2973237" y="576205"/>
                  <a:pt x="2788664" y="509015"/>
                  <a:pt x="2498728" y="523393"/>
                </a:cubicBezTo>
                <a:cubicBezTo>
                  <a:pt x="2208792" y="537771"/>
                  <a:pt x="2232356" y="511178"/>
                  <a:pt x="2134729" y="523393"/>
                </a:cubicBezTo>
                <a:cubicBezTo>
                  <a:pt x="2037102" y="535608"/>
                  <a:pt x="1634187" y="448955"/>
                  <a:pt x="1429481" y="523393"/>
                </a:cubicBezTo>
                <a:cubicBezTo>
                  <a:pt x="1224775" y="597831"/>
                  <a:pt x="978068" y="500302"/>
                  <a:pt x="724232" y="523393"/>
                </a:cubicBezTo>
                <a:cubicBezTo>
                  <a:pt x="470396" y="546484"/>
                  <a:pt x="400022" y="501941"/>
                  <a:pt x="87234" y="523393"/>
                </a:cubicBezTo>
                <a:cubicBezTo>
                  <a:pt x="46904" y="521414"/>
                  <a:pt x="4561" y="481074"/>
                  <a:pt x="0" y="436159"/>
                </a:cubicBezTo>
                <a:cubicBezTo>
                  <a:pt x="-29190" y="305457"/>
                  <a:pt x="34244" y="175482"/>
                  <a:pt x="0" y="87234"/>
                </a:cubicBezTo>
                <a:close/>
              </a:path>
              <a:path w="6999451" h="523393" stroke="0" extrusionOk="0">
                <a:moveTo>
                  <a:pt x="0" y="87234"/>
                </a:moveTo>
                <a:cubicBezTo>
                  <a:pt x="-5620" y="37396"/>
                  <a:pt x="49113" y="7656"/>
                  <a:pt x="87234" y="0"/>
                </a:cubicBezTo>
                <a:cubicBezTo>
                  <a:pt x="329848" y="-11531"/>
                  <a:pt x="475604" y="63198"/>
                  <a:pt x="724232" y="0"/>
                </a:cubicBezTo>
                <a:cubicBezTo>
                  <a:pt x="972860" y="-63198"/>
                  <a:pt x="1151850" y="5009"/>
                  <a:pt x="1361231" y="0"/>
                </a:cubicBezTo>
                <a:cubicBezTo>
                  <a:pt x="1570612" y="-5009"/>
                  <a:pt x="1719756" y="18304"/>
                  <a:pt x="1998229" y="0"/>
                </a:cubicBezTo>
                <a:cubicBezTo>
                  <a:pt x="2276702" y="-18304"/>
                  <a:pt x="2480553" y="81307"/>
                  <a:pt x="2703477" y="0"/>
                </a:cubicBezTo>
                <a:cubicBezTo>
                  <a:pt x="2926401" y="-81307"/>
                  <a:pt x="2960023" y="1375"/>
                  <a:pt x="3135726" y="0"/>
                </a:cubicBezTo>
                <a:cubicBezTo>
                  <a:pt x="3311429" y="-1375"/>
                  <a:pt x="3586897" y="20319"/>
                  <a:pt x="3704475" y="0"/>
                </a:cubicBezTo>
                <a:cubicBezTo>
                  <a:pt x="3822053" y="-20319"/>
                  <a:pt x="4014033" y="47148"/>
                  <a:pt x="4204974" y="0"/>
                </a:cubicBezTo>
                <a:cubicBezTo>
                  <a:pt x="4395915" y="-47148"/>
                  <a:pt x="4524576" y="17980"/>
                  <a:pt x="4637223" y="0"/>
                </a:cubicBezTo>
                <a:cubicBezTo>
                  <a:pt x="4749870" y="-17980"/>
                  <a:pt x="5145632" y="68594"/>
                  <a:pt x="5274221" y="0"/>
                </a:cubicBezTo>
                <a:cubicBezTo>
                  <a:pt x="5402810" y="-68594"/>
                  <a:pt x="5562435" y="2139"/>
                  <a:pt x="5638220" y="0"/>
                </a:cubicBezTo>
                <a:cubicBezTo>
                  <a:pt x="5714005" y="-2139"/>
                  <a:pt x="5923519" y="29687"/>
                  <a:pt x="6002219" y="0"/>
                </a:cubicBezTo>
                <a:cubicBezTo>
                  <a:pt x="6080919" y="-29687"/>
                  <a:pt x="6581207" y="84429"/>
                  <a:pt x="6912217" y="0"/>
                </a:cubicBezTo>
                <a:cubicBezTo>
                  <a:pt x="6965890" y="-6406"/>
                  <a:pt x="7004195" y="40029"/>
                  <a:pt x="6999451" y="87234"/>
                </a:cubicBezTo>
                <a:cubicBezTo>
                  <a:pt x="7007468" y="188778"/>
                  <a:pt x="6968334" y="295696"/>
                  <a:pt x="6999451" y="436159"/>
                </a:cubicBezTo>
                <a:cubicBezTo>
                  <a:pt x="6997998" y="485332"/>
                  <a:pt x="6964383" y="515000"/>
                  <a:pt x="6912217" y="523393"/>
                </a:cubicBezTo>
                <a:cubicBezTo>
                  <a:pt x="6738395" y="531274"/>
                  <a:pt x="6583234" y="515608"/>
                  <a:pt x="6343468" y="523393"/>
                </a:cubicBezTo>
                <a:cubicBezTo>
                  <a:pt x="6103702" y="531178"/>
                  <a:pt x="6054950" y="464390"/>
                  <a:pt x="5842970" y="523393"/>
                </a:cubicBezTo>
                <a:cubicBezTo>
                  <a:pt x="5630990" y="582396"/>
                  <a:pt x="5360109" y="489032"/>
                  <a:pt x="5205971" y="523393"/>
                </a:cubicBezTo>
                <a:cubicBezTo>
                  <a:pt x="5051833" y="557754"/>
                  <a:pt x="4878749" y="490231"/>
                  <a:pt x="4773722" y="523393"/>
                </a:cubicBezTo>
                <a:cubicBezTo>
                  <a:pt x="4668695" y="556555"/>
                  <a:pt x="4477990" y="509056"/>
                  <a:pt x="4341473" y="523393"/>
                </a:cubicBezTo>
                <a:cubicBezTo>
                  <a:pt x="4204956" y="537730"/>
                  <a:pt x="3998764" y="506402"/>
                  <a:pt x="3772725" y="523393"/>
                </a:cubicBezTo>
                <a:cubicBezTo>
                  <a:pt x="3546686" y="540384"/>
                  <a:pt x="3425298" y="521218"/>
                  <a:pt x="3203976" y="523393"/>
                </a:cubicBezTo>
                <a:cubicBezTo>
                  <a:pt x="2982654" y="525568"/>
                  <a:pt x="3008120" y="507916"/>
                  <a:pt x="2839977" y="523393"/>
                </a:cubicBezTo>
                <a:cubicBezTo>
                  <a:pt x="2671834" y="538870"/>
                  <a:pt x="2525815" y="482847"/>
                  <a:pt x="2407728" y="523393"/>
                </a:cubicBezTo>
                <a:cubicBezTo>
                  <a:pt x="2289641" y="563939"/>
                  <a:pt x="2154676" y="499141"/>
                  <a:pt x="2043729" y="523393"/>
                </a:cubicBezTo>
                <a:cubicBezTo>
                  <a:pt x="1932782" y="547645"/>
                  <a:pt x="1734999" y="519359"/>
                  <a:pt x="1611480" y="523393"/>
                </a:cubicBezTo>
                <a:cubicBezTo>
                  <a:pt x="1487961" y="527427"/>
                  <a:pt x="1232589" y="456552"/>
                  <a:pt x="974482" y="523393"/>
                </a:cubicBezTo>
                <a:cubicBezTo>
                  <a:pt x="716375" y="590234"/>
                  <a:pt x="291884" y="477046"/>
                  <a:pt x="87234" y="523393"/>
                </a:cubicBezTo>
                <a:cubicBezTo>
                  <a:pt x="42667" y="520819"/>
                  <a:pt x="7859" y="478978"/>
                  <a:pt x="0" y="436159"/>
                </a:cubicBezTo>
                <a:cubicBezTo>
                  <a:pt x="-3635" y="341319"/>
                  <a:pt x="37791" y="223369"/>
                  <a:pt x="0" y="87234"/>
                </a:cubicBezTo>
                <a:close/>
              </a:path>
            </a:pathLst>
          </a:custGeom>
          <a:solidFill>
            <a:schemeClr val="accent2">
              <a:lumMod val="60000"/>
              <a:lumOff val="40000"/>
            </a:schemeClr>
          </a:solidFill>
          <a:ln w="12700" cap="flat" cmpd="sng" algn="ctr">
            <a:solidFill>
              <a:srgbClr val="92D050"/>
            </a:solidFill>
            <a:prstDash val="solid"/>
            <a:miter lim="800000"/>
            <a:extLst>
              <a:ext uri="{C807C97D-BFC1-408E-A445-0C87EB9F89A2}">
                <ask:lineSketchStyleProps xmlns:ask="http://schemas.microsoft.com/office/drawing/2018/sketchyshapes" sd="3444377824">
                  <a:custGeom>
                    <a:avLst/>
                    <a:gdLst>
                      <a:gd name="connsiteX0" fmla="*/ 0 w 7205554"/>
                      <a:gd name="connsiteY0" fmla="*/ 98121 h 588717"/>
                      <a:gd name="connsiteX1" fmla="*/ 89802 w 7205554"/>
                      <a:gd name="connsiteY1" fmla="*/ 0 h 588717"/>
                      <a:gd name="connsiteX2" fmla="*/ 745557 w 7205554"/>
                      <a:gd name="connsiteY2" fmla="*/ 0 h 588717"/>
                      <a:gd name="connsiteX3" fmla="*/ 1190534 w 7205554"/>
                      <a:gd name="connsiteY3" fmla="*/ 0 h 588717"/>
                      <a:gd name="connsiteX4" fmla="*/ 1635511 w 7205554"/>
                      <a:gd name="connsiteY4" fmla="*/ 0 h 588717"/>
                      <a:gd name="connsiteX5" fmla="*/ 2361526 w 7205554"/>
                      <a:gd name="connsiteY5" fmla="*/ 0 h 588717"/>
                      <a:gd name="connsiteX6" fmla="*/ 3017281 w 7205554"/>
                      <a:gd name="connsiteY6" fmla="*/ 0 h 588717"/>
                      <a:gd name="connsiteX7" fmla="*/ 3391998 w 7205554"/>
                      <a:gd name="connsiteY7" fmla="*/ 0 h 588717"/>
                      <a:gd name="connsiteX8" fmla="*/ 3907235 w 7205554"/>
                      <a:gd name="connsiteY8" fmla="*/ 0 h 588717"/>
                      <a:gd name="connsiteX9" fmla="*/ 4562989 w 7205554"/>
                      <a:gd name="connsiteY9" fmla="*/ 0 h 588717"/>
                      <a:gd name="connsiteX10" fmla="*/ 5218745 w 7205554"/>
                      <a:gd name="connsiteY10" fmla="*/ 0 h 588717"/>
                      <a:gd name="connsiteX11" fmla="*/ 5593462 w 7205554"/>
                      <a:gd name="connsiteY11" fmla="*/ 0 h 588717"/>
                      <a:gd name="connsiteX12" fmla="*/ 5968179 w 7205554"/>
                      <a:gd name="connsiteY12" fmla="*/ 0 h 588717"/>
                      <a:gd name="connsiteX13" fmla="*/ 6342897 w 7205554"/>
                      <a:gd name="connsiteY13" fmla="*/ 0 h 588717"/>
                      <a:gd name="connsiteX14" fmla="*/ 7115751 w 7205554"/>
                      <a:gd name="connsiteY14" fmla="*/ 0 h 588717"/>
                      <a:gd name="connsiteX15" fmla="*/ 7205554 w 7205554"/>
                      <a:gd name="connsiteY15" fmla="*/ 98121 h 588717"/>
                      <a:gd name="connsiteX16" fmla="*/ 7205554 w 7205554"/>
                      <a:gd name="connsiteY16" fmla="*/ 490595 h 588717"/>
                      <a:gd name="connsiteX17" fmla="*/ 7115751 w 7205554"/>
                      <a:gd name="connsiteY17" fmla="*/ 588717 h 588717"/>
                      <a:gd name="connsiteX18" fmla="*/ 6670774 w 7205554"/>
                      <a:gd name="connsiteY18" fmla="*/ 588717 h 588717"/>
                      <a:gd name="connsiteX19" fmla="*/ 6085278 w 7205554"/>
                      <a:gd name="connsiteY19" fmla="*/ 588717 h 588717"/>
                      <a:gd name="connsiteX20" fmla="*/ 5640302 w 7205554"/>
                      <a:gd name="connsiteY20" fmla="*/ 588717 h 588717"/>
                      <a:gd name="connsiteX21" fmla="*/ 5125066 w 7205554"/>
                      <a:gd name="connsiteY21" fmla="*/ 588717 h 588717"/>
                      <a:gd name="connsiteX22" fmla="*/ 4539569 w 7205554"/>
                      <a:gd name="connsiteY22" fmla="*/ 588717 h 588717"/>
                      <a:gd name="connsiteX23" fmla="*/ 3954074 w 7205554"/>
                      <a:gd name="connsiteY23" fmla="*/ 588717 h 588717"/>
                      <a:gd name="connsiteX24" fmla="*/ 3228059 w 7205554"/>
                      <a:gd name="connsiteY24" fmla="*/ 588717 h 588717"/>
                      <a:gd name="connsiteX25" fmla="*/ 2572304 w 7205554"/>
                      <a:gd name="connsiteY25" fmla="*/ 588717 h 588717"/>
                      <a:gd name="connsiteX26" fmla="*/ 2197587 w 7205554"/>
                      <a:gd name="connsiteY26" fmla="*/ 588717 h 588717"/>
                      <a:gd name="connsiteX27" fmla="*/ 1471572 w 7205554"/>
                      <a:gd name="connsiteY27" fmla="*/ 588717 h 588717"/>
                      <a:gd name="connsiteX28" fmla="*/ 745557 w 7205554"/>
                      <a:gd name="connsiteY28" fmla="*/ 588717 h 588717"/>
                      <a:gd name="connsiteX29" fmla="*/ 89802 w 7205554"/>
                      <a:gd name="connsiteY29" fmla="*/ 588717 h 588717"/>
                      <a:gd name="connsiteX30" fmla="*/ 0 w 7205554"/>
                      <a:gd name="connsiteY30" fmla="*/ 490595 h 588717"/>
                      <a:gd name="connsiteX31" fmla="*/ 0 w 7205554"/>
                      <a:gd name="connsiteY31" fmla="*/ 98121 h 588717"/>
                      <a:gd name="connsiteX0" fmla="*/ 0 w 7205554"/>
                      <a:gd name="connsiteY0" fmla="*/ 98121 h 588717"/>
                      <a:gd name="connsiteX1" fmla="*/ 89802 w 7205554"/>
                      <a:gd name="connsiteY1" fmla="*/ 0 h 588717"/>
                      <a:gd name="connsiteX2" fmla="*/ 745557 w 7205554"/>
                      <a:gd name="connsiteY2" fmla="*/ 0 h 588717"/>
                      <a:gd name="connsiteX3" fmla="*/ 1401313 w 7205554"/>
                      <a:gd name="connsiteY3" fmla="*/ 0 h 588717"/>
                      <a:gd name="connsiteX4" fmla="*/ 2057068 w 7205554"/>
                      <a:gd name="connsiteY4" fmla="*/ 0 h 588717"/>
                      <a:gd name="connsiteX5" fmla="*/ 2783082 w 7205554"/>
                      <a:gd name="connsiteY5" fmla="*/ 0 h 588717"/>
                      <a:gd name="connsiteX6" fmla="*/ 3228059 w 7205554"/>
                      <a:gd name="connsiteY6" fmla="*/ 0 h 588717"/>
                      <a:gd name="connsiteX7" fmla="*/ 3813555 w 7205554"/>
                      <a:gd name="connsiteY7" fmla="*/ 0 h 588717"/>
                      <a:gd name="connsiteX8" fmla="*/ 4328791 w 7205554"/>
                      <a:gd name="connsiteY8" fmla="*/ 0 h 588717"/>
                      <a:gd name="connsiteX9" fmla="*/ 4773768 w 7205554"/>
                      <a:gd name="connsiteY9" fmla="*/ 0 h 588717"/>
                      <a:gd name="connsiteX10" fmla="*/ 5429523 w 7205554"/>
                      <a:gd name="connsiteY10" fmla="*/ 0 h 588717"/>
                      <a:gd name="connsiteX11" fmla="*/ 5804240 w 7205554"/>
                      <a:gd name="connsiteY11" fmla="*/ 0 h 588717"/>
                      <a:gd name="connsiteX12" fmla="*/ 6178957 w 7205554"/>
                      <a:gd name="connsiteY12" fmla="*/ 0 h 588717"/>
                      <a:gd name="connsiteX13" fmla="*/ 7115751 w 7205554"/>
                      <a:gd name="connsiteY13" fmla="*/ 0 h 588717"/>
                      <a:gd name="connsiteX14" fmla="*/ 7205554 w 7205554"/>
                      <a:gd name="connsiteY14" fmla="*/ 98121 h 588717"/>
                      <a:gd name="connsiteX15" fmla="*/ 7205554 w 7205554"/>
                      <a:gd name="connsiteY15" fmla="*/ 490595 h 588717"/>
                      <a:gd name="connsiteX16" fmla="*/ 7115751 w 7205554"/>
                      <a:gd name="connsiteY16" fmla="*/ 588717 h 588717"/>
                      <a:gd name="connsiteX17" fmla="*/ 6530255 w 7205554"/>
                      <a:gd name="connsiteY17" fmla="*/ 588717 h 588717"/>
                      <a:gd name="connsiteX18" fmla="*/ 6015019 w 7205554"/>
                      <a:gd name="connsiteY18" fmla="*/ 588717 h 588717"/>
                      <a:gd name="connsiteX19" fmla="*/ 5359263 w 7205554"/>
                      <a:gd name="connsiteY19" fmla="*/ 588717 h 588717"/>
                      <a:gd name="connsiteX20" fmla="*/ 4914287 w 7205554"/>
                      <a:gd name="connsiteY20" fmla="*/ 588717 h 588717"/>
                      <a:gd name="connsiteX21" fmla="*/ 4469310 w 7205554"/>
                      <a:gd name="connsiteY21" fmla="*/ 588717 h 588717"/>
                      <a:gd name="connsiteX22" fmla="*/ 3883815 w 7205554"/>
                      <a:gd name="connsiteY22" fmla="*/ 588717 h 588717"/>
                      <a:gd name="connsiteX23" fmla="*/ 3298318 w 7205554"/>
                      <a:gd name="connsiteY23" fmla="*/ 588717 h 588717"/>
                      <a:gd name="connsiteX24" fmla="*/ 2923601 w 7205554"/>
                      <a:gd name="connsiteY24" fmla="*/ 588717 h 588717"/>
                      <a:gd name="connsiteX25" fmla="*/ 2478624 w 7205554"/>
                      <a:gd name="connsiteY25" fmla="*/ 588717 h 588717"/>
                      <a:gd name="connsiteX26" fmla="*/ 2103907 w 7205554"/>
                      <a:gd name="connsiteY26" fmla="*/ 588717 h 588717"/>
                      <a:gd name="connsiteX27" fmla="*/ 1658930 w 7205554"/>
                      <a:gd name="connsiteY27" fmla="*/ 588717 h 588717"/>
                      <a:gd name="connsiteX28" fmla="*/ 1003176 w 7205554"/>
                      <a:gd name="connsiteY28" fmla="*/ 588717 h 588717"/>
                      <a:gd name="connsiteX29" fmla="*/ 89802 w 7205554"/>
                      <a:gd name="connsiteY29" fmla="*/ 588717 h 588717"/>
                      <a:gd name="connsiteX30" fmla="*/ 0 w 7205554"/>
                      <a:gd name="connsiteY30" fmla="*/ 490595 h 588717"/>
                      <a:gd name="connsiteX31" fmla="*/ 0 w 7205554"/>
                      <a:gd name="connsiteY31" fmla="*/ 98121 h 588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205554" h="588717" fill="none" extrusionOk="0">
                        <a:moveTo>
                          <a:pt x="0" y="98121"/>
                        </a:moveTo>
                        <a:cubicBezTo>
                          <a:pt x="16178" y="49379"/>
                          <a:pt x="46206" y="-3137"/>
                          <a:pt x="89802" y="0"/>
                        </a:cubicBezTo>
                        <a:cubicBezTo>
                          <a:pt x="253952" y="-123904"/>
                          <a:pt x="455266" y="-580"/>
                          <a:pt x="745557" y="0"/>
                        </a:cubicBezTo>
                        <a:cubicBezTo>
                          <a:pt x="1042619" y="-19843"/>
                          <a:pt x="1063998" y="36076"/>
                          <a:pt x="1190534" y="0"/>
                        </a:cubicBezTo>
                        <a:cubicBezTo>
                          <a:pt x="1327007" y="-36377"/>
                          <a:pt x="1453034" y="43785"/>
                          <a:pt x="1635511" y="0"/>
                        </a:cubicBezTo>
                        <a:cubicBezTo>
                          <a:pt x="1838095" y="-53961"/>
                          <a:pt x="2021999" y="41966"/>
                          <a:pt x="2361526" y="0"/>
                        </a:cubicBezTo>
                        <a:cubicBezTo>
                          <a:pt x="2677382" y="-36565"/>
                          <a:pt x="2853862" y="41337"/>
                          <a:pt x="3017281" y="0"/>
                        </a:cubicBezTo>
                        <a:cubicBezTo>
                          <a:pt x="3169679" y="-29278"/>
                          <a:pt x="3218446" y="19347"/>
                          <a:pt x="3391998" y="0"/>
                        </a:cubicBezTo>
                        <a:cubicBezTo>
                          <a:pt x="3572127" y="-44392"/>
                          <a:pt x="3680340" y="43692"/>
                          <a:pt x="3907235" y="0"/>
                        </a:cubicBezTo>
                        <a:cubicBezTo>
                          <a:pt x="4083781" y="-26522"/>
                          <a:pt x="4361256" y="42802"/>
                          <a:pt x="4562989" y="0"/>
                        </a:cubicBezTo>
                        <a:cubicBezTo>
                          <a:pt x="4811605" y="-35514"/>
                          <a:pt x="5081351" y="45849"/>
                          <a:pt x="5218745" y="0"/>
                        </a:cubicBezTo>
                        <a:cubicBezTo>
                          <a:pt x="5368463" y="-33906"/>
                          <a:pt x="5454984" y="50943"/>
                          <a:pt x="5593462" y="0"/>
                        </a:cubicBezTo>
                        <a:cubicBezTo>
                          <a:pt x="5701592" y="-50186"/>
                          <a:pt x="5886611" y="27216"/>
                          <a:pt x="5968179" y="0"/>
                        </a:cubicBezTo>
                        <a:cubicBezTo>
                          <a:pt x="6045306" y="-45089"/>
                          <a:pt x="6197967" y="19338"/>
                          <a:pt x="6342897" y="0"/>
                        </a:cubicBezTo>
                        <a:cubicBezTo>
                          <a:pt x="6485099" y="-38084"/>
                          <a:pt x="6950695" y="94928"/>
                          <a:pt x="7115751" y="0"/>
                        </a:cubicBezTo>
                        <a:cubicBezTo>
                          <a:pt x="7161952" y="-13798"/>
                          <a:pt x="7202361" y="37801"/>
                          <a:pt x="7205554" y="98121"/>
                        </a:cubicBezTo>
                        <a:cubicBezTo>
                          <a:pt x="7229030" y="255821"/>
                          <a:pt x="7198094" y="354873"/>
                          <a:pt x="7205554" y="490595"/>
                        </a:cubicBezTo>
                        <a:cubicBezTo>
                          <a:pt x="7212035" y="546048"/>
                          <a:pt x="7165303" y="584516"/>
                          <a:pt x="7115751" y="588717"/>
                        </a:cubicBezTo>
                        <a:cubicBezTo>
                          <a:pt x="6900860" y="624027"/>
                          <a:pt x="6801285" y="550855"/>
                          <a:pt x="6670774" y="588717"/>
                        </a:cubicBezTo>
                        <a:cubicBezTo>
                          <a:pt x="6595473" y="622257"/>
                          <a:pt x="6209273" y="538585"/>
                          <a:pt x="6085278" y="588717"/>
                        </a:cubicBezTo>
                        <a:cubicBezTo>
                          <a:pt x="5925647" y="658903"/>
                          <a:pt x="5829858" y="531559"/>
                          <a:pt x="5640302" y="588717"/>
                        </a:cubicBezTo>
                        <a:cubicBezTo>
                          <a:pt x="5442929" y="651067"/>
                          <a:pt x="5208495" y="562874"/>
                          <a:pt x="5125066" y="588717"/>
                        </a:cubicBezTo>
                        <a:cubicBezTo>
                          <a:pt x="5023332" y="620954"/>
                          <a:pt x="4694070" y="565941"/>
                          <a:pt x="4539569" y="588717"/>
                        </a:cubicBezTo>
                        <a:cubicBezTo>
                          <a:pt x="4355377" y="657602"/>
                          <a:pt x="4206923" y="493245"/>
                          <a:pt x="3954074" y="588717"/>
                        </a:cubicBezTo>
                        <a:cubicBezTo>
                          <a:pt x="3627538" y="648652"/>
                          <a:pt x="3422882" y="535430"/>
                          <a:pt x="3228059" y="588717"/>
                        </a:cubicBezTo>
                        <a:cubicBezTo>
                          <a:pt x="3076925" y="645056"/>
                          <a:pt x="2918895" y="570293"/>
                          <a:pt x="2572304" y="588717"/>
                        </a:cubicBezTo>
                        <a:cubicBezTo>
                          <a:pt x="2281376" y="598497"/>
                          <a:pt x="2296184" y="572894"/>
                          <a:pt x="2197587" y="588717"/>
                        </a:cubicBezTo>
                        <a:cubicBezTo>
                          <a:pt x="2127873" y="631906"/>
                          <a:pt x="1666708" y="571164"/>
                          <a:pt x="1471572" y="588717"/>
                        </a:cubicBezTo>
                        <a:cubicBezTo>
                          <a:pt x="1300152" y="670149"/>
                          <a:pt x="974024" y="518412"/>
                          <a:pt x="745557" y="588717"/>
                        </a:cubicBezTo>
                        <a:cubicBezTo>
                          <a:pt x="469812" y="608405"/>
                          <a:pt x="410186" y="574670"/>
                          <a:pt x="89802" y="588717"/>
                        </a:cubicBezTo>
                        <a:cubicBezTo>
                          <a:pt x="43544" y="585792"/>
                          <a:pt x="-868" y="549585"/>
                          <a:pt x="0" y="490595"/>
                        </a:cubicBezTo>
                        <a:cubicBezTo>
                          <a:pt x="-23230" y="336419"/>
                          <a:pt x="42980" y="190766"/>
                          <a:pt x="0" y="98121"/>
                        </a:cubicBezTo>
                        <a:close/>
                      </a:path>
                      <a:path w="7205554" h="588717" stroke="0" extrusionOk="0">
                        <a:moveTo>
                          <a:pt x="0" y="98121"/>
                        </a:moveTo>
                        <a:cubicBezTo>
                          <a:pt x="527" y="46983"/>
                          <a:pt x="58387" y="8485"/>
                          <a:pt x="89802" y="0"/>
                        </a:cubicBezTo>
                        <a:cubicBezTo>
                          <a:pt x="330648" y="-31267"/>
                          <a:pt x="506008" y="95445"/>
                          <a:pt x="745557" y="0"/>
                        </a:cubicBezTo>
                        <a:cubicBezTo>
                          <a:pt x="1001947" y="-16184"/>
                          <a:pt x="1214063" y="22247"/>
                          <a:pt x="1401313" y="0"/>
                        </a:cubicBezTo>
                        <a:cubicBezTo>
                          <a:pt x="1589535" y="-6347"/>
                          <a:pt x="1762798" y="20485"/>
                          <a:pt x="2057068" y="0"/>
                        </a:cubicBezTo>
                        <a:cubicBezTo>
                          <a:pt x="2348471" y="-90590"/>
                          <a:pt x="2551982" y="127372"/>
                          <a:pt x="2783082" y="0"/>
                        </a:cubicBezTo>
                        <a:cubicBezTo>
                          <a:pt x="3029632" y="-69714"/>
                          <a:pt x="3033147" y="-20006"/>
                          <a:pt x="3228059" y="0"/>
                        </a:cubicBezTo>
                        <a:cubicBezTo>
                          <a:pt x="3420191" y="-10266"/>
                          <a:pt x="3705143" y="31809"/>
                          <a:pt x="3813555" y="0"/>
                        </a:cubicBezTo>
                        <a:cubicBezTo>
                          <a:pt x="3924059" y="4243"/>
                          <a:pt x="4141724" y="69159"/>
                          <a:pt x="4328791" y="0"/>
                        </a:cubicBezTo>
                        <a:cubicBezTo>
                          <a:pt x="4537876" y="-62940"/>
                          <a:pt x="4651962" y="13952"/>
                          <a:pt x="4773768" y="0"/>
                        </a:cubicBezTo>
                        <a:cubicBezTo>
                          <a:pt x="4884395" y="-6218"/>
                          <a:pt x="5342521" y="71491"/>
                          <a:pt x="5429523" y="0"/>
                        </a:cubicBezTo>
                        <a:cubicBezTo>
                          <a:pt x="5578464" y="-67639"/>
                          <a:pt x="5740733" y="12001"/>
                          <a:pt x="5804240" y="0"/>
                        </a:cubicBezTo>
                        <a:cubicBezTo>
                          <a:pt x="5876918" y="8898"/>
                          <a:pt x="6075982" y="45621"/>
                          <a:pt x="6178957" y="0"/>
                        </a:cubicBezTo>
                        <a:cubicBezTo>
                          <a:pt x="6327944" y="-87716"/>
                          <a:pt x="6834612" y="149599"/>
                          <a:pt x="7115751" y="0"/>
                        </a:cubicBezTo>
                        <a:cubicBezTo>
                          <a:pt x="7170751" y="-4459"/>
                          <a:pt x="7209182" y="35781"/>
                          <a:pt x="7205554" y="98121"/>
                        </a:cubicBezTo>
                        <a:cubicBezTo>
                          <a:pt x="7214997" y="201726"/>
                          <a:pt x="7148206" y="357976"/>
                          <a:pt x="7205554" y="490595"/>
                        </a:cubicBezTo>
                        <a:cubicBezTo>
                          <a:pt x="7198858" y="554337"/>
                          <a:pt x="7171775" y="591559"/>
                          <a:pt x="7115751" y="588717"/>
                        </a:cubicBezTo>
                        <a:cubicBezTo>
                          <a:pt x="6935409" y="638913"/>
                          <a:pt x="6780653" y="608674"/>
                          <a:pt x="6530255" y="588717"/>
                        </a:cubicBezTo>
                        <a:cubicBezTo>
                          <a:pt x="6282077" y="603459"/>
                          <a:pt x="6215648" y="538921"/>
                          <a:pt x="6015019" y="588717"/>
                        </a:cubicBezTo>
                        <a:cubicBezTo>
                          <a:pt x="5787714" y="664868"/>
                          <a:pt x="5491199" y="543755"/>
                          <a:pt x="5359263" y="588717"/>
                        </a:cubicBezTo>
                        <a:cubicBezTo>
                          <a:pt x="5206885" y="626957"/>
                          <a:pt x="5023434" y="556964"/>
                          <a:pt x="4914287" y="588717"/>
                        </a:cubicBezTo>
                        <a:cubicBezTo>
                          <a:pt x="4814360" y="619300"/>
                          <a:pt x="4609112" y="591600"/>
                          <a:pt x="4469310" y="588717"/>
                        </a:cubicBezTo>
                        <a:cubicBezTo>
                          <a:pt x="4295845" y="557464"/>
                          <a:pt x="4107886" y="549334"/>
                          <a:pt x="3883815" y="588717"/>
                        </a:cubicBezTo>
                        <a:cubicBezTo>
                          <a:pt x="3669732" y="598291"/>
                          <a:pt x="3529875" y="586625"/>
                          <a:pt x="3298318" y="588717"/>
                        </a:cubicBezTo>
                        <a:cubicBezTo>
                          <a:pt x="3069884" y="591696"/>
                          <a:pt x="3099506" y="568937"/>
                          <a:pt x="2923601" y="588717"/>
                        </a:cubicBezTo>
                        <a:cubicBezTo>
                          <a:pt x="2757219" y="615363"/>
                          <a:pt x="2588091" y="537665"/>
                          <a:pt x="2478624" y="588717"/>
                        </a:cubicBezTo>
                        <a:cubicBezTo>
                          <a:pt x="2370597" y="636092"/>
                          <a:pt x="2205363" y="573152"/>
                          <a:pt x="2103907" y="588717"/>
                        </a:cubicBezTo>
                        <a:cubicBezTo>
                          <a:pt x="1982085" y="606785"/>
                          <a:pt x="1769483" y="610879"/>
                          <a:pt x="1658930" y="588717"/>
                        </a:cubicBezTo>
                        <a:cubicBezTo>
                          <a:pt x="1509758" y="583522"/>
                          <a:pt x="1271046" y="507988"/>
                          <a:pt x="1003176" y="588717"/>
                        </a:cubicBezTo>
                        <a:cubicBezTo>
                          <a:pt x="755471" y="722932"/>
                          <a:pt x="317335" y="546742"/>
                          <a:pt x="89802" y="588717"/>
                        </a:cubicBezTo>
                        <a:cubicBezTo>
                          <a:pt x="42666" y="585780"/>
                          <a:pt x="8688" y="543128"/>
                          <a:pt x="0" y="490595"/>
                        </a:cubicBezTo>
                        <a:cubicBezTo>
                          <a:pt x="-7152" y="371467"/>
                          <a:pt x="-364" y="237822"/>
                          <a:pt x="0" y="98121"/>
                        </a:cubicBezTo>
                        <a:close/>
                      </a:path>
                      <a:path w="7205554" h="588717" fill="none" stroke="0" extrusionOk="0">
                        <a:moveTo>
                          <a:pt x="0" y="98121"/>
                        </a:moveTo>
                        <a:cubicBezTo>
                          <a:pt x="9393" y="48700"/>
                          <a:pt x="50765" y="399"/>
                          <a:pt x="89802" y="0"/>
                        </a:cubicBezTo>
                        <a:cubicBezTo>
                          <a:pt x="251994" y="-64145"/>
                          <a:pt x="507159" y="13459"/>
                          <a:pt x="745557" y="0"/>
                        </a:cubicBezTo>
                        <a:cubicBezTo>
                          <a:pt x="1031656" y="-11741"/>
                          <a:pt x="1063200" y="31221"/>
                          <a:pt x="1190534" y="0"/>
                        </a:cubicBezTo>
                        <a:cubicBezTo>
                          <a:pt x="1324708" y="-20609"/>
                          <a:pt x="1410328" y="19528"/>
                          <a:pt x="1635511" y="0"/>
                        </a:cubicBezTo>
                        <a:cubicBezTo>
                          <a:pt x="1805040" y="-47110"/>
                          <a:pt x="1996552" y="28741"/>
                          <a:pt x="2361526" y="0"/>
                        </a:cubicBezTo>
                        <a:cubicBezTo>
                          <a:pt x="2702662" y="-38944"/>
                          <a:pt x="2879412" y="6492"/>
                          <a:pt x="3017281" y="0"/>
                        </a:cubicBezTo>
                        <a:cubicBezTo>
                          <a:pt x="3160798" y="-12787"/>
                          <a:pt x="3221846" y="20293"/>
                          <a:pt x="3391998" y="0"/>
                        </a:cubicBezTo>
                        <a:cubicBezTo>
                          <a:pt x="3571075" y="-57053"/>
                          <a:pt x="3697783" y="40382"/>
                          <a:pt x="3907235" y="0"/>
                        </a:cubicBezTo>
                        <a:cubicBezTo>
                          <a:pt x="4072840" y="-24923"/>
                          <a:pt x="4318180" y="4642"/>
                          <a:pt x="4562989" y="0"/>
                        </a:cubicBezTo>
                        <a:cubicBezTo>
                          <a:pt x="4820866" y="-3409"/>
                          <a:pt x="5066560" y="76915"/>
                          <a:pt x="5218745" y="0"/>
                        </a:cubicBezTo>
                        <a:cubicBezTo>
                          <a:pt x="5370083" y="-46886"/>
                          <a:pt x="5476972" y="21501"/>
                          <a:pt x="5593462" y="0"/>
                        </a:cubicBezTo>
                        <a:cubicBezTo>
                          <a:pt x="5738304" y="-22761"/>
                          <a:pt x="5879434" y="45675"/>
                          <a:pt x="5968179" y="0"/>
                        </a:cubicBezTo>
                        <a:cubicBezTo>
                          <a:pt x="6075173" y="-13966"/>
                          <a:pt x="6210284" y="22711"/>
                          <a:pt x="6342897" y="0"/>
                        </a:cubicBezTo>
                        <a:cubicBezTo>
                          <a:pt x="6498385" y="-45811"/>
                          <a:pt x="6983597" y="130668"/>
                          <a:pt x="7115751" y="0"/>
                        </a:cubicBezTo>
                        <a:cubicBezTo>
                          <a:pt x="7150214" y="-7766"/>
                          <a:pt x="7215170" y="29561"/>
                          <a:pt x="7205554" y="98121"/>
                        </a:cubicBezTo>
                        <a:cubicBezTo>
                          <a:pt x="7236743" y="246478"/>
                          <a:pt x="7200212" y="351848"/>
                          <a:pt x="7205554" y="490595"/>
                        </a:cubicBezTo>
                        <a:cubicBezTo>
                          <a:pt x="7212879" y="549904"/>
                          <a:pt x="7165849" y="581866"/>
                          <a:pt x="7115751" y="588717"/>
                        </a:cubicBezTo>
                        <a:cubicBezTo>
                          <a:pt x="6878823" y="608918"/>
                          <a:pt x="6781783" y="548860"/>
                          <a:pt x="6670774" y="588717"/>
                        </a:cubicBezTo>
                        <a:cubicBezTo>
                          <a:pt x="6542866" y="655520"/>
                          <a:pt x="6214725" y="521847"/>
                          <a:pt x="6085278" y="588717"/>
                        </a:cubicBezTo>
                        <a:cubicBezTo>
                          <a:pt x="5944183" y="686374"/>
                          <a:pt x="5835992" y="545546"/>
                          <a:pt x="5640302" y="588717"/>
                        </a:cubicBezTo>
                        <a:cubicBezTo>
                          <a:pt x="5459487" y="621014"/>
                          <a:pt x="5259398" y="538267"/>
                          <a:pt x="5125066" y="588717"/>
                        </a:cubicBezTo>
                        <a:cubicBezTo>
                          <a:pt x="5008899" y="634686"/>
                          <a:pt x="4740268" y="524257"/>
                          <a:pt x="4539569" y="588717"/>
                        </a:cubicBezTo>
                        <a:cubicBezTo>
                          <a:pt x="4349290" y="620765"/>
                          <a:pt x="4203570" y="524679"/>
                          <a:pt x="3954074" y="588717"/>
                        </a:cubicBezTo>
                        <a:cubicBezTo>
                          <a:pt x="3681941" y="623186"/>
                          <a:pt x="3363895" y="500350"/>
                          <a:pt x="3228059" y="588717"/>
                        </a:cubicBezTo>
                        <a:cubicBezTo>
                          <a:pt x="3065863" y="644501"/>
                          <a:pt x="2889931" y="559482"/>
                          <a:pt x="2572304" y="588717"/>
                        </a:cubicBezTo>
                        <a:cubicBezTo>
                          <a:pt x="2274787" y="600504"/>
                          <a:pt x="2305708" y="574009"/>
                          <a:pt x="2197587" y="588717"/>
                        </a:cubicBezTo>
                        <a:cubicBezTo>
                          <a:pt x="2071884" y="628076"/>
                          <a:pt x="1743834" y="498799"/>
                          <a:pt x="1471572" y="588717"/>
                        </a:cubicBezTo>
                        <a:cubicBezTo>
                          <a:pt x="1241033" y="635456"/>
                          <a:pt x="1057747" y="594263"/>
                          <a:pt x="745557" y="588717"/>
                        </a:cubicBezTo>
                        <a:cubicBezTo>
                          <a:pt x="477881" y="619844"/>
                          <a:pt x="418658" y="568304"/>
                          <a:pt x="89802" y="588717"/>
                        </a:cubicBezTo>
                        <a:cubicBezTo>
                          <a:pt x="61207" y="583527"/>
                          <a:pt x="1880" y="547077"/>
                          <a:pt x="0" y="490595"/>
                        </a:cubicBezTo>
                        <a:cubicBezTo>
                          <a:pt x="-40690" y="345798"/>
                          <a:pt x="35138" y="202467"/>
                          <a:pt x="0" y="98121"/>
                        </a:cubicBezTo>
                        <a:close/>
                      </a:path>
                    </a:pathLst>
                  </a:custGeom>
                  <ask:type>
                    <ask:lineSketchScribble/>
                  </ask:type>
                </ask:lineSketchStyleProps>
              </a:ext>
            </a:extLst>
          </a:ln>
          <a:effectLst/>
        </p:spPr>
        <p:txBody>
          <a:bodyPr rtlCol="0" anchor="ctr"/>
          <a:lstStyle/>
          <a:p>
            <a:pPr algn="ctr">
              <a:defRPr/>
            </a:pPr>
            <a:endParaRPr lang="en-US" sz="1800" kern="0" dirty="0">
              <a:solidFill>
                <a:prstClr val="white"/>
              </a:solidFill>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F90C4CFF-F2DB-4D9E-B98C-5C16E90AA0AF}"/>
              </a:ext>
            </a:extLst>
          </p:cNvPr>
          <p:cNvSpPr/>
          <p:nvPr/>
        </p:nvSpPr>
        <p:spPr>
          <a:xfrm>
            <a:off x="1171700" y="3886931"/>
            <a:ext cx="7362260" cy="368434"/>
          </a:xfrm>
          <a:prstGeom prst="rect">
            <a:avLst/>
          </a:prstGeom>
        </p:spPr>
        <p:txBody>
          <a:bodyPr wrap="square">
            <a:spAutoFit/>
          </a:bodyPr>
          <a:lstStyle/>
          <a:p>
            <a:pPr algn="ctr">
              <a:lnSpc>
                <a:spcPct val="107000"/>
              </a:lnSpc>
              <a:spcAft>
                <a:spcPts val="800"/>
              </a:spcAft>
            </a:pPr>
            <a:r>
              <a:rPr lang="en-US" sz="1800" b="1" dirty="0" err="1">
                <a:solidFill>
                  <a:srgbClr val="000000"/>
                </a:solidFill>
                <a:effectLst/>
                <a:latin typeface="Arial" panose="020B0604020202020204" pitchFamily="34" charset="0"/>
                <a:ea typeface="Calibri" panose="020F0502020204030204" pitchFamily="34" charset="0"/>
              </a:rPr>
              <a:t>Bố</a:t>
            </a:r>
            <a:r>
              <a:rPr lang="en-US" sz="1800" b="1" dirty="0">
                <a:solidFill>
                  <a:srgbClr val="000000"/>
                </a:solidFill>
                <a:effectLst/>
                <a:latin typeface="Arial" panose="020B0604020202020204" pitchFamily="34" charset="0"/>
                <a:ea typeface="Calibri" panose="020F0502020204030204" pitchFamily="34" charset="0"/>
              </a:rPr>
              <a:t> </a:t>
            </a:r>
            <a:r>
              <a:rPr lang="en-US" sz="1800" b="1" dirty="0" err="1">
                <a:solidFill>
                  <a:srgbClr val="000000"/>
                </a:solidFill>
                <a:effectLst/>
                <a:latin typeface="Arial" panose="020B0604020202020204" pitchFamily="34" charset="0"/>
                <a:ea typeface="Calibri" panose="020F0502020204030204" pitchFamily="34" charset="0"/>
              </a:rPr>
              <a:t>Nhụ</a:t>
            </a:r>
            <a:r>
              <a:rPr lang="en-US" sz="1800" b="1" dirty="0">
                <a:solidFill>
                  <a:srgbClr val="000000"/>
                </a:solidFill>
                <a:effectLst/>
                <a:latin typeface="Arial" panose="020B0604020202020204" pitchFamily="34" charset="0"/>
                <a:ea typeface="Calibri" panose="020F0502020204030204" pitchFamily="34" charset="0"/>
              </a:rPr>
              <a:t> </a:t>
            </a:r>
            <a:r>
              <a:rPr lang="vi-VN" sz="1800" b="1" dirty="0">
                <a:solidFill>
                  <a:srgbClr val="000000"/>
                </a:solidFill>
                <a:effectLst/>
                <a:latin typeface="Arial" panose="020B0604020202020204" pitchFamily="34" charset="0"/>
                <a:ea typeface="Calibri" panose="020F0502020204030204" pitchFamily="34" charset="0"/>
              </a:rPr>
              <a:t>nói “Con sẽ họp làng”, chứng tỏ ông là người thế nào?</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617802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ircle(in)">
                                      <p:cBhvr>
                                        <p:cTn id="13" dur="2000"/>
                                        <p:tgtEl>
                                          <p:spTgt spid="15"/>
                                        </p:tgtEl>
                                      </p:cBhvr>
                                    </p:animEffect>
                                  </p:childTnLst>
                                </p:cTn>
                              </p:par>
                              <p:par>
                                <p:cTn id="14" presetID="6" presetClass="entr" presetSubtype="16"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circle(in)">
                                      <p:cBhvr>
                                        <p:cTn id="16" dur="20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circle(in)">
                                      <p:cBhvr>
                                        <p:cTn id="27" dur="2000"/>
                                        <p:tgtEl>
                                          <p:spTgt spid="52"/>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circle(in)">
                                      <p:cBhvr>
                                        <p:cTn id="30" dur="20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1000"/>
                                        <p:tgtEl>
                                          <p:spTgt spid="31"/>
                                        </p:tgtEl>
                                      </p:cBhvr>
                                    </p:animEffect>
                                    <p:anim calcmode="lin" valueType="num">
                                      <p:cBhvr>
                                        <p:cTn id="36" dur="1000" fill="hold"/>
                                        <p:tgtEl>
                                          <p:spTgt spid="31"/>
                                        </p:tgtEl>
                                        <p:attrNameLst>
                                          <p:attrName>ppt_x</p:attrName>
                                        </p:attrNameLst>
                                      </p:cBhvr>
                                      <p:tavLst>
                                        <p:tav tm="0">
                                          <p:val>
                                            <p:strVal val="#ppt_x"/>
                                          </p:val>
                                        </p:tav>
                                        <p:tav tm="100000">
                                          <p:val>
                                            <p:strVal val="#ppt_x"/>
                                          </p:val>
                                        </p:tav>
                                      </p:tavLst>
                                    </p:anim>
                                    <p:anim calcmode="lin" valueType="num">
                                      <p:cBhvr>
                                        <p:cTn id="37" dur="1000" fill="hold"/>
                                        <p:tgtEl>
                                          <p:spTgt spid="31"/>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1000"/>
                                        <p:tgtEl>
                                          <p:spTgt spid="30"/>
                                        </p:tgtEl>
                                      </p:cBhvr>
                                    </p:animEffect>
                                    <p:anim calcmode="lin" valueType="num">
                                      <p:cBhvr>
                                        <p:cTn id="41" dur="1000" fill="hold"/>
                                        <p:tgtEl>
                                          <p:spTgt spid="30"/>
                                        </p:tgtEl>
                                        <p:attrNameLst>
                                          <p:attrName>ppt_x</p:attrName>
                                        </p:attrNameLst>
                                      </p:cBhvr>
                                      <p:tavLst>
                                        <p:tav tm="0">
                                          <p:val>
                                            <p:strVal val="#ppt_x"/>
                                          </p:val>
                                        </p:tav>
                                        <p:tav tm="100000">
                                          <p:val>
                                            <p:strVal val="#ppt_x"/>
                                          </p:val>
                                        </p:tav>
                                      </p:tavLst>
                                    </p:anim>
                                    <p:anim calcmode="lin" valueType="num">
                                      <p:cBhvr>
                                        <p:cTn id="4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circle(in)">
                                      <p:cBhvr>
                                        <p:cTn id="47" dur="2000"/>
                                        <p:tgtEl>
                                          <p:spTgt spid="29"/>
                                        </p:tgtEl>
                                      </p:cBhvr>
                                    </p:animEffect>
                                  </p:childTnLst>
                                </p:cTn>
                              </p:par>
                              <p:par>
                                <p:cTn id="48" presetID="6" presetClass="entr" presetSubtype="16" fill="hold" grpId="0"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circle(in)">
                                      <p:cBhvr>
                                        <p:cTn id="50"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2" grpId="0" animBg="1"/>
      <p:bldP spid="3" grpId="0" animBg="1"/>
      <p:bldP spid="15" grpId="0"/>
      <p:bldP spid="28" grpId="0" animBg="1"/>
      <p:bldP spid="29" grpId="0" animBg="1"/>
      <p:bldP spid="30" grpId="0" animBg="1"/>
      <p:bldP spid="3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圆角矩形 17">
            <a:extLst>
              <a:ext uri="{FF2B5EF4-FFF2-40B4-BE49-F238E27FC236}">
                <a16:creationId xmlns:a16="http://schemas.microsoft.com/office/drawing/2014/main" id="{2BF68791-C043-45C5-BA79-453BE59E943E}"/>
              </a:ext>
            </a:extLst>
          </p:cNvPr>
          <p:cNvSpPr/>
          <p:nvPr/>
        </p:nvSpPr>
        <p:spPr>
          <a:xfrm>
            <a:off x="202801" y="114299"/>
            <a:ext cx="8941199" cy="4982135"/>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ea typeface="微软雅黑 Light" panose="020B0502040204020203" pitchFamily="34" charset="-122"/>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665" y="4152725"/>
            <a:ext cx="712931" cy="1000645"/>
          </a:xfrm>
          <a:prstGeom prst="rect">
            <a:avLst/>
          </a:prstGeom>
        </p:spPr>
      </p:pic>
      <p:grpSp>
        <p:nvGrpSpPr>
          <p:cNvPr id="11" name="Group 10">
            <a:extLst>
              <a:ext uri="{FF2B5EF4-FFF2-40B4-BE49-F238E27FC236}">
                <a16:creationId xmlns:a16="http://schemas.microsoft.com/office/drawing/2014/main" id="{DBA8BFF2-1497-4937-BD57-BA67EEDE0FAE}"/>
              </a:ext>
            </a:extLst>
          </p:cNvPr>
          <p:cNvGrpSpPr/>
          <p:nvPr/>
        </p:nvGrpSpPr>
        <p:grpSpPr>
          <a:xfrm>
            <a:off x="330340" y="2433824"/>
            <a:ext cx="4099893" cy="721568"/>
            <a:chOff x="7831271" y="3737631"/>
            <a:chExt cx="3840037" cy="1829149"/>
          </a:xfrm>
        </p:grpSpPr>
        <p:sp>
          <p:nvSpPr>
            <p:cNvPr id="12" name="Rectangle: Rounded Corners 43">
              <a:extLst>
                <a:ext uri="{FF2B5EF4-FFF2-40B4-BE49-F238E27FC236}">
                  <a16:creationId xmlns:a16="http://schemas.microsoft.com/office/drawing/2014/main" id="{3AAC61C6-A8ED-43D0-9242-C50FAB341E0B}"/>
                </a:ext>
              </a:extLst>
            </p:cNvPr>
            <p:cNvSpPr/>
            <p:nvPr/>
          </p:nvSpPr>
          <p:spPr>
            <a:xfrm>
              <a:off x="7831271" y="3737631"/>
              <a:ext cx="3751868" cy="1829149"/>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custGeom>
                      <a:avLst/>
                      <a:gdLst>
                        <a:gd name="connsiteX0" fmla="*/ 0 w 4005758"/>
                        <a:gd name="connsiteY0" fmla="*/ 120264 h 721568"/>
                        <a:gd name="connsiteX1" fmla="*/ 157684 w 4005758"/>
                        <a:gd name="connsiteY1" fmla="*/ 0 h 721568"/>
                        <a:gd name="connsiteX2" fmla="*/ 846556 w 4005758"/>
                        <a:gd name="connsiteY2" fmla="*/ 0 h 721568"/>
                        <a:gd name="connsiteX3" fmla="*/ 1461621 w 4005758"/>
                        <a:gd name="connsiteY3" fmla="*/ 0 h 721568"/>
                        <a:gd name="connsiteX4" fmla="*/ 2076687 w 4005758"/>
                        <a:gd name="connsiteY4" fmla="*/ 0 h 721568"/>
                        <a:gd name="connsiteX5" fmla="*/ 2581039 w 4005758"/>
                        <a:gd name="connsiteY5" fmla="*/ 0 h 721568"/>
                        <a:gd name="connsiteX6" fmla="*/ 3122297 w 4005758"/>
                        <a:gd name="connsiteY6" fmla="*/ 0 h 721568"/>
                        <a:gd name="connsiteX7" fmla="*/ 3848073 w 4005758"/>
                        <a:gd name="connsiteY7" fmla="*/ 0 h 721568"/>
                        <a:gd name="connsiteX8" fmla="*/ 4005757 w 4005758"/>
                        <a:gd name="connsiteY8" fmla="*/ 120264 h 721568"/>
                        <a:gd name="connsiteX9" fmla="*/ 4005757 w 4005758"/>
                        <a:gd name="connsiteY9" fmla="*/ 601303 h 721568"/>
                        <a:gd name="connsiteX10" fmla="*/ 3848073 w 4005758"/>
                        <a:gd name="connsiteY10" fmla="*/ 721568 h 721568"/>
                        <a:gd name="connsiteX11" fmla="*/ 3233009 w 4005758"/>
                        <a:gd name="connsiteY11" fmla="*/ 721568 h 721568"/>
                        <a:gd name="connsiteX12" fmla="*/ 2544136 w 4005758"/>
                        <a:gd name="connsiteY12" fmla="*/ 721568 h 721568"/>
                        <a:gd name="connsiteX13" fmla="*/ 2002878 w 4005758"/>
                        <a:gd name="connsiteY13" fmla="*/ 721568 h 721568"/>
                        <a:gd name="connsiteX14" fmla="*/ 1350910 w 4005758"/>
                        <a:gd name="connsiteY14" fmla="*/ 721568 h 721568"/>
                        <a:gd name="connsiteX15" fmla="*/ 809652 w 4005758"/>
                        <a:gd name="connsiteY15" fmla="*/ 721568 h 721568"/>
                        <a:gd name="connsiteX16" fmla="*/ 157684 w 4005758"/>
                        <a:gd name="connsiteY16" fmla="*/ 721568 h 721568"/>
                        <a:gd name="connsiteX17" fmla="*/ 0 w 4005758"/>
                        <a:gd name="connsiteY17" fmla="*/ 601303 h 721568"/>
                        <a:gd name="connsiteX18" fmla="*/ 0 w 4005758"/>
                        <a:gd name="connsiteY18" fmla="*/ 120264 h 721568"/>
                        <a:gd name="connsiteX0" fmla="*/ 0 w 4005758"/>
                        <a:gd name="connsiteY0" fmla="*/ 120264 h 721568"/>
                        <a:gd name="connsiteX1" fmla="*/ 157684 w 4005758"/>
                        <a:gd name="connsiteY1" fmla="*/ 0 h 721568"/>
                        <a:gd name="connsiteX2" fmla="*/ 809652 w 4005758"/>
                        <a:gd name="connsiteY2" fmla="*/ 0 h 721568"/>
                        <a:gd name="connsiteX3" fmla="*/ 1461621 w 4005758"/>
                        <a:gd name="connsiteY3" fmla="*/ 0 h 721568"/>
                        <a:gd name="connsiteX4" fmla="*/ 2113591 w 4005758"/>
                        <a:gd name="connsiteY4" fmla="*/ 0 h 721568"/>
                        <a:gd name="connsiteX5" fmla="*/ 2802463 w 4005758"/>
                        <a:gd name="connsiteY5" fmla="*/ 0 h 721568"/>
                        <a:gd name="connsiteX6" fmla="*/ 3848073 w 4005758"/>
                        <a:gd name="connsiteY6" fmla="*/ 0 h 721568"/>
                        <a:gd name="connsiteX7" fmla="*/ 4005757 w 4005758"/>
                        <a:gd name="connsiteY7" fmla="*/ 120264 h 721568"/>
                        <a:gd name="connsiteX8" fmla="*/ 4005757 w 4005758"/>
                        <a:gd name="connsiteY8" fmla="*/ 601303 h 721568"/>
                        <a:gd name="connsiteX9" fmla="*/ 3848073 w 4005758"/>
                        <a:gd name="connsiteY9" fmla="*/ 721568 h 721568"/>
                        <a:gd name="connsiteX10" fmla="*/ 3343720 w 4005758"/>
                        <a:gd name="connsiteY10" fmla="*/ 721568 h 721568"/>
                        <a:gd name="connsiteX11" fmla="*/ 2691751 w 4005758"/>
                        <a:gd name="connsiteY11" fmla="*/ 721568 h 721568"/>
                        <a:gd name="connsiteX12" fmla="*/ 2150495 w 4005758"/>
                        <a:gd name="connsiteY12" fmla="*/ 721568 h 721568"/>
                        <a:gd name="connsiteX13" fmla="*/ 1609237 w 4005758"/>
                        <a:gd name="connsiteY13" fmla="*/ 721568 h 721568"/>
                        <a:gd name="connsiteX14" fmla="*/ 920364 w 4005758"/>
                        <a:gd name="connsiteY14" fmla="*/ 721568 h 721568"/>
                        <a:gd name="connsiteX15" fmla="*/ 157684 w 4005758"/>
                        <a:gd name="connsiteY15" fmla="*/ 721568 h 721568"/>
                        <a:gd name="connsiteX16" fmla="*/ 0 w 4005758"/>
                        <a:gd name="connsiteY16" fmla="*/ 601303 h 721568"/>
                        <a:gd name="connsiteX17" fmla="*/ 0 w 4005758"/>
                        <a:gd name="connsiteY17" fmla="*/ 120264 h 721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05758" h="721568" fill="none" extrusionOk="0">
                          <a:moveTo>
                            <a:pt x="0" y="120264"/>
                          </a:moveTo>
                          <a:cubicBezTo>
                            <a:pt x="5106" y="69093"/>
                            <a:pt x="73559" y="3147"/>
                            <a:pt x="157684" y="0"/>
                          </a:cubicBezTo>
                          <a:cubicBezTo>
                            <a:pt x="422957" y="-4197"/>
                            <a:pt x="537111" y="59094"/>
                            <a:pt x="846556" y="0"/>
                          </a:cubicBezTo>
                          <a:cubicBezTo>
                            <a:pt x="1157922" y="-64242"/>
                            <a:pt x="1271296" y="4808"/>
                            <a:pt x="1461621" y="0"/>
                          </a:cubicBezTo>
                          <a:cubicBezTo>
                            <a:pt x="1644586" y="274"/>
                            <a:pt x="1925224" y="22034"/>
                            <a:pt x="2076687" y="0"/>
                          </a:cubicBezTo>
                          <a:cubicBezTo>
                            <a:pt x="2202918" y="-16261"/>
                            <a:pt x="2384301" y="35787"/>
                            <a:pt x="2581039" y="0"/>
                          </a:cubicBezTo>
                          <a:cubicBezTo>
                            <a:pt x="2762288" y="-62919"/>
                            <a:pt x="2883403" y="-13334"/>
                            <a:pt x="3122297" y="0"/>
                          </a:cubicBezTo>
                          <a:cubicBezTo>
                            <a:pt x="3352061" y="-7806"/>
                            <a:pt x="3616538" y="-7843"/>
                            <a:pt x="3848073" y="0"/>
                          </a:cubicBezTo>
                          <a:cubicBezTo>
                            <a:pt x="3935838" y="-10983"/>
                            <a:pt x="4032123" y="60849"/>
                            <a:pt x="4005757" y="120264"/>
                          </a:cubicBezTo>
                          <a:cubicBezTo>
                            <a:pt x="4025017" y="359587"/>
                            <a:pt x="4015504" y="481411"/>
                            <a:pt x="4005757" y="601303"/>
                          </a:cubicBezTo>
                          <a:cubicBezTo>
                            <a:pt x="4006482" y="636433"/>
                            <a:pt x="3954932" y="720749"/>
                            <a:pt x="3848073" y="721568"/>
                          </a:cubicBezTo>
                          <a:cubicBezTo>
                            <a:pt x="3589431" y="790634"/>
                            <a:pt x="3380855" y="715368"/>
                            <a:pt x="3233009" y="721568"/>
                          </a:cubicBezTo>
                          <a:cubicBezTo>
                            <a:pt x="3176458" y="725039"/>
                            <a:pt x="2862472" y="705070"/>
                            <a:pt x="2544136" y="721568"/>
                          </a:cubicBezTo>
                          <a:cubicBezTo>
                            <a:pt x="2198592" y="766082"/>
                            <a:pt x="2262911" y="722553"/>
                            <a:pt x="2002878" y="721568"/>
                          </a:cubicBezTo>
                          <a:cubicBezTo>
                            <a:pt x="1756407" y="735289"/>
                            <a:pt x="1618184" y="650456"/>
                            <a:pt x="1350910" y="721568"/>
                          </a:cubicBezTo>
                          <a:cubicBezTo>
                            <a:pt x="1066070" y="743049"/>
                            <a:pt x="980640" y="688462"/>
                            <a:pt x="809652" y="721568"/>
                          </a:cubicBezTo>
                          <a:cubicBezTo>
                            <a:pt x="654426" y="775654"/>
                            <a:pt x="419609" y="729582"/>
                            <a:pt x="157684" y="721568"/>
                          </a:cubicBezTo>
                          <a:cubicBezTo>
                            <a:pt x="75931" y="708627"/>
                            <a:pt x="6542" y="678175"/>
                            <a:pt x="0" y="601303"/>
                          </a:cubicBezTo>
                          <a:cubicBezTo>
                            <a:pt x="-74438" y="387266"/>
                            <a:pt x="-1299" y="272871"/>
                            <a:pt x="0" y="120264"/>
                          </a:cubicBezTo>
                          <a:close/>
                        </a:path>
                        <a:path w="4005758" h="721568" stroke="0" extrusionOk="0">
                          <a:moveTo>
                            <a:pt x="0" y="120264"/>
                          </a:moveTo>
                          <a:cubicBezTo>
                            <a:pt x="-11760" y="52502"/>
                            <a:pt x="79775" y="23483"/>
                            <a:pt x="157684" y="0"/>
                          </a:cubicBezTo>
                          <a:cubicBezTo>
                            <a:pt x="432623" y="-6551"/>
                            <a:pt x="567791" y="6406"/>
                            <a:pt x="809652" y="0"/>
                          </a:cubicBezTo>
                          <a:cubicBezTo>
                            <a:pt x="1044585" y="-25297"/>
                            <a:pt x="1151056" y="40298"/>
                            <a:pt x="1461621" y="0"/>
                          </a:cubicBezTo>
                          <a:cubicBezTo>
                            <a:pt x="1740130" y="-40059"/>
                            <a:pt x="1904186" y="31238"/>
                            <a:pt x="2113591" y="0"/>
                          </a:cubicBezTo>
                          <a:cubicBezTo>
                            <a:pt x="2372454" y="-19115"/>
                            <a:pt x="2493386" y="73404"/>
                            <a:pt x="2802463" y="0"/>
                          </a:cubicBezTo>
                          <a:cubicBezTo>
                            <a:pt x="3186981" y="-36906"/>
                            <a:pt x="3385656" y="83711"/>
                            <a:pt x="3848073" y="0"/>
                          </a:cubicBezTo>
                          <a:cubicBezTo>
                            <a:pt x="3940383" y="-7631"/>
                            <a:pt x="4005805" y="37602"/>
                            <a:pt x="4005757" y="120264"/>
                          </a:cubicBezTo>
                          <a:cubicBezTo>
                            <a:pt x="4042348" y="274611"/>
                            <a:pt x="3913157" y="362870"/>
                            <a:pt x="4005757" y="601303"/>
                          </a:cubicBezTo>
                          <a:cubicBezTo>
                            <a:pt x="4014239" y="646831"/>
                            <a:pt x="3916011" y="732390"/>
                            <a:pt x="3848073" y="721568"/>
                          </a:cubicBezTo>
                          <a:cubicBezTo>
                            <a:pt x="3689704" y="712264"/>
                            <a:pt x="3557327" y="677806"/>
                            <a:pt x="3343720" y="721568"/>
                          </a:cubicBezTo>
                          <a:cubicBezTo>
                            <a:pt x="3135934" y="814092"/>
                            <a:pt x="2870879" y="681306"/>
                            <a:pt x="2691751" y="721568"/>
                          </a:cubicBezTo>
                          <a:cubicBezTo>
                            <a:pt x="2499341" y="774820"/>
                            <a:pt x="2288684" y="677960"/>
                            <a:pt x="2150495" y="721568"/>
                          </a:cubicBezTo>
                          <a:cubicBezTo>
                            <a:pt x="2044855" y="775511"/>
                            <a:pt x="1757967" y="694053"/>
                            <a:pt x="1609237" y="721568"/>
                          </a:cubicBezTo>
                          <a:cubicBezTo>
                            <a:pt x="1518799" y="745765"/>
                            <a:pt x="1205784" y="710232"/>
                            <a:pt x="920364" y="721568"/>
                          </a:cubicBezTo>
                          <a:cubicBezTo>
                            <a:pt x="577866" y="765034"/>
                            <a:pt x="320130" y="656825"/>
                            <a:pt x="157684" y="721568"/>
                          </a:cubicBezTo>
                          <a:cubicBezTo>
                            <a:pt x="80907" y="740063"/>
                            <a:pt x="-13718" y="662900"/>
                            <a:pt x="0" y="601303"/>
                          </a:cubicBezTo>
                          <a:cubicBezTo>
                            <a:pt x="-12442" y="382160"/>
                            <a:pt x="5532" y="320671"/>
                            <a:pt x="0" y="120264"/>
                          </a:cubicBezTo>
                          <a:close/>
                        </a:path>
                        <a:path w="4005758" h="721568" fill="none" stroke="0" extrusionOk="0">
                          <a:moveTo>
                            <a:pt x="0" y="120264"/>
                          </a:moveTo>
                          <a:cubicBezTo>
                            <a:pt x="-8927" y="55504"/>
                            <a:pt x="93233" y="17353"/>
                            <a:pt x="157684" y="0"/>
                          </a:cubicBezTo>
                          <a:cubicBezTo>
                            <a:pt x="448215" y="-42726"/>
                            <a:pt x="582468" y="43087"/>
                            <a:pt x="846556" y="0"/>
                          </a:cubicBezTo>
                          <a:cubicBezTo>
                            <a:pt x="1105505" y="-19637"/>
                            <a:pt x="1271569" y="46072"/>
                            <a:pt x="1461621" y="0"/>
                          </a:cubicBezTo>
                          <a:cubicBezTo>
                            <a:pt x="1689403" y="25652"/>
                            <a:pt x="1882850" y="14413"/>
                            <a:pt x="2076687" y="0"/>
                          </a:cubicBezTo>
                          <a:cubicBezTo>
                            <a:pt x="2217971" y="-34693"/>
                            <a:pt x="2382272" y="22454"/>
                            <a:pt x="2581039" y="0"/>
                          </a:cubicBezTo>
                          <a:cubicBezTo>
                            <a:pt x="2784747" y="-34682"/>
                            <a:pt x="2907423" y="-16787"/>
                            <a:pt x="3122297" y="0"/>
                          </a:cubicBezTo>
                          <a:cubicBezTo>
                            <a:pt x="3410345" y="11237"/>
                            <a:pt x="3549628" y="-2096"/>
                            <a:pt x="3848073" y="0"/>
                          </a:cubicBezTo>
                          <a:cubicBezTo>
                            <a:pt x="3936299" y="-4157"/>
                            <a:pt x="4020238" y="52048"/>
                            <a:pt x="4005757" y="120264"/>
                          </a:cubicBezTo>
                          <a:cubicBezTo>
                            <a:pt x="4015030" y="355725"/>
                            <a:pt x="3987357" y="480019"/>
                            <a:pt x="4005757" y="601303"/>
                          </a:cubicBezTo>
                          <a:cubicBezTo>
                            <a:pt x="4028045" y="682008"/>
                            <a:pt x="3944689" y="725594"/>
                            <a:pt x="3848073" y="721568"/>
                          </a:cubicBezTo>
                          <a:cubicBezTo>
                            <a:pt x="3629854" y="747504"/>
                            <a:pt x="3368843" y="689044"/>
                            <a:pt x="3233009" y="721568"/>
                          </a:cubicBezTo>
                          <a:cubicBezTo>
                            <a:pt x="3125282" y="743950"/>
                            <a:pt x="2845529" y="704090"/>
                            <a:pt x="2544136" y="721568"/>
                          </a:cubicBezTo>
                          <a:cubicBezTo>
                            <a:pt x="2227000" y="780383"/>
                            <a:pt x="2282460" y="704566"/>
                            <a:pt x="2002878" y="721568"/>
                          </a:cubicBezTo>
                          <a:cubicBezTo>
                            <a:pt x="1752056" y="722342"/>
                            <a:pt x="1653161" y="690304"/>
                            <a:pt x="1350910" y="721568"/>
                          </a:cubicBezTo>
                          <a:cubicBezTo>
                            <a:pt x="1055914" y="771303"/>
                            <a:pt x="981231" y="698923"/>
                            <a:pt x="809652" y="721568"/>
                          </a:cubicBezTo>
                          <a:cubicBezTo>
                            <a:pt x="690370" y="711038"/>
                            <a:pt x="411440" y="665807"/>
                            <a:pt x="157684" y="721568"/>
                          </a:cubicBezTo>
                          <a:cubicBezTo>
                            <a:pt x="70768" y="741667"/>
                            <a:pt x="4104" y="654681"/>
                            <a:pt x="0" y="601303"/>
                          </a:cubicBezTo>
                          <a:cubicBezTo>
                            <a:pt x="-109195" y="375730"/>
                            <a:pt x="3707" y="249369"/>
                            <a:pt x="0" y="120264"/>
                          </a:cubicBezTo>
                          <a:close/>
                        </a:path>
                      </a:pathLst>
                    </a:custGeom>
                    <ask:type>
                      <ask:lineSketchScribble/>
                    </ask:type>
                  </ask:lineSketchStyleProps>
                </a:ext>
              </a:extLst>
            </a:ln>
            <a:effectLst/>
          </p:spPr>
          <p:txBody>
            <a:bodyPr rtlCol="0" anchor="ctr"/>
            <a:lstStyle/>
            <a:p>
              <a:pPr algn="ctr">
                <a:defRPr/>
              </a:pPr>
              <a:endParaRPr lang="en-US" kern="0">
                <a:solidFill>
                  <a:prstClr val="white"/>
                </a:solidFill>
                <a:latin typeface="等线"/>
              </a:endParaRPr>
            </a:p>
          </p:txBody>
        </p:sp>
        <p:sp>
          <p:nvSpPr>
            <p:cNvPr id="13" name="Rectangle 12">
              <a:extLst>
                <a:ext uri="{FF2B5EF4-FFF2-40B4-BE49-F238E27FC236}">
                  <a16:creationId xmlns:a16="http://schemas.microsoft.com/office/drawing/2014/main" id="{06F3E1E2-95CF-457B-9B29-DAA6B11DC688}"/>
                </a:ext>
              </a:extLst>
            </p:cNvPr>
            <p:cNvSpPr/>
            <p:nvPr/>
          </p:nvSpPr>
          <p:spPr>
            <a:xfrm>
              <a:off x="7919440" y="4107814"/>
              <a:ext cx="3751868" cy="1170304"/>
            </a:xfrm>
            <a:prstGeom prst="rect">
              <a:avLst/>
            </a:prstGeom>
          </p:spPr>
          <p:txBody>
            <a:bodyPr wrap="square">
              <a:spAutoFit/>
            </a:bodyPr>
            <a:lstStyle/>
            <a:p>
              <a:pPr>
                <a:defRPr/>
              </a:pPr>
              <a:r>
                <a:rPr lang="vi-VN" altLang="zh-CN" sz="2400" b="1" kern="0" dirty="0">
                  <a:solidFill>
                    <a:srgbClr val="FF0000"/>
                  </a:solidFill>
                  <a:latin typeface="Arial" panose="020B0604020202020204" pitchFamily="34" charset="0"/>
                  <a:ea typeface="inpin heiti" charset="-122"/>
                  <a:cs typeface="Arial" panose="020B0604020202020204" pitchFamily="34" charset="0"/>
                </a:rPr>
                <a:t>Đoạn 1 thể hiện điều gì?</a:t>
              </a:r>
            </a:p>
          </p:txBody>
        </p:sp>
      </p:grpSp>
      <p:sp>
        <p:nvSpPr>
          <p:cNvPr id="14" name="Rounded Rectangle 17">
            <a:extLst>
              <a:ext uri="{FF2B5EF4-FFF2-40B4-BE49-F238E27FC236}">
                <a16:creationId xmlns:a16="http://schemas.microsoft.com/office/drawing/2014/main" id="{BB500472-3F8D-440C-A0BF-34945BFE3F44}"/>
              </a:ext>
            </a:extLst>
          </p:cNvPr>
          <p:cNvSpPr/>
          <p:nvPr/>
        </p:nvSpPr>
        <p:spPr>
          <a:xfrm>
            <a:off x="899994" y="3399142"/>
            <a:ext cx="8014401" cy="1170583"/>
          </a:xfrm>
          <a:prstGeom prst="roundRect">
            <a:avLst>
              <a:gd name="adj" fmla="val 11248"/>
            </a:avLst>
          </a:prstGeom>
          <a:noFill/>
          <a:ln w="57150" cap="flat" cmpd="sng" algn="ctr">
            <a:solidFill>
              <a:srgbClr val="C46208"/>
            </a:solidFill>
            <a:prstDash val="solid"/>
            <a:miter lim="800000"/>
          </a:ln>
          <a:effectLst/>
        </p:spPr>
        <p:txBody>
          <a:bodyPr rtlCol="0" anchor="ctr"/>
          <a:lstStyle/>
          <a:p>
            <a:pPr algn="ctr">
              <a:defRPr/>
            </a:pPr>
            <a:endParaRPr lang="en-US" sz="760">
              <a:solidFill>
                <a:srgbClr val="FFFFFF"/>
              </a:solidFill>
              <a:cs typeface="Arial"/>
              <a:sym typeface="Arial"/>
            </a:endParaRPr>
          </a:p>
        </p:txBody>
      </p:sp>
      <p:sp>
        <p:nvSpPr>
          <p:cNvPr id="18" name="Text Box 6">
            <a:extLst>
              <a:ext uri="{FF2B5EF4-FFF2-40B4-BE49-F238E27FC236}">
                <a16:creationId xmlns:a16="http://schemas.microsoft.com/office/drawing/2014/main" id="{784622EC-E3D9-459B-B42F-9A6CF6AB4E42}"/>
              </a:ext>
            </a:extLst>
          </p:cNvPr>
          <p:cNvSpPr txBox="1">
            <a:spLocks noChangeArrowheads="1"/>
          </p:cNvSpPr>
          <p:nvPr/>
        </p:nvSpPr>
        <p:spPr bwMode="auto">
          <a:xfrm>
            <a:off x="915733" y="3438129"/>
            <a:ext cx="7998662" cy="1092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buClr>
                <a:schemeClr val="accent2"/>
              </a:buClr>
            </a:pPr>
            <a:r>
              <a:rPr lang="vi-VN" altLang="vi-VN" sz="2600" b="1" dirty="0">
                <a:solidFill>
                  <a:srgbClr val="09163D"/>
                </a:solidFill>
                <a:highlight>
                  <a:srgbClr val="FFFF00"/>
                </a:highlight>
                <a:latin typeface="ARI"/>
              </a:rPr>
              <a:t>Ý đoạn 1:</a:t>
            </a:r>
            <a:r>
              <a:rPr lang="vi-VN" altLang="vi-VN" sz="2600" b="1" i="1" dirty="0">
                <a:solidFill>
                  <a:srgbClr val="09163D"/>
                </a:solidFill>
                <a:latin typeface="ARI"/>
              </a:rPr>
              <a:t> </a:t>
            </a:r>
          </a:p>
          <a:p>
            <a:pPr>
              <a:spcBef>
                <a:spcPct val="50000"/>
              </a:spcBef>
              <a:buClr>
                <a:schemeClr val="accent2"/>
              </a:buClr>
            </a:pPr>
            <a:r>
              <a:rPr lang="vi-VN" altLang="vi-VN" sz="2600" b="1" i="1" dirty="0">
                <a:solidFill>
                  <a:srgbClr val="C46208"/>
                </a:solidFill>
                <a:latin typeface="ARI"/>
              </a:rPr>
              <a:t>      </a:t>
            </a:r>
            <a:r>
              <a:rPr lang="vi-VN" altLang="vi-VN" sz="2500" b="1" i="1" dirty="0">
                <a:solidFill>
                  <a:srgbClr val="09163D"/>
                </a:solidFill>
                <a:latin typeface="ARI"/>
              </a:rPr>
              <a:t>Quyết định dũng cảm về việc lập làng mới của bố Nhụ.</a:t>
            </a:r>
            <a:endParaRPr lang="en-US" altLang="vi-VN" sz="2500" b="1" i="1" dirty="0">
              <a:solidFill>
                <a:srgbClr val="09163D"/>
              </a:solidFill>
              <a:latin typeface="ARI"/>
            </a:endParaRPr>
          </a:p>
        </p:txBody>
      </p:sp>
      <p:pic>
        <p:nvPicPr>
          <p:cNvPr id="4" name="Picture 3">
            <a:extLst>
              <a:ext uri="{FF2B5EF4-FFF2-40B4-BE49-F238E27FC236}">
                <a16:creationId xmlns:a16="http://schemas.microsoft.com/office/drawing/2014/main" id="{D2F6E547-4755-496C-8B55-C7465463668C}"/>
              </a:ext>
            </a:extLst>
          </p:cNvPr>
          <p:cNvPicPr>
            <a:picLocks noChangeAspect="1"/>
          </p:cNvPicPr>
          <p:nvPr/>
        </p:nvPicPr>
        <p:blipFill rotWithShape="1">
          <a:blip r:embed="rId4"/>
          <a:srcRect t="38654"/>
          <a:stretch/>
        </p:blipFill>
        <p:spPr>
          <a:xfrm>
            <a:off x="1882695" y="298092"/>
            <a:ext cx="3880151" cy="1720471"/>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20" name="Rounded Rectangle 32">
            <a:extLst>
              <a:ext uri="{FF2B5EF4-FFF2-40B4-BE49-F238E27FC236}">
                <a16:creationId xmlns:a16="http://schemas.microsoft.com/office/drawing/2014/main" id="{8A7F24D5-1B6C-4AC8-8C57-CF3C0AE5FD18}"/>
              </a:ext>
            </a:extLst>
          </p:cNvPr>
          <p:cNvSpPr/>
          <p:nvPr/>
        </p:nvSpPr>
        <p:spPr>
          <a:xfrm>
            <a:off x="5977561" y="971832"/>
            <a:ext cx="1733083" cy="510778"/>
          </a:xfrm>
          <a:prstGeom prst="roundRect">
            <a:avLst/>
          </a:prstGeom>
          <a:noFill/>
          <a:ln w="25400">
            <a:solidFill>
              <a:srgbClr val="EDD0B9"/>
            </a:solidFill>
          </a:ln>
          <a:effectLst>
            <a:glow rad="101600">
              <a:srgbClr val="E6D5F3">
                <a:alpha val="40000"/>
              </a:srgbClr>
            </a:glow>
            <a:outerShdw blurRad="50800" dist="50800" dir="5400000" algn="ctr" rotWithShape="0">
              <a:srgbClr val="EDD0B9"/>
            </a:outerShdw>
          </a:effectLst>
        </p:spPr>
        <p:txBody>
          <a:bodyPr wrap="square">
            <a:spAutoFit/>
          </a:bodyPr>
          <a:lstStyle/>
          <a:p>
            <a:pPr algn="ctr"/>
            <a:r>
              <a:rPr lang="vi-VN" altLang="en-US" sz="2400" b="1">
                <a:solidFill>
                  <a:srgbClr val="C00000"/>
                </a:solidFill>
                <a:latin typeface="Times" panose="02020603050405020304" pitchFamily="18" charset="0"/>
                <a:cs typeface="Times" panose="02020603050405020304" pitchFamily="18" charset="0"/>
              </a:rPr>
              <a:t> họp làng</a:t>
            </a:r>
            <a:endParaRPr lang="en-US" sz="2400" b="1" u="sng" dirty="0">
              <a:solidFill>
                <a:srgbClr val="C00000"/>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1575668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2000"/>
                                        <p:tgtEl>
                                          <p:spTgt spid="18"/>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ircle(in)">
                                      <p:cBhvr>
                                        <p:cTn id="15" dur="20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strVal val="#ppt_w*0.70"/>
                                          </p:val>
                                        </p:tav>
                                        <p:tav tm="100000">
                                          <p:val>
                                            <p:strVal val="#ppt_w"/>
                                          </p:val>
                                        </p:tav>
                                      </p:tavLst>
                                    </p:anim>
                                    <p:anim calcmode="lin" valueType="num">
                                      <p:cBhvr>
                                        <p:cTn id="21" dur="1000" fill="hold"/>
                                        <p:tgtEl>
                                          <p:spTgt spid="4"/>
                                        </p:tgtEl>
                                        <p:attrNameLst>
                                          <p:attrName>ppt_h</p:attrName>
                                        </p:attrNameLst>
                                      </p:cBhvr>
                                      <p:tavLst>
                                        <p:tav tm="0">
                                          <p:val>
                                            <p:strVal val="#ppt_h"/>
                                          </p:val>
                                        </p:tav>
                                        <p:tav tm="100000">
                                          <p:val>
                                            <p:strVal val="#ppt_h"/>
                                          </p:val>
                                        </p:tav>
                                      </p:tavLst>
                                    </p:anim>
                                    <p:animEffect transition="in" filter="fade">
                                      <p:cBhvr>
                                        <p:cTn id="22" dur="1000"/>
                                        <p:tgtEl>
                                          <p:spTgt spid="4"/>
                                        </p:tgtEl>
                                      </p:cBhvr>
                                    </p:animEffect>
                                  </p:childTnLst>
                                </p:cTn>
                              </p:par>
                              <p:par>
                                <p:cTn id="23" presetID="55"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1000" fill="hold"/>
                                        <p:tgtEl>
                                          <p:spTgt spid="20"/>
                                        </p:tgtEl>
                                        <p:attrNameLst>
                                          <p:attrName>ppt_w</p:attrName>
                                        </p:attrNameLst>
                                      </p:cBhvr>
                                      <p:tavLst>
                                        <p:tav tm="0">
                                          <p:val>
                                            <p:strVal val="#ppt_w*0.70"/>
                                          </p:val>
                                        </p:tav>
                                        <p:tav tm="100000">
                                          <p:val>
                                            <p:strVal val="#ppt_w"/>
                                          </p:val>
                                        </p:tav>
                                      </p:tavLst>
                                    </p:anim>
                                    <p:anim calcmode="lin" valueType="num">
                                      <p:cBhvr>
                                        <p:cTn id="26" dur="1000" fill="hold"/>
                                        <p:tgtEl>
                                          <p:spTgt spid="20"/>
                                        </p:tgtEl>
                                        <p:attrNameLst>
                                          <p:attrName>ppt_h</p:attrName>
                                        </p:attrNameLst>
                                      </p:cBhvr>
                                      <p:tavLst>
                                        <p:tav tm="0">
                                          <p:val>
                                            <p:strVal val="#ppt_h"/>
                                          </p:val>
                                        </p:tav>
                                        <p:tav tm="100000">
                                          <p:val>
                                            <p:strVal val="#ppt_h"/>
                                          </p:val>
                                        </p:tav>
                                      </p:tavLst>
                                    </p:anim>
                                    <p:animEffect transition="in" filter="fade">
                                      <p:cBhvr>
                                        <p:cTn id="27"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Alternate Process 5">
            <a:extLst>
              <a:ext uri="{FF2B5EF4-FFF2-40B4-BE49-F238E27FC236}">
                <a16:creationId xmlns:a16="http://schemas.microsoft.com/office/drawing/2014/main" id="{38CCEE3F-1C6D-4520-84DA-46AC155D8ED4}"/>
              </a:ext>
            </a:extLst>
          </p:cNvPr>
          <p:cNvSpPr/>
          <p:nvPr/>
        </p:nvSpPr>
        <p:spPr>
          <a:xfrm>
            <a:off x="449820" y="3238486"/>
            <a:ext cx="8101853" cy="1573333"/>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610040" y="3363434"/>
            <a:ext cx="7788439" cy="1323439"/>
          </a:xfrm>
          <a:prstGeom prst="rect">
            <a:avLst/>
          </a:prstGeom>
          <a:solidFill>
            <a:srgbClr val="FFFF00"/>
          </a:solidFill>
        </p:spPr>
        <p:txBody>
          <a:bodyPr wrap="square">
            <a:spAutoFit/>
          </a:bodyPr>
          <a:lstStyle/>
          <a:p>
            <a:pPr algn="just"/>
            <a:r>
              <a:rPr lang="vi-VN" altLang="en-US" sz="2000" b="1" i="1" dirty="0">
                <a:solidFill>
                  <a:srgbClr val="000C3A"/>
                </a:solidFill>
                <a:latin typeface="Arial" panose="020B0604020202020204" pitchFamily="34" charset="0"/>
                <a:cs typeface="Arial" panose="020B0604020202020204" pitchFamily="34" charset="0"/>
              </a:rPr>
              <a:t>Ngoài đảo có đất rộng, bãi dài, cây xanh, nước ngọt, ngư trường gần, đáp ứng được mong ước bấy lâu của người dân chài là có đất rộng để phơi được một vàng lưới, buộc được một con thuyền.</a:t>
            </a:r>
            <a:r>
              <a:rPr lang="en-US" altLang="en-US" sz="2000" b="1" i="1" dirty="0">
                <a:solidFill>
                  <a:srgbClr val="000C3A"/>
                </a:solidFill>
                <a:latin typeface="Arial" panose="020B0604020202020204" pitchFamily="34" charset="0"/>
                <a:cs typeface="Arial" panose="020B0604020202020204" pitchFamily="34" charset="0"/>
              </a:rPr>
              <a:t> </a:t>
            </a:r>
            <a:endParaRPr lang="en-US" altLang="vi-VN" sz="2000" i="1" dirty="0">
              <a:solidFill>
                <a:srgbClr val="FF0000"/>
              </a:solidFill>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27FA03FA-387E-4F85-AEE2-8C78CA30F382}"/>
              </a:ext>
            </a:extLst>
          </p:cNvPr>
          <p:cNvGrpSpPr/>
          <p:nvPr/>
        </p:nvGrpSpPr>
        <p:grpSpPr>
          <a:xfrm>
            <a:off x="927122" y="2154425"/>
            <a:ext cx="6946439" cy="681058"/>
            <a:chOff x="-3178992" y="2208281"/>
            <a:chExt cx="13694264" cy="538982"/>
          </a:xfrm>
        </p:grpSpPr>
        <p:sp>
          <p:nvSpPr>
            <p:cNvPr id="19" name="Rectangle: Rounded Corners 43">
              <a:extLst>
                <a:ext uri="{FF2B5EF4-FFF2-40B4-BE49-F238E27FC236}">
                  <a16:creationId xmlns:a16="http://schemas.microsoft.com/office/drawing/2014/main" id="{0C13FA63-4BA3-4EDA-A787-B8857A20CFA4}"/>
                </a:ext>
              </a:extLst>
            </p:cNvPr>
            <p:cNvSpPr/>
            <p:nvPr/>
          </p:nvSpPr>
          <p:spPr>
            <a:xfrm>
              <a:off x="-2955734" y="2208281"/>
              <a:ext cx="13471006" cy="538982"/>
            </a:xfrm>
            <a:custGeom>
              <a:avLst/>
              <a:gdLst>
                <a:gd name="connsiteX0" fmla="*/ 0 w 6999451"/>
                <a:gd name="connsiteY0" fmla="*/ 87234 h 523393"/>
                <a:gd name="connsiteX1" fmla="*/ 87234 w 6999451"/>
                <a:gd name="connsiteY1" fmla="*/ 0 h 523393"/>
                <a:gd name="connsiteX2" fmla="*/ 724232 w 6999451"/>
                <a:gd name="connsiteY2" fmla="*/ 0 h 523393"/>
                <a:gd name="connsiteX3" fmla="*/ 1156481 w 6999451"/>
                <a:gd name="connsiteY3" fmla="*/ 0 h 523393"/>
                <a:gd name="connsiteX4" fmla="*/ 1588730 w 6999451"/>
                <a:gd name="connsiteY4" fmla="*/ 0 h 523393"/>
                <a:gd name="connsiteX5" fmla="*/ 2293979 w 6999451"/>
                <a:gd name="connsiteY5" fmla="*/ 0 h 523393"/>
                <a:gd name="connsiteX6" fmla="*/ 2930977 w 6999451"/>
                <a:gd name="connsiteY6" fmla="*/ 0 h 523393"/>
                <a:gd name="connsiteX7" fmla="*/ 3294976 w 6999451"/>
                <a:gd name="connsiteY7" fmla="*/ 0 h 523393"/>
                <a:gd name="connsiteX8" fmla="*/ 3795475 w 6999451"/>
                <a:gd name="connsiteY8" fmla="*/ 0 h 523393"/>
                <a:gd name="connsiteX9" fmla="*/ 4432473 w 6999451"/>
                <a:gd name="connsiteY9" fmla="*/ 0 h 523393"/>
                <a:gd name="connsiteX10" fmla="*/ 5069472 w 6999451"/>
                <a:gd name="connsiteY10" fmla="*/ 0 h 523393"/>
                <a:gd name="connsiteX11" fmla="*/ 5433471 w 6999451"/>
                <a:gd name="connsiteY11" fmla="*/ 0 h 523393"/>
                <a:gd name="connsiteX12" fmla="*/ 5797470 w 6999451"/>
                <a:gd name="connsiteY12" fmla="*/ 0 h 523393"/>
                <a:gd name="connsiteX13" fmla="*/ 6161469 w 6999451"/>
                <a:gd name="connsiteY13" fmla="*/ 0 h 523393"/>
                <a:gd name="connsiteX14" fmla="*/ 6912217 w 6999451"/>
                <a:gd name="connsiteY14" fmla="*/ 0 h 523393"/>
                <a:gd name="connsiteX15" fmla="*/ 6999451 w 6999451"/>
                <a:gd name="connsiteY15" fmla="*/ 87234 h 523393"/>
                <a:gd name="connsiteX16" fmla="*/ 6999451 w 6999451"/>
                <a:gd name="connsiteY16" fmla="*/ 436159 h 523393"/>
                <a:gd name="connsiteX17" fmla="*/ 6912217 w 6999451"/>
                <a:gd name="connsiteY17" fmla="*/ 523393 h 523393"/>
                <a:gd name="connsiteX18" fmla="*/ 6479968 w 6999451"/>
                <a:gd name="connsiteY18" fmla="*/ 523393 h 523393"/>
                <a:gd name="connsiteX19" fmla="*/ 5911219 w 6999451"/>
                <a:gd name="connsiteY19" fmla="*/ 523393 h 523393"/>
                <a:gd name="connsiteX20" fmla="*/ 5478971 w 6999451"/>
                <a:gd name="connsiteY20" fmla="*/ 523393 h 523393"/>
                <a:gd name="connsiteX21" fmla="*/ 4978472 w 6999451"/>
                <a:gd name="connsiteY21" fmla="*/ 523393 h 523393"/>
                <a:gd name="connsiteX22" fmla="*/ 4409723 w 6999451"/>
                <a:gd name="connsiteY22" fmla="*/ 523393 h 523393"/>
                <a:gd name="connsiteX23" fmla="*/ 3840975 w 6999451"/>
                <a:gd name="connsiteY23" fmla="*/ 523393 h 523393"/>
                <a:gd name="connsiteX24" fmla="*/ 3135726 w 6999451"/>
                <a:gd name="connsiteY24" fmla="*/ 523393 h 523393"/>
                <a:gd name="connsiteX25" fmla="*/ 2498728 w 6999451"/>
                <a:gd name="connsiteY25" fmla="*/ 523393 h 523393"/>
                <a:gd name="connsiteX26" fmla="*/ 2134729 w 6999451"/>
                <a:gd name="connsiteY26" fmla="*/ 523393 h 523393"/>
                <a:gd name="connsiteX27" fmla="*/ 1429481 w 6999451"/>
                <a:gd name="connsiteY27" fmla="*/ 523393 h 523393"/>
                <a:gd name="connsiteX28" fmla="*/ 724232 w 6999451"/>
                <a:gd name="connsiteY28" fmla="*/ 523393 h 523393"/>
                <a:gd name="connsiteX29" fmla="*/ 87234 w 6999451"/>
                <a:gd name="connsiteY29" fmla="*/ 523393 h 523393"/>
                <a:gd name="connsiteX30" fmla="*/ 0 w 6999451"/>
                <a:gd name="connsiteY30" fmla="*/ 436159 h 523393"/>
                <a:gd name="connsiteX31" fmla="*/ 0 w 6999451"/>
                <a:gd name="connsiteY31" fmla="*/ 87234 h 52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999451" h="523393" fill="none" extrusionOk="0">
                  <a:moveTo>
                    <a:pt x="0" y="87234"/>
                  </a:moveTo>
                  <a:cubicBezTo>
                    <a:pt x="9917" y="43511"/>
                    <a:pt x="48367" y="-304"/>
                    <a:pt x="87234" y="0"/>
                  </a:cubicBezTo>
                  <a:cubicBezTo>
                    <a:pt x="231531" y="-54859"/>
                    <a:pt x="436420" y="20277"/>
                    <a:pt x="724232" y="0"/>
                  </a:cubicBezTo>
                  <a:cubicBezTo>
                    <a:pt x="1012044" y="-20277"/>
                    <a:pt x="1032040" y="24210"/>
                    <a:pt x="1156481" y="0"/>
                  </a:cubicBezTo>
                  <a:cubicBezTo>
                    <a:pt x="1280922" y="-24210"/>
                    <a:pt x="1391976" y="23489"/>
                    <a:pt x="1588730" y="0"/>
                  </a:cubicBezTo>
                  <a:cubicBezTo>
                    <a:pt x="1785484" y="-23489"/>
                    <a:pt x="1971402" y="32493"/>
                    <a:pt x="2293979" y="0"/>
                  </a:cubicBezTo>
                  <a:cubicBezTo>
                    <a:pt x="2616556" y="-32493"/>
                    <a:pt x="2794544" y="11924"/>
                    <a:pt x="2930977" y="0"/>
                  </a:cubicBezTo>
                  <a:cubicBezTo>
                    <a:pt x="3067410" y="-11924"/>
                    <a:pt x="3136863" y="21299"/>
                    <a:pt x="3294976" y="0"/>
                  </a:cubicBezTo>
                  <a:cubicBezTo>
                    <a:pt x="3453089" y="-21299"/>
                    <a:pt x="3589634" y="42380"/>
                    <a:pt x="3795475" y="0"/>
                  </a:cubicBezTo>
                  <a:cubicBezTo>
                    <a:pt x="4001316" y="-42380"/>
                    <a:pt x="4195030" y="32595"/>
                    <a:pt x="4432473" y="0"/>
                  </a:cubicBezTo>
                  <a:cubicBezTo>
                    <a:pt x="4669916" y="-32595"/>
                    <a:pt x="4929555" y="31015"/>
                    <a:pt x="5069472" y="0"/>
                  </a:cubicBezTo>
                  <a:cubicBezTo>
                    <a:pt x="5209389" y="-31015"/>
                    <a:pt x="5315299" y="24464"/>
                    <a:pt x="5433471" y="0"/>
                  </a:cubicBezTo>
                  <a:cubicBezTo>
                    <a:pt x="5551643" y="-24464"/>
                    <a:pt x="5714332" y="38274"/>
                    <a:pt x="5797470" y="0"/>
                  </a:cubicBezTo>
                  <a:cubicBezTo>
                    <a:pt x="5880608" y="-38274"/>
                    <a:pt x="6027391" y="21266"/>
                    <a:pt x="6161469" y="0"/>
                  </a:cubicBezTo>
                  <a:cubicBezTo>
                    <a:pt x="6295547" y="-21266"/>
                    <a:pt x="6761736" y="74610"/>
                    <a:pt x="6912217" y="0"/>
                  </a:cubicBezTo>
                  <a:cubicBezTo>
                    <a:pt x="6948729" y="-4987"/>
                    <a:pt x="7003516" y="34271"/>
                    <a:pt x="6999451" y="87234"/>
                  </a:cubicBezTo>
                  <a:cubicBezTo>
                    <a:pt x="7021229" y="223105"/>
                    <a:pt x="6994464" y="315793"/>
                    <a:pt x="6999451" y="436159"/>
                  </a:cubicBezTo>
                  <a:cubicBezTo>
                    <a:pt x="7004367" y="484001"/>
                    <a:pt x="6960032" y="520551"/>
                    <a:pt x="6912217" y="523393"/>
                  </a:cubicBezTo>
                  <a:cubicBezTo>
                    <a:pt x="6701466" y="552571"/>
                    <a:pt x="6589484" y="493271"/>
                    <a:pt x="6479968" y="523393"/>
                  </a:cubicBezTo>
                  <a:cubicBezTo>
                    <a:pt x="6370452" y="553515"/>
                    <a:pt x="6050178" y="469318"/>
                    <a:pt x="5911219" y="523393"/>
                  </a:cubicBezTo>
                  <a:cubicBezTo>
                    <a:pt x="5772260" y="577468"/>
                    <a:pt x="5677329" y="481268"/>
                    <a:pt x="5478971" y="523393"/>
                  </a:cubicBezTo>
                  <a:cubicBezTo>
                    <a:pt x="5280613" y="565518"/>
                    <a:pt x="5080292" y="487807"/>
                    <a:pt x="4978472" y="523393"/>
                  </a:cubicBezTo>
                  <a:cubicBezTo>
                    <a:pt x="4876652" y="558979"/>
                    <a:pt x="4577961" y="500323"/>
                    <a:pt x="4409723" y="523393"/>
                  </a:cubicBezTo>
                  <a:cubicBezTo>
                    <a:pt x="4241485" y="546463"/>
                    <a:pt x="4110120" y="456321"/>
                    <a:pt x="3840975" y="523393"/>
                  </a:cubicBezTo>
                  <a:cubicBezTo>
                    <a:pt x="3571830" y="590465"/>
                    <a:pt x="3298215" y="470581"/>
                    <a:pt x="3135726" y="523393"/>
                  </a:cubicBezTo>
                  <a:cubicBezTo>
                    <a:pt x="2973237" y="576205"/>
                    <a:pt x="2788664" y="509015"/>
                    <a:pt x="2498728" y="523393"/>
                  </a:cubicBezTo>
                  <a:cubicBezTo>
                    <a:pt x="2208792" y="537771"/>
                    <a:pt x="2232356" y="511178"/>
                    <a:pt x="2134729" y="523393"/>
                  </a:cubicBezTo>
                  <a:cubicBezTo>
                    <a:pt x="2037102" y="535608"/>
                    <a:pt x="1634187" y="448955"/>
                    <a:pt x="1429481" y="523393"/>
                  </a:cubicBezTo>
                  <a:cubicBezTo>
                    <a:pt x="1224775" y="597831"/>
                    <a:pt x="978068" y="500302"/>
                    <a:pt x="724232" y="523393"/>
                  </a:cubicBezTo>
                  <a:cubicBezTo>
                    <a:pt x="470396" y="546484"/>
                    <a:pt x="400022" y="501941"/>
                    <a:pt x="87234" y="523393"/>
                  </a:cubicBezTo>
                  <a:cubicBezTo>
                    <a:pt x="46904" y="521414"/>
                    <a:pt x="4561" y="481074"/>
                    <a:pt x="0" y="436159"/>
                  </a:cubicBezTo>
                  <a:cubicBezTo>
                    <a:pt x="-29190" y="305457"/>
                    <a:pt x="34244" y="175482"/>
                    <a:pt x="0" y="87234"/>
                  </a:cubicBezTo>
                  <a:close/>
                </a:path>
                <a:path w="6999451" h="523393" stroke="0" extrusionOk="0">
                  <a:moveTo>
                    <a:pt x="0" y="87234"/>
                  </a:moveTo>
                  <a:cubicBezTo>
                    <a:pt x="-5620" y="37396"/>
                    <a:pt x="49113" y="7656"/>
                    <a:pt x="87234" y="0"/>
                  </a:cubicBezTo>
                  <a:cubicBezTo>
                    <a:pt x="329848" y="-11531"/>
                    <a:pt x="475604" y="63198"/>
                    <a:pt x="724232" y="0"/>
                  </a:cubicBezTo>
                  <a:cubicBezTo>
                    <a:pt x="972860" y="-63198"/>
                    <a:pt x="1151850" y="5009"/>
                    <a:pt x="1361231" y="0"/>
                  </a:cubicBezTo>
                  <a:cubicBezTo>
                    <a:pt x="1570612" y="-5009"/>
                    <a:pt x="1719756" y="18304"/>
                    <a:pt x="1998229" y="0"/>
                  </a:cubicBezTo>
                  <a:cubicBezTo>
                    <a:pt x="2276702" y="-18304"/>
                    <a:pt x="2480553" y="81307"/>
                    <a:pt x="2703477" y="0"/>
                  </a:cubicBezTo>
                  <a:cubicBezTo>
                    <a:pt x="2926401" y="-81307"/>
                    <a:pt x="2960023" y="1375"/>
                    <a:pt x="3135726" y="0"/>
                  </a:cubicBezTo>
                  <a:cubicBezTo>
                    <a:pt x="3311429" y="-1375"/>
                    <a:pt x="3586897" y="20319"/>
                    <a:pt x="3704475" y="0"/>
                  </a:cubicBezTo>
                  <a:cubicBezTo>
                    <a:pt x="3822053" y="-20319"/>
                    <a:pt x="4014033" y="47148"/>
                    <a:pt x="4204974" y="0"/>
                  </a:cubicBezTo>
                  <a:cubicBezTo>
                    <a:pt x="4395915" y="-47148"/>
                    <a:pt x="4524576" y="17980"/>
                    <a:pt x="4637223" y="0"/>
                  </a:cubicBezTo>
                  <a:cubicBezTo>
                    <a:pt x="4749870" y="-17980"/>
                    <a:pt x="5145632" y="68594"/>
                    <a:pt x="5274221" y="0"/>
                  </a:cubicBezTo>
                  <a:cubicBezTo>
                    <a:pt x="5402810" y="-68594"/>
                    <a:pt x="5562435" y="2139"/>
                    <a:pt x="5638220" y="0"/>
                  </a:cubicBezTo>
                  <a:cubicBezTo>
                    <a:pt x="5714005" y="-2139"/>
                    <a:pt x="5923519" y="29687"/>
                    <a:pt x="6002219" y="0"/>
                  </a:cubicBezTo>
                  <a:cubicBezTo>
                    <a:pt x="6080919" y="-29687"/>
                    <a:pt x="6581207" y="84429"/>
                    <a:pt x="6912217" y="0"/>
                  </a:cubicBezTo>
                  <a:cubicBezTo>
                    <a:pt x="6965890" y="-6406"/>
                    <a:pt x="7004195" y="40029"/>
                    <a:pt x="6999451" y="87234"/>
                  </a:cubicBezTo>
                  <a:cubicBezTo>
                    <a:pt x="7007468" y="188778"/>
                    <a:pt x="6968334" y="295696"/>
                    <a:pt x="6999451" y="436159"/>
                  </a:cubicBezTo>
                  <a:cubicBezTo>
                    <a:pt x="6997998" y="485332"/>
                    <a:pt x="6964383" y="515000"/>
                    <a:pt x="6912217" y="523393"/>
                  </a:cubicBezTo>
                  <a:cubicBezTo>
                    <a:pt x="6738395" y="531274"/>
                    <a:pt x="6583234" y="515608"/>
                    <a:pt x="6343468" y="523393"/>
                  </a:cubicBezTo>
                  <a:cubicBezTo>
                    <a:pt x="6103702" y="531178"/>
                    <a:pt x="6054950" y="464390"/>
                    <a:pt x="5842970" y="523393"/>
                  </a:cubicBezTo>
                  <a:cubicBezTo>
                    <a:pt x="5630990" y="582396"/>
                    <a:pt x="5360109" y="489032"/>
                    <a:pt x="5205971" y="523393"/>
                  </a:cubicBezTo>
                  <a:cubicBezTo>
                    <a:pt x="5051833" y="557754"/>
                    <a:pt x="4878749" y="490231"/>
                    <a:pt x="4773722" y="523393"/>
                  </a:cubicBezTo>
                  <a:cubicBezTo>
                    <a:pt x="4668695" y="556555"/>
                    <a:pt x="4477990" y="509056"/>
                    <a:pt x="4341473" y="523393"/>
                  </a:cubicBezTo>
                  <a:cubicBezTo>
                    <a:pt x="4204956" y="537730"/>
                    <a:pt x="3998764" y="506402"/>
                    <a:pt x="3772725" y="523393"/>
                  </a:cubicBezTo>
                  <a:cubicBezTo>
                    <a:pt x="3546686" y="540384"/>
                    <a:pt x="3425298" y="521218"/>
                    <a:pt x="3203976" y="523393"/>
                  </a:cubicBezTo>
                  <a:cubicBezTo>
                    <a:pt x="2982654" y="525568"/>
                    <a:pt x="3008120" y="507916"/>
                    <a:pt x="2839977" y="523393"/>
                  </a:cubicBezTo>
                  <a:cubicBezTo>
                    <a:pt x="2671834" y="538870"/>
                    <a:pt x="2525815" y="482847"/>
                    <a:pt x="2407728" y="523393"/>
                  </a:cubicBezTo>
                  <a:cubicBezTo>
                    <a:pt x="2289641" y="563939"/>
                    <a:pt x="2154676" y="499141"/>
                    <a:pt x="2043729" y="523393"/>
                  </a:cubicBezTo>
                  <a:cubicBezTo>
                    <a:pt x="1932782" y="547645"/>
                    <a:pt x="1734999" y="519359"/>
                    <a:pt x="1611480" y="523393"/>
                  </a:cubicBezTo>
                  <a:cubicBezTo>
                    <a:pt x="1487961" y="527427"/>
                    <a:pt x="1232589" y="456552"/>
                    <a:pt x="974482" y="523393"/>
                  </a:cubicBezTo>
                  <a:cubicBezTo>
                    <a:pt x="716375" y="590234"/>
                    <a:pt x="291884" y="477046"/>
                    <a:pt x="87234" y="523393"/>
                  </a:cubicBezTo>
                  <a:cubicBezTo>
                    <a:pt x="42667" y="520819"/>
                    <a:pt x="7859" y="478978"/>
                    <a:pt x="0" y="436159"/>
                  </a:cubicBezTo>
                  <a:cubicBezTo>
                    <a:pt x="-3635" y="341319"/>
                    <a:pt x="37791" y="223369"/>
                    <a:pt x="0" y="87234"/>
                  </a:cubicBezTo>
                  <a:close/>
                </a:path>
              </a:pathLst>
            </a:custGeom>
            <a:solidFill>
              <a:schemeClr val="accent2">
                <a:lumMod val="20000"/>
                <a:lumOff val="80000"/>
              </a:schemeClr>
            </a:solidFill>
            <a:ln w="12700" cap="flat" cmpd="sng" algn="ctr">
              <a:solidFill>
                <a:srgbClr val="92D050"/>
              </a:solidFill>
              <a:prstDash val="solid"/>
              <a:miter lim="800000"/>
              <a:extLst>
                <a:ext uri="{C807C97D-BFC1-408E-A445-0C87EB9F89A2}">
                  <ask:lineSketchStyleProps xmlns:ask="http://schemas.microsoft.com/office/drawing/2018/sketchyshapes" sd="3444377824">
                    <a:custGeom>
                      <a:avLst/>
                      <a:gdLst>
                        <a:gd name="connsiteX0" fmla="*/ 0 w 6833191"/>
                        <a:gd name="connsiteY0" fmla="*/ 113512 h 681058"/>
                        <a:gd name="connsiteX1" fmla="*/ 85161 w 6833191"/>
                        <a:gd name="connsiteY1" fmla="*/ 0 h 681058"/>
                        <a:gd name="connsiteX2" fmla="*/ 707029 w 6833191"/>
                        <a:gd name="connsiteY2" fmla="*/ 0 h 681058"/>
                        <a:gd name="connsiteX3" fmla="*/ 1129010 w 6833191"/>
                        <a:gd name="connsiteY3" fmla="*/ 0 h 681058"/>
                        <a:gd name="connsiteX4" fmla="*/ 1550992 w 6833191"/>
                        <a:gd name="connsiteY4" fmla="*/ 0 h 681058"/>
                        <a:gd name="connsiteX5" fmla="*/ 2239489 w 6833191"/>
                        <a:gd name="connsiteY5" fmla="*/ 0 h 681058"/>
                        <a:gd name="connsiteX6" fmla="*/ 2861356 w 6833191"/>
                        <a:gd name="connsiteY6" fmla="*/ 0 h 681058"/>
                        <a:gd name="connsiteX7" fmla="*/ 3216709 w 6833191"/>
                        <a:gd name="connsiteY7" fmla="*/ 0 h 681058"/>
                        <a:gd name="connsiteX8" fmla="*/ 3705319 w 6833191"/>
                        <a:gd name="connsiteY8" fmla="*/ 0 h 681058"/>
                        <a:gd name="connsiteX9" fmla="*/ 4327187 w 6833191"/>
                        <a:gd name="connsiteY9" fmla="*/ 0 h 681058"/>
                        <a:gd name="connsiteX10" fmla="*/ 4949055 w 6833191"/>
                        <a:gd name="connsiteY10" fmla="*/ 0 h 681058"/>
                        <a:gd name="connsiteX11" fmla="*/ 5304408 w 6833191"/>
                        <a:gd name="connsiteY11" fmla="*/ 0 h 681058"/>
                        <a:gd name="connsiteX12" fmla="*/ 5659761 w 6833191"/>
                        <a:gd name="connsiteY12" fmla="*/ 0 h 681058"/>
                        <a:gd name="connsiteX13" fmla="*/ 6015113 w 6833191"/>
                        <a:gd name="connsiteY13" fmla="*/ 0 h 681058"/>
                        <a:gd name="connsiteX14" fmla="*/ 6748029 w 6833191"/>
                        <a:gd name="connsiteY14" fmla="*/ 0 h 681058"/>
                        <a:gd name="connsiteX15" fmla="*/ 6833191 w 6833191"/>
                        <a:gd name="connsiteY15" fmla="*/ 113512 h 681058"/>
                        <a:gd name="connsiteX16" fmla="*/ 6833191 w 6833191"/>
                        <a:gd name="connsiteY16" fmla="*/ 567545 h 681058"/>
                        <a:gd name="connsiteX17" fmla="*/ 6748029 w 6833191"/>
                        <a:gd name="connsiteY17" fmla="*/ 681058 h 681058"/>
                        <a:gd name="connsiteX18" fmla="*/ 6326047 w 6833191"/>
                        <a:gd name="connsiteY18" fmla="*/ 681058 h 681058"/>
                        <a:gd name="connsiteX19" fmla="*/ 5770808 w 6833191"/>
                        <a:gd name="connsiteY19" fmla="*/ 681058 h 681058"/>
                        <a:gd name="connsiteX20" fmla="*/ 5348827 w 6833191"/>
                        <a:gd name="connsiteY20" fmla="*/ 681058 h 681058"/>
                        <a:gd name="connsiteX21" fmla="*/ 4860216 w 6833191"/>
                        <a:gd name="connsiteY21" fmla="*/ 681058 h 681058"/>
                        <a:gd name="connsiteX22" fmla="*/ 4304977 w 6833191"/>
                        <a:gd name="connsiteY22" fmla="*/ 681058 h 681058"/>
                        <a:gd name="connsiteX23" fmla="*/ 3749739 w 6833191"/>
                        <a:gd name="connsiteY23" fmla="*/ 681058 h 681058"/>
                        <a:gd name="connsiteX24" fmla="*/ 3061242 w 6833191"/>
                        <a:gd name="connsiteY24" fmla="*/ 681058 h 681058"/>
                        <a:gd name="connsiteX25" fmla="*/ 2439374 w 6833191"/>
                        <a:gd name="connsiteY25" fmla="*/ 681058 h 681058"/>
                        <a:gd name="connsiteX26" fmla="*/ 2084022 w 6833191"/>
                        <a:gd name="connsiteY26" fmla="*/ 681058 h 681058"/>
                        <a:gd name="connsiteX27" fmla="*/ 1395526 w 6833191"/>
                        <a:gd name="connsiteY27" fmla="*/ 681058 h 681058"/>
                        <a:gd name="connsiteX28" fmla="*/ 707029 w 6833191"/>
                        <a:gd name="connsiteY28" fmla="*/ 681058 h 681058"/>
                        <a:gd name="connsiteX29" fmla="*/ 85161 w 6833191"/>
                        <a:gd name="connsiteY29" fmla="*/ 681058 h 681058"/>
                        <a:gd name="connsiteX30" fmla="*/ 0 w 6833191"/>
                        <a:gd name="connsiteY30" fmla="*/ 567545 h 681058"/>
                        <a:gd name="connsiteX31" fmla="*/ 0 w 6833191"/>
                        <a:gd name="connsiteY31" fmla="*/ 113512 h 681058"/>
                        <a:gd name="connsiteX0" fmla="*/ 0 w 6833191"/>
                        <a:gd name="connsiteY0" fmla="*/ 113512 h 681058"/>
                        <a:gd name="connsiteX1" fmla="*/ 85161 w 6833191"/>
                        <a:gd name="connsiteY1" fmla="*/ 0 h 681058"/>
                        <a:gd name="connsiteX2" fmla="*/ 707029 w 6833191"/>
                        <a:gd name="connsiteY2" fmla="*/ 0 h 681058"/>
                        <a:gd name="connsiteX3" fmla="*/ 1328897 w 6833191"/>
                        <a:gd name="connsiteY3" fmla="*/ 0 h 681058"/>
                        <a:gd name="connsiteX4" fmla="*/ 1950764 w 6833191"/>
                        <a:gd name="connsiteY4" fmla="*/ 0 h 681058"/>
                        <a:gd name="connsiteX5" fmla="*/ 2639260 w 6833191"/>
                        <a:gd name="connsiteY5" fmla="*/ 0 h 681058"/>
                        <a:gd name="connsiteX6" fmla="*/ 3061242 w 6833191"/>
                        <a:gd name="connsiteY6" fmla="*/ 0 h 681058"/>
                        <a:gd name="connsiteX7" fmla="*/ 3616481 w 6833191"/>
                        <a:gd name="connsiteY7" fmla="*/ 0 h 681058"/>
                        <a:gd name="connsiteX8" fmla="*/ 4105092 w 6833191"/>
                        <a:gd name="connsiteY8" fmla="*/ 0 h 681058"/>
                        <a:gd name="connsiteX9" fmla="*/ 4527073 w 6833191"/>
                        <a:gd name="connsiteY9" fmla="*/ 0 h 681058"/>
                        <a:gd name="connsiteX10" fmla="*/ 5148940 w 6833191"/>
                        <a:gd name="connsiteY10" fmla="*/ 0 h 681058"/>
                        <a:gd name="connsiteX11" fmla="*/ 5504293 w 6833191"/>
                        <a:gd name="connsiteY11" fmla="*/ 0 h 681058"/>
                        <a:gd name="connsiteX12" fmla="*/ 5859646 w 6833191"/>
                        <a:gd name="connsiteY12" fmla="*/ 0 h 681058"/>
                        <a:gd name="connsiteX13" fmla="*/ 6748029 w 6833191"/>
                        <a:gd name="connsiteY13" fmla="*/ 0 h 681058"/>
                        <a:gd name="connsiteX14" fmla="*/ 6833191 w 6833191"/>
                        <a:gd name="connsiteY14" fmla="*/ 113512 h 681058"/>
                        <a:gd name="connsiteX15" fmla="*/ 6833191 w 6833191"/>
                        <a:gd name="connsiteY15" fmla="*/ 567545 h 681058"/>
                        <a:gd name="connsiteX16" fmla="*/ 6748029 w 6833191"/>
                        <a:gd name="connsiteY16" fmla="*/ 681058 h 681058"/>
                        <a:gd name="connsiteX17" fmla="*/ 6192789 w 6833191"/>
                        <a:gd name="connsiteY17" fmla="*/ 681058 h 681058"/>
                        <a:gd name="connsiteX18" fmla="*/ 5704180 w 6833191"/>
                        <a:gd name="connsiteY18" fmla="*/ 681058 h 681058"/>
                        <a:gd name="connsiteX19" fmla="*/ 5082312 w 6833191"/>
                        <a:gd name="connsiteY19" fmla="*/ 681058 h 681058"/>
                        <a:gd name="connsiteX20" fmla="*/ 4660330 w 6833191"/>
                        <a:gd name="connsiteY20" fmla="*/ 681058 h 681058"/>
                        <a:gd name="connsiteX21" fmla="*/ 4238348 w 6833191"/>
                        <a:gd name="connsiteY21" fmla="*/ 681058 h 681058"/>
                        <a:gd name="connsiteX22" fmla="*/ 3683110 w 6833191"/>
                        <a:gd name="connsiteY22" fmla="*/ 681058 h 681058"/>
                        <a:gd name="connsiteX23" fmla="*/ 3127871 w 6833191"/>
                        <a:gd name="connsiteY23" fmla="*/ 681058 h 681058"/>
                        <a:gd name="connsiteX24" fmla="*/ 2772518 w 6833191"/>
                        <a:gd name="connsiteY24" fmla="*/ 681058 h 681058"/>
                        <a:gd name="connsiteX25" fmla="*/ 2350536 w 6833191"/>
                        <a:gd name="connsiteY25" fmla="*/ 681058 h 681058"/>
                        <a:gd name="connsiteX26" fmla="*/ 1995183 w 6833191"/>
                        <a:gd name="connsiteY26" fmla="*/ 681058 h 681058"/>
                        <a:gd name="connsiteX27" fmla="*/ 1573202 w 6833191"/>
                        <a:gd name="connsiteY27" fmla="*/ 681058 h 681058"/>
                        <a:gd name="connsiteX28" fmla="*/ 951334 w 6833191"/>
                        <a:gd name="connsiteY28" fmla="*/ 681058 h 681058"/>
                        <a:gd name="connsiteX29" fmla="*/ 85161 w 6833191"/>
                        <a:gd name="connsiteY29" fmla="*/ 681058 h 681058"/>
                        <a:gd name="connsiteX30" fmla="*/ 0 w 6833191"/>
                        <a:gd name="connsiteY30" fmla="*/ 567545 h 681058"/>
                        <a:gd name="connsiteX31" fmla="*/ 0 w 6833191"/>
                        <a:gd name="connsiteY31" fmla="*/ 113512 h 681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833191" h="681058" fill="none" extrusionOk="0">
                          <a:moveTo>
                            <a:pt x="0" y="113512"/>
                          </a:moveTo>
                          <a:cubicBezTo>
                            <a:pt x="11637" y="56762"/>
                            <a:pt x="44125" y="-2807"/>
                            <a:pt x="85161" y="0"/>
                          </a:cubicBezTo>
                          <a:cubicBezTo>
                            <a:pt x="234972" y="-107024"/>
                            <a:pt x="437324" y="-17578"/>
                            <a:pt x="707029" y="0"/>
                          </a:cubicBezTo>
                          <a:cubicBezTo>
                            <a:pt x="988329" y="-25142"/>
                            <a:pt x="1009596" y="43175"/>
                            <a:pt x="1129010" y="0"/>
                          </a:cubicBezTo>
                          <a:cubicBezTo>
                            <a:pt x="1275342" y="-58658"/>
                            <a:pt x="1366624" y="37237"/>
                            <a:pt x="1550992" y="0"/>
                          </a:cubicBezTo>
                          <a:cubicBezTo>
                            <a:pt x="1743144" y="-84934"/>
                            <a:pt x="1897877" y="61690"/>
                            <a:pt x="2239489" y="0"/>
                          </a:cubicBezTo>
                          <a:cubicBezTo>
                            <a:pt x="2521559" y="-42315"/>
                            <a:pt x="2707285" y="40899"/>
                            <a:pt x="2861356" y="0"/>
                          </a:cubicBezTo>
                          <a:cubicBezTo>
                            <a:pt x="3007403" y="-32584"/>
                            <a:pt x="3051798" y="23203"/>
                            <a:pt x="3216709" y="0"/>
                          </a:cubicBezTo>
                          <a:cubicBezTo>
                            <a:pt x="3396640" y="-57819"/>
                            <a:pt x="3484228" y="49804"/>
                            <a:pt x="3705319" y="0"/>
                          </a:cubicBezTo>
                          <a:cubicBezTo>
                            <a:pt x="3864935" y="-30421"/>
                            <a:pt x="4112751" y="44910"/>
                            <a:pt x="4327187" y="0"/>
                          </a:cubicBezTo>
                          <a:cubicBezTo>
                            <a:pt x="4599934" y="-31152"/>
                            <a:pt x="4828010" y="66019"/>
                            <a:pt x="4949055" y="0"/>
                          </a:cubicBezTo>
                          <a:cubicBezTo>
                            <a:pt x="5090011" y="-39605"/>
                            <a:pt x="5177008" y="48587"/>
                            <a:pt x="5304408" y="0"/>
                          </a:cubicBezTo>
                          <a:cubicBezTo>
                            <a:pt x="5408128" y="-51355"/>
                            <a:pt x="5585250" y="23585"/>
                            <a:pt x="5659761" y="0"/>
                          </a:cubicBezTo>
                          <a:cubicBezTo>
                            <a:pt x="5736698" y="-50822"/>
                            <a:pt x="5852315" y="6496"/>
                            <a:pt x="6015113" y="0"/>
                          </a:cubicBezTo>
                          <a:cubicBezTo>
                            <a:pt x="6149618" y="-39918"/>
                            <a:pt x="6567461" y="133609"/>
                            <a:pt x="6748029" y="0"/>
                          </a:cubicBezTo>
                          <a:cubicBezTo>
                            <a:pt x="6797252" y="-19398"/>
                            <a:pt x="6829254" y="43793"/>
                            <a:pt x="6833191" y="113512"/>
                          </a:cubicBezTo>
                          <a:cubicBezTo>
                            <a:pt x="6861164" y="321262"/>
                            <a:pt x="6797732" y="406538"/>
                            <a:pt x="6833191" y="567545"/>
                          </a:cubicBezTo>
                          <a:cubicBezTo>
                            <a:pt x="6842286" y="634756"/>
                            <a:pt x="6797080" y="670130"/>
                            <a:pt x="6748029" y="681058"/>
                          </a:cubicBezTo>
                          <a:cubicBezTo>
                            <a:pt x="6557566" y="737455"/>
                            <a:pt x="6462873" y="635163"/>
                            <a:pt x="6326047" y="681058"/>
                          </a:cubicBezTo>
                          <a:cubicBezTo>
                            <a:pt x="6230087" y="720153"/>
                            <a:pt x="5901723" y="613355"/>
                            <a:pt x="5770808" y="681058"/>
                          </a:cubicBezTo>
                          <a:cubicBezTo>
                            <a:pt x="5600434" y="771024"/>
                            <a:pt x="5515170" y="608016"/>
                            <a:pt x="5348827" y="681058"/>
                          </a:cubicBezTo>
                          <a:cubicBezTo>
                            <a:pt x="5162225" y="751318"/>
                            <a:pt x="4933908" y="651802"/>
                            <a:pt x="4860216" y="681058"/>
                          </a:cubicBezTo>
                          <a:cubicBezTo>
                            <a:pt x="4778995" y="681458"/>
                            <a:pt x="4446103" y="654964"/>
                            <a:pt x="4304977" y="681058"/>
                          </a:cubicBezTo>
                          <a:cubicBezTo>
                            <a:pt x="4138498" y="719809"/>
                            <a:pt x="3988282" y="573763"/>
                            <a:pt x="3749739" y="681058"/>
                          </a:cubicBezTo>
                          <a:cubicBezTo>
                            <a:pt x="3479091" y="765859"/>
                            <a:pt x="3250210" y="619074"/>
                            <a:pt x="3061242" y="681058"/>
                          </a:cubicBezTo>
                          <a:cubicBezTo>
                            <a:pt x="2926957" y="745156"/>
                            <a:pt x="2742874" y="661391"/>
                            <a:pt x="2439374" y="681058"/>
                          </a:cubicBezTo>
                          <a:cubicBezTo>
                            <a:pt x="2158502" y="697923"/>
                            <a:pt x="2172237" y="657409"/>
                            <a:pt x="2084022" y="681058"/>
                          </a:cubicBezTo>
                          <a:cubicBezTo>
                            <a:pt x="1992757" y="700820"/>
                            <a:pt x="1583830" y="633153"/>
                            <a:pt x="1395526" y="681058"/>
                          </a:cubicBezTo>
                          <a:cubicBezTo>
                            <a:pt x="1240981" y="775273"/>
                            <a:pt x="914954" y="597178"/>
                            <a:pt x="707029" y="681058"/>
                          </a:cubicBezTo>
                          <a:cubicBezTo>
                            <a:pt x="446573" y="705598"/>
                            <a:pt x="387799" y="670146"/>
                            <a:pt x="85161" y="681058"/>
                          </a:cubicBezTo>
                          <a:cubicBezTo>
                            <a:pt x="34359" y="676797"/>
                            <a:pt x="590" y="631869"/>
                            <a:pt x="0" y="567545"/>
                          </a:cubicBezTo>
                          <a:cubicBezTo>
                            <a:pt x="-17108" y="385513"/>
                            <a:pt x="40074" y="222655"/>
                            <a:pt x="0" y="113512"/>
                          </a:cubicBezTo>
                          <a:close/>
                        </a:path>
                        <a:path w="6833191" h="681058" stroke="0" extrusionOk="0">
                          <a:moveTo>
                            <a:pt x="0" y="113512"/>
                          </a:moveTo>
                          <a:cubicBezTo>
                            <a:pt x="-3322" y="50348"/>
                            <a:pt x="52230" y="9893"/>
                            <a:pt x="85161" y="0"/>
                          </a:cubicBezTo>
                          <a:cubicBezTo>
                            <a:pt x="314995" y="-29415"/>
                            <a:pt x="471472" y="92879"/>
                            <a:pt x="707029" y="0"/>
                          </a:cubicBezTo>
                          <a:cubicBezTo>
                            <a:pt x="949809" y="-75031"/>
                            <a:pt x="1137253" y="14010"/>
                            <a:pt x="1328897" y="0"/>
                          </a:cubicBezTo>
                          <a:cubicBezTo>
                            <a:pt x="1494122" y="-7538"/>
                            <a:pt x="1653912" y="23479"/>
                            <a:pt x="1950764" y="0"/>
                          </a:cubicBezTo>
                          <a:cubicBezTo>
                            <a:pt x="2224351" y="-49395"/>
                            <a:pt x="2419464" y="154067"/>
                            <a:pt x="2639260" y="0"/>
                          </a:cubicBezTo>
                          <a:cubicBezTo>
                            <a:pt x="2862110" y="-99147"/>
                            <a:pt x="2887694" y="-1310"/>
                            <a:pt x="3061242" y="0"/>
                          </a:cubicBezTo>
                          <a:cubicBezTo>
                            <a:pt x="3246478" y="-12408"/>
                            <a:pt x="3508047" y="30943"/>
                            <a:pt x="3616481" y="0"/>
                          </a:cubicBezTo>
                          <a:cubicBezTo>
                            <a:pt x="3724915" y="-10105"/>
                            <a:pt x="3934198" y="87693"/>
                            <a:pt x="4105092" y="0"/>
                          </a:cubicBezTo>
                          <a:cubicBezTo>
                            <a:pt x="4313524" y="-78780"/>
                            <a:pt x="4398748" y="3692"/>
                            <a:pt x="4527073" y="0"/>
                          </a:cubicBezTo>
                          <a:cubicBezTo>
                            <a:pt x="4630151" y="-5304"/>
                            <a:pt x="5036807" y="87584"/>
                            <a:pt x="5148940" y="0"/>
                          </a:cubicBezTo>
                          <a:cubicBezTo>
                            <a:pt x="5285057" y="-83179"/>
                            <a:pt x="5439300" y="8730"/>
                            <a:pt x="5504293" y="0"/>
                          </a:cubicBezTo>
                          <a:cubicBezTo>
                            <a:pt x="5572905" y="8591"/>
                            <a:pt x="5772473" y="44389"/>
                            <a:pt x="5859646" y="0"/>
                          </a:cubicBezTo>
                          <a:cubicBezTo>
                            <a:pt x="6008675" y="-96334"/>
                            <a:pt x="6465513" y="147097"/>
                            <a:pt x="6748029" y="0"/>
                          </a:cubicBezTo>
                          <a:cubicBezTo>
                            <a:pt x="6800088" y="-4662"/>
                            <a:pt x="6835896" y="37901"/>
                            <a:pt x="6833191" y="113512"/>
                          </a:cubicBezTo>
                          <a:cubicBezTo>
                            <a:pt x="6841974" y="237107"/>
                            <a:pt x="6798338" y="389256"/>
                            <a:pt x="6833191" y="567545"/>
                          </a:cubicBezTo>
                          <a:cubicBezTo>
                            <a:pt x="6828639" y="636612"/>
                            <a:pt x="6799597" y="673532"/>
                            <a:pt x="6748029" y="681058"/>
                          </a:cubicBezTo>
                          <a:cubicBezTo>
                            <a:pt x="6578128" y="697409"/>
                            <a:pt x="6427463" y="675777"/>
                            <a:pt x="6192789" y="681058"/>
                          </a:cubicBezTo>
                          <a:cubicBezTo>
                            <a:pt x="5955932" y="703517"/>
                            <a:pt x="5908115" y="607116"/>
                            <a:pt x="5704180" y="681058"/>
                          </a:cubicBezTo>
                          <a:cubicBezTo>
                            <a:pt x="5474515" y="782307"/>
                            <a:pt x="5203713" y="629483"/>
                            <a:pt x="5082312" y="681058"/>
                          </a:cubicBezTo>
                          <a:cubicBezTo>
                            <a:pt x="4963179" y="723734"/>
                            <a:pt x="4765265" y="650877"/>
                            <a:pt x="4660330" y="681058"/>
                          </a:cubicBezTo>
                          <a:cubicBezTo>
                            <a:pt x="4569463" y="714644"/>
                            <a:pt x="4370802" y="683613"/>
                            <a:pt x="4238348" y="681058"/>
                          </a:cubicBezTo>
                          <a:cubicBezTo>
                            <a:pt x="4088987" y="676566"/>
                            <a:pt x="3897396" y="643940"/>
                            <a:pt x="3683110" y="681058"/>
                          </a:cubicBezTo>
                          <a:cubicBezTo>
                            <a:pt x="3483502" y="692375"/>
                            <a:pt x="3363066" y="680052"/>
                            <a:pt x="3127871" y="681058"/>
                          </a:cubicBezTo>
                          <a:cubicBezTo>
                            <a:pt x="2904758" y="690188"/>
                            <a:pt x="2937710" y="660038"/>
                            <a:pt x="2772518" y="681058"/>
                          </a:cubicBezTo>
                          <a:cubicBezTo>
                            <a:pt x="2611744" y="705842"/>
                            <a:pt x="2454989" y="623424"/>
                            <a:pt x="2350536" y="681058"/>
                          </a:cubicBezTo>
                          <a:cubicBezTo>
                            <a:pt x="2241046" y="734574"/>
                            <a:pt x="2084048" y="667355"/>
                            <a:pt x="1995183" y="681058"/>
                          </a:cubicBezTo>
                          <a:cubicBezTo>
                            <a:pt x="1865139" y="686304"/>
                            <a:pt x="1678427" y="700508"/>
                            <a:pt x="1573202" y="681058"/>
                          </a:cubicBezTo>
                          <a:cubicBezTo>
                            <a:pt x="1445733" y="683264"/>
                            <a:pt x="1216679" y="559814"/>
                            <a:pt x="951334" y="681058"/>
                          </a:cubicBezTo>
                          <a:cubicBezTo>
                            <a:pt x="710928" y="805973"/>
                            <a:pt x="306289" y="633606"/>
                            <a:pt x="85161" y="681058"/>
                          </a:cubicBezTo>
                          <a:cubicBezTo>
                            <a:pt x="28444" y="677276"/>
                            <a:pt x="9344" y="635479"/>
                            <a:pt x="0" y="567545"/>
                          </a:cubicBezTo>
                          <a:cubicBezTo>
                            <a:pt x="-13547" y="407619"/>
                            <a:pt x="23226" y="285983"/>
                            <a:pt x="0" y="113512"/>
                          </a:cubicBezTo>
                          <a:close/>
                        </a:path>
                        <a:path w="6833191" h="681058" fill="none" stroke="0" extrusionOk="0">
                          <a:moveTo>
                            <a:pt x="0" y="113512"/>
                          </a:moveTo>
                          <a:cubicBezTo>
                            <a:pt x="3528" y="54800"/>
                            <a:pt x="50736" y="2282"/>
                            <a:pt x="85161" y="0"/>
                          </a:cubicBezTo>
                          <a:cubicBezTo>
                            <a:pt x="285742" y="-82059"/>
                            <a:pt x="446158" y="23138"/>
                            <a:pt x="707029" y="0"/>
                          </a:cubicBezTo>
                          <a:cubicBezTo>
                            <a:pt x="980050" y="-17746"/>
                            <a:pt x="1007927" y="33583"/>
                            <a:pt x="1129010" y="0"/>
                          </a:cubicBezTo>
                          <a:cubicBezTo>
                            <a:pt x="1258979" y="-22244"/>
                            <a:pt x="1339198" y="24562"/>
                            <a:pt x="1550992" y="0"/>
                          </a:cubicBezTo>
                          <a:cubicBezTo>
                            <a:pt x="1693632" y="-61544"/>
                            <a:pt x="1878915" y="31445"/>
                            <a:pt x="2239489" y="0"/>
                          </a:cubicBezTo>
                          <a:cubicBezTo>
                            <a:pt x="2564344" y="-44909"/>
                            <a:pt x="2734826" y="-2349"/>
                            <a:pt x="2861356" y="0"/>
                          </a:cubicBezTo>
                          <a:cubicBezTo>
                            <a:pt x="3008671" y="-12632"/>
                            <a:pt x="3060425" y="26758"/>
                            <a:pt x="3216709" y="0"/>
                          </a:cubicBezTo>
                          <a:cubicBezTo>
                            <a:pt x="3379888" y="-45620"/>
                            <a:pt x="3517529" y="16008"/>
                            <a:pt x="3705319" y="0"/>
                          </a:cubicBezTo>
                          <a:cubicBezTo>
                            <a:pt x="3854408" y="-29665"/>
                            <a:pt x="4094994" y="9062"/>
                            <a:pt x="4327187" y="0"/>
                          </a:cubicBezTo>
                          <a:cubicBezTo>
                            <a:pt x="4567615" y="-21078"/>
                            <a:pt x="4808163" y="62527"/>
                            <a:pt x="4949055" y="0"/>
                          </a:cubicBezTo>
                          <a:cubicBezTo>
                            <a:pt x="5093073" y="-52563"/>
                            <a:pt x="5201355" y="17480"/>
                            <a:pt x="5304408" y="0"/>
                          </a:cubicBezTo>
                          <a:cubicBezTo>
                            <a:pt x="5446983" y="-26253"/>
                            <a:pt x="5563012" y="62753"/>
                            <a:pt x="5659761" y="0"/>
                          </a:cubicBezTo>
                          <a:cubicBezTo>
                            <a:pt x="5743536" y="-46255"/>
                            <a:pt x="5895331" y="25190"/>
                            <a:pt x="6015113" y="0"/>
                          </a:cubicBezTo>
                          <a:cubicBezTo>
                            <a:pt x="6175656" y="-64841"/>
                            <a:pt x="6613254" y="122006"/>
                            <a:pt x="6748029" y="0"/>
                          </a:cubicBezTo>
                          <a:cubicBezTo>
                            <a:pt x="6781467" y="-8013"/>
                            <a:pt x="6843065" y="34823"/>
                            <a:pt x="6833191" y="113512"/>
                          </a:cubicBezTo>
                          <a:cubicBezTo>
                            <a:pt x="6884118" y="275182"/>
                            <a:pt x="6826327" y="378654"/>
                            <a:pt x="6833191" y="567545"/>
                          </a:cubicBezTo>
                          <a:cubicBezTo>
                            <a:pt x="6841909" y="639306"/>
                            <a:pt x="6797036" y="667632"/>
                            <a:pt x="6748029" y="681058"/>
                          </a:cubicBezTo>
                          <a:cubicBezTo>
                            <a:pt x="6518629" y="704079"/>
                            <a:pt x="6427455" y="622863"/>
                            <a:pt x="6326047" y="681058"/>
                          </a:cubicBezTo>
                          <a:cubicBezTo>
                            <a:pt x="6203735" y="753676"/>
                            <a:pt x="5873109" y="595872"/>
                            <a:pt x="5770808" y="681058"/>
                          </a:cubicBezTo>
                          <a:cubicBezTo>
                            <a:pt x="5635417" y="756478"/>
                            <a:pt x="5508739" y="642942"/>
                            <a:pt x="5348827" y="681058"/>
                          </a:cubicBezTo>
                          <a:cubicBezTo>
                            <a:pt x="5159142" y="733317"/>
                            <a:pt x="4980733" y="627296"/>
                            <a:pt x="4860216" y="681058"/>
                          </a:cubicBezTo>
                          <a:cubicBezTo>
                            <a:pt x="4724961" y="746136"/>
                            <a:pt x="4474650" y="643435"/>
                            <a:pt x="4304977" y="681058"/>
                          </a:cubicBezTo>
                          <a:cubicBezTo>
                            <a:pt x="4127905" y="715657"/>
                            <a:pt x="3981639" y="606543"/>
                            <a:pt x="3749739" y="681058"/>
                          </a:cubicBezTo>
                          <a:cubicBezTo>
                            <a:pt x="3489963" y="743632"/>
                            <a:pt x="3201840" y="595725"/>
                            <a:pt x="3061242" y="681058"/>
                          </a:cubicBezTo>
                          <a:cubicBezTo>
                            <a:pt x="2913099" y="742303"/>
                            <a:pt x="2732366" y="655568"/>
                            <a:pt x="2439374" y="681058"/>
                          </a:cubicBezTo>
                          <a:cubicBezTo>
                            <a:pt x="2158046" y="691872"/>
                            <a:pt x="2186864" y="664205"/>
                            <a:pt x="2084022" y="681058"/>
                          </a:cubicBezTo>
                          <a:cubicBezTo>
                            <a:pt x="1975598" y="710286"/>
                            <a:pt x="1634751" y="580235"/>
                            <a:pt x="1395526" y="681058"/>
                          </a:cubicBezTo>
                          <a:cubicBezTo>
                            <a:pt x="1177700" y="744338"/>
                            <a:pt x="995526" y="676218"/>
                            <a:pt x="707029" y="681058"/>
                          </a:cubicBezTo>
                          <a:cubicBezTo>
                            <a:pt x="441456" y="725491"/>
                            <a:pt x="405261" y="661132"/>
                            <a:pt x="85161" y="681058"/>
                          </a:cubicBezTo>
                          <a:cubicBezTo>
                            <a:pt x="51638" y="677140"/>
                            <a:pt x="2671" y="629761"/>
                            <a:pt x="0" y="567545"/>
                          </a:cubicBezTo>
                          <a:cubicBezTo>
                            <a:pt x="-34404" y="398702"/>
                            <a:pt x="33057" y="245015"/>
                            <a:pt x="0" y="113512"/>
                          </a:cubicBezTo>
                          <a:close/>
                        </a:path>
                      </a:pathLst>
                    </a:custGeom>
                    <ask:type>
                      <ask:lineSketchScribble/>
                    </ask:type>
                  </ask:lineSketchStyleProps>
                </a:ext>
              </a:extLst>
            </a:ln>
            <a:effectLst/>
          </p:spPr>
          <p:txBody>
            <a:bodyPr rtlCol="0" anchor="ctr"/>
            <a:lstStyle/>
            <a:p>
              <a:pPr algn="ctr">
                <a:defRPr/>
              </a:pPr>
              <a:endParaRPr lang="en-US" sz="1800" kern="0" dirty="0">
                <a:solidFill>
                  <a:prstClr val="white"/>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CFE273F6-728E-4CC5-87B7-03E9898A13A3}"/>
                </a:ext>
              </a:extLst>
            </p:cNvPr>
            <p:cNvSpPr/>
            <p:nvPr/>
          </p:nvSpPr>
          <p:spPr>
            <a:xfrm>
              <a:off x="-3178992" y="2300829"/>
              <a:ext cx="13694264" cy="315831"/>
            </a:xfrm>
            <a:prstGeom prst="rect">
              <a:avLst/>
            </a:prstGeom>
          </p:spPr>
          <p:txBody>
            <a:bodyPr wrap="square">
              <a:spAutoFit/>
            </a:bodyPr>
            <a:lstStyle/>
            <a:p>
              <a:pPr algn="ctr">
                <a:lnSpc>
                  <a:spcPct val="107000"/>
                </a:lnSpc>
                <a:spcAft>
                  <a:spcPts val="800"/>
                </a:spcAft>
              </a:pPr>
              <a:r>
                <a:rPr lang="vi-VN" sz="2000" b="1">
                  <a:solidFill>
                    <a:srgbClr val="000000"/>
                  </a:solidFill>
                  <a:effectLst/>
                  <a:latin typeface="Arial" panose="020B0604020202020204" pitchFamily="34" charset="0"/>
                  <a:ea typeface="Calibri" panose="020F0502020204030204" pitchFamily="34" charset="0"/>
                </a:rPr>
                <a:t>Theo lời bố Nhụ, việc </a:t>
              </a:r>
              <a:r>
                <a:rPr lang="vi-VN" sz="2000" b="1" dirty="0">
                  <a:solidFill>
                    <a:srgbClr val="000000"/>
                  </a:solidFill>
                  <a:effectLst/>
                  <a:latin typeface="Arial" panose="020B0604020202020204" pitchFamily="34" charset="0"/>
                  <a:ea typeface="Calibri" panose="020F0502020204030204" pitchFamily="34" charset="0"/>
                </a:rPr>
                <a:t>lập làng mới ngoài đảo có lợi </a:t>
              </a:r>
              <a:r>
                <a:rPr lang="en-US" sz="2000" b="1" dirty="0" err="1">
                  <a:solidFill>
                    <a:srgbClr val="000000"/>
                  </a:solidFill>
                  <a:effectLst/>
                  <a:latin typeface="Arial" panose="020B0604020202020204" pitchFamily="34" charset="0"/>
                  <a:ea typeface="Calibri" panose="020F0502020204030204" pitchFamily="34" charset="0"/>
                </a:rPr>
                <a:t>gì</a:t>
              </a:r>
              <a:r>
                <a:rPr lang="en-US" sz="2000" b="1" dirty="0">
                  <a:solidFill>
                    <a:srgbClr val="000000"/>
                  </a:solidFill>
                  <a:effectLst/>
                  <a:latin typeface="Arial" panose="020B0604020202020204" pitchFamily="34" charset="0"/>
                  <a:ea typeface="Calibri" panose="020F0502020204030204" pitchFamily="34" charset="0"/>
                </a:rPr>
                <a:t>?</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3" name="Oval 2">
            <a:extLst>
              <a:ext uri="{FF2B5EF4-FFF2-40B4-BE49-F238E27FC236}">
                <a16:creationId xmlns:a16="http://schemas.microsoft.com/office/drawing/2014/main" id="{C10068B5-F0C1-4214-BB1B-727726315392}"/>
              </a:ext>
            </a:extLst>
          </p:cNvPr>
          <p:cNvSpPr/>
          <p:nvPr/>
        </p:nvSpPr>
        <p:spPr>
          <a:xfrm>
            <a:off x="0" y="97072"/>
            <a:ext cx="2487706" cy="408179"/>
          </a:xfrm>
          <a:prstGeom prst="ellipse">
            <a:avLst/>
          </a:prstGeom>
          <a:solidFill>
            <a:srgbClr val="CB28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latin typeface="Arial" panose="020B0604020202020204" pitchFamily="34" charset="0"/>
                <a:cs typeface="Arial" panose="020B0604020202020204" pitchFamily="34" charset="0"/>
              </a:rPr>
              <a:t>Đọc đoạn 2</a:t>
            </a:r>
          </a:p>
        </p:txBody>
      </p:sp>
      <p:pic>
        <p:nvPicPr>
          <p:cNvPr id="14" name="Picture 13">
            <a:extLst>
              <a:ext uri="{FF2B5EF4-FFF2-40B4-BE49-F238E27FC236}">
                <a16:creationId xmlns:a16="http://schemas.microsoft.com/office/drawing/2014/main" id="{7BF0F9F4-C226-4C95-8636-4EDE0ED94FA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3900" r="96900"/>
                    </a14:imgEffect>
                  </a14:imgLayer>
                </a14:imgProps>
              </a:ext>
              <a:ext uri="{28A0092B-C50C-407E-A947-70E740481C1C}">
                <a14:useLocalDpi xmlns:a14="http://schemas.microsoft.com/office/drawing/2010/main" val="0"/>
              </a:ext>
            </a:extLst>
          </a:blip>
          <a:srcRect t="13889" b="25277"/>
          <a:stretch/>
        </p:blipFill>
        <p:spPr>
          <a:xfrm>
            <a:off x="3121517" y="-42522"/>
            <a:ext cx="2557650" cy="1305966"/>
          </a:xfrm>
          <a:prstGeom prst="rect">
            <a:avLst/>
          </a:prstGeom>
        </p:spPr>
      </p:pic>
      <p:sp>
        <p:nvSpPr>
          <p:cNvPr id="15" name="Rectangle 14">
            <a:extLst>
              <a:ext uri="{FF2B5EF4-FFF2-40B4-BE49-F238E27FC236}">
                <a16:creationId xmlns:a16="http://schemas.microsoft.com/office/drawing/2014/main" id="{E0B45C8B-C212-40A0-A16A-7473F2D36FDA}"/>
              </a:ext>
            </a:extLst>
          </p:cNvPr>
          <p:cNvSpPr/>
          <p:nvPr/>
        </p:nvSpPr>
        <p:spPr>
          <a:xfrm>
            <a:off x="3708530" y="663496"/>
            <a:ext cx="1584435" cy="553998"/>
          </a:xfrm>
          <a:prstGeom prst="rect">
            <a:avLst/>
          </a:prstGeom>
        </p:spPr>
        <p:txBody>
          <a:bodyPr wrap="square">
            <a:spAutoFit/>
          </a:bodyPr>
          <a:lstStyle/>
          <a:p>
            <a:pPr>
              <a:defRPr/>
            </a:pPr>
            <a:r>
              <a:rPr lang="en-US" altLang="zh-CN" sz="3000" kern="0" dirty="0" err="1">
                <a:ln w="28575">
                  <a:solidFill>
                    <a:srgbClr val="FFC000"/>
                  </a:solidFill>
                </a:ln>
                <a:solidFill>
                  <a:srgbClr val="904806"/>
                </a:solidFill>
                <a:effectLst>
                  <a:glow rad="139700">
                    <a:schemeClr val="accent1">
                      <a:satMod val="175000"/>
                      <a:alpha val="40000"/>
                    </a:schemeClr>
                  </a:glow>
                </a:effectLst>
                <a:latin typeface="Coiny" panose="02000903060500060000" pitchFamily="2" charset="0"/>
                <a:ea typeface="站酷快乐体2016修订版" panose="02010600030101010101" pitchFamily="2" charset="-122"/>
                <a:cs typeface="Arial"/>
                <a:sym typeface="Arial"/>
              </a:rPr>
              <a:t>Câu</a:t>
            </a:r>
            <a:r>
              <a:rPr lang="en-US" altLang="zh-CN" sz="3000" kern="0" dirty="0">
                <a:ln w="28575">
                  <a:solidFill>
                    <a:srgbClr val="FFC000"/>
                  </a:solidFill>
                </a:ln>
                <a:solidFill>
                  <a:srgbClr val="904806"/>
                </a:solidFill>
                <a:effectLst>
                  <a:glow rad="139700">
                    <a:schemeClr val="accent1">
                      <a:satMod val="175000"/>
                      <a:alpha val="40000"/>
                    </a:schemeClr>
                  </a:glow>
                </a:effectLst>
                <a:latin typeface="Coiny" panose="02000903060500060000" pitchFamily="2" charset="0"/>
                <a:ea typeface="站酷快乐体2016修订版" panose="02010600030101010101" pitchFamily="2" charset="-122"/>
                <a:cs typeface="Arial"/>
                <a:sym typeface="Arial"/>
              </a:rPr>
              <a:t> </a:t>
            </a:r>
            <a:r>
              <a:rPr lang="vi-VN" altLang="zh-CN" sz="3000" kern="0" dirty="0">
                <a:ln w="28575">
                  <a:solidFill>
                    <a:srgbClr val="FFC000"/>
                  </a:solidFill>
                </a:ln>
                <a:solidFill>
                  <a:srgbClr val="904806"/>
                </a:solidFill>
                <a:effectLst>
                  <a:glow rad="139700">
                    <a:schemeClr val="accent1">
                      <a:satMod val="175000"/>
                      <a:alpha val="40000"/>
                    </a:schemeClr>
                  </a:glow>
                </a:effectLst>
                <a:latin typeface="Coiny" panose="02000903060500060000" pitchFamily="2" charset="0"/>
                <a:ea typeface="站酷快乐体2016修订版" panose="02010600030101010101" pitchFamily="2" charset="-122"/>
                <a:cs typeface="Arial"/>
                <a:sym typeface="Arial"/>
              </a:rPr>
              <a:t>2</a:t>
            </a:r>
            <a:endParaRPr lang="en-US" sz="788" kern="0" dirty="0">
              <a:ln w="28575">
                <a:solidFill>
                  <a:srgbClr val="FFC000"/>
                </a:solidFill>
              </a:ln>
              <a:solidFill>
                <a:srgbClr val="904806"/>
              </a:solidFill>
              <a:effectLst>
                <a:glow rad="139700">
                  <a:schemeClr val="accent1">
                    <a:satMod val="175000"/>
                    <a:alpha val="40000"/>
                  </a:schemeClr>
                </a:glow>
              </a:effectLst>
            </a:endParaRPr>
          </a:p>
        </p:txBody>
      </p:sp>
    </p:spTree>
    <p:extLst>
      <p:ext uri="{BB962C8B-B14F-4D97-AF65-F5344CB8AC3E}">
        <p14:creationId xmlns:p14="http://schemas.microsoft.com/office/powerpoint/2010/main" val="28030870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ircle(in)">
                                      <p:cBhvr>
                                        <p:cTn id="13" dur="2000"/>
                                        <p:tgtEl>
                                          <p:spTgt spid="15"/>
                                        </p:tgtEl>
                                      </p:cBhvr>
                                    </p:animEffect>
                                  </p:childTnLst>
                                </p:cTn>
                              </p:par>
                              <p:par>
                                <p:cTn id="14" presetID="6" presetClass="entr" presetSubtype="16"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circle(in)">
                                      <p:cBhvr>
                                        <p:cTn id="16" dur="20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circle(in)">
                                      <p:cBhvr>
                                        <p:cTn id="27" dur="2000"/>
                                        <p:tgtEl>
                                          <p:spTgt spid="52"/>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circle(in)">
                                      <p:cBhvr>
                                        <p:cTn id="3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2" grpId="0" animBg="1"/>
      <p:bldP spid="3" grpId="0" animBg="1"/>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C10068B5-F0C1-4214-BB1B-727726315392}"/>
              </a:ext>
            </a:extLst>
          </p:cNvPr>
          <p:cNvSpPr/>
          <p:nvPr/>
        </p:nvSpPr>
        <p:spPr>
          <a:xfrm>
            <a:off x="0" y="97072"/>
            <a:ext cx="2487706" cy="408179"/>
          </a:xfrm>
          <a:prstGeom prst="ellipse">
            <a:avLst/>
          </a:prstGeom>
          <a:solidFill>
            <a:srgbClr val="CB28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latin typeface="Arial" panose="020B0604020202020204" pitchFamily="34" charset="0"/>
                <a:cs typeface="Arial" panose="020B0604020202020204" pitchFamily="34" charset="0"/>
              </a:rPr>
              <a:t>Đọc đoạn 2</a:t>
            </a:r>
          </a:p>
        </p:txBody>
      </p:sp>
      <p:pic>
        <p:nvPicPr>
          <p:cNvPr id="14" name="Picture 13">
            <a:extLst>
              <a:ext uri="{FF2B5EF4-FFF2-40B4-BE49-F238E27FC236}">
                <a16:creationId xmlns:a16="http://schemas.microsoft.com/office/drawing/2014/main" id="{7BF0F9F4-C226-4C95-8636-4EDE0ED94FA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3900" r="96900"/>
                    </a14:imgEffect>
                  </a14:imgLayer>
                </a14:imgProps>
              </a:ext>
              <a:ext uri="{28A0092B-C50C-407E-A947-70E740481C1C}">
                <a14:useLocalDpi xmlns:a14="http://schemas.microsoft.com/office/drawing/2010/main" val="0"/>
              </a:ext>
            </a:extLst>
          </a:blip>
          <a:srcRect t="13889" b="25277"/>
          <a:stretch/>
        </p:blipFill>
        <p:spPr>
          <a:xfrm>
            <a:off x="3121517" y="-42522"/>
            <a:ext cx="2557650" cy="1305966"/>
          </a:xfrm>
          <a:prstGeom prst="rect">
            <a:avLst/>
          </a:prstGeom>
        </p:spPr>
      </p:pic>
      <p:sp>
        <p:nvSpPr>
          <p:cNvPr id="15" name="Rectangle 14">
            <a:extLst>
              <a:ext uri="{FF2B5EF4-FFF2-40B4-BE49-F238E27FC236}">
                <a16:creationId xmlns:a16="http://schemas.microsoft.com/office/drawing/2014/main" id="{E0B45C8B-C212-40A0-A16A-7473F2D36FDA}"/>
              </a:ext>
            </a:extLst>
          </p:cNvPr>
          <p:cNvSpPr/>
          <p:nvPr/>
        </p:nvSpPr>
        <p:spPr>
          <a:xfrm>
            <a:off x="3708530" y="663496"/>
            <a:ext cx="1584435" cy="553998"/>
          </a:xfrm>
          <a:prstGeom prst="rect">
            <a:avLst/>
          </a:prstGeom>
        </p:spPr>
        <p:txBody>
          <a:bodyPr wrap="square">
            <a:spAutoFit/>
          </a:bodyPr>
          <a:lstStyle/>
          <a:p>
            <a:pPr>
              <a:defRPr/>
            </a:pPr>
            <a:r>
              <a:rPr lang="en-US" altLang="zh-CN" sz="3000" kern="0" dirty="0" err="1">
                <a:ln w="28575">
                  <a:solidFill>
                    <a:srgbClr val="FFC000"/>
                  </a:solidFill>
                </a:ln>
                <a:solidFill>
                  <a:srgbClr val="904806"/>
                </a:solidFill>
                <a:effectLst>
                  <a:glow rad="139700">
                    <a:schemeClr val="accent1">
                      <a:satMod val="175000"/>
                      <a:alpha val="40000"/>
                    </a:schemeClr>
                  </a:glow>
                </a:effectLst>
                <a:latin typeface="Coiny" panose="02000903060500060000" pitchFamily="2" charset="0"/>
                <a:ea typeface="站酷快乐体2016修订版" panose="02010600030101010101" pitchFamily="2" charset="-122"/>
                <a:cs typeface="Arial"/>
                <a:sym typeface="Arial"/>
              </a:rPr>
              <a:t>Câu</a:t>
            </a:r>
            <a:r>
              <a:rPr lang="en-US" altLang="zh-CN" sz="3000" kern="0" dirty="0">
                <a:ln w="28575">
                  <a:solidFill>
                    <a:srgbClr val="FFC000"/>
                  </a:solidFill>
                </a:ln>
                <a:solidFill>
                  <a:srgbClr val="904806"/>
                </a:solidFill>
                <a:effectLst>
                  <a:glow rad="139700">
                    <a:schemeClr val="accent1">
                      <a:satMod val="175000"/>
                      <a:alpha val="40000"/>
                    </a:schemeClr>
                  </a:glow>
                </a:effectLst>
                <a:latin typeface="Coiny" panose="02000903060500060000" pitchFamily="2" charset="0"/>
                <a:ea typeface="站酷快乐体2016修订版" panose="02010600030101010101" pitchFamily="2" charset="-122"/>
                <a:cs typeface="Arial"/>
                <a:sym typeface="Arial"/>
              </a:rPr>
              <a:t> </a:t>
            </a:r>
            <a:r>
              <a:rPr lang="vi-VN" altLang="zh-CN" sz="3000" kern="0" dirty="0">
                <a:ln w="28575">
                  <a:solidFill>
                    <a:srgbClr val="FFC000"/>
                  </a:solidFill>
                </a:ln>
                <a:solidFill>
                  <a:srgbClr val="904806"/>
                </a:solidFill>
                <a:effectLst>
                  <a:glow rad="139700">
                    <a:schemeClr val="accent1">
                      <a:satMod val="175000"/>
                      <a:alpha val="40000"/>
                    </a:schemeClr>
                  </a:glow>
                </a:effectLst>
                <a:latin typeface="Coiny" panose="02000903060500060000" pitchFamily="2" charset="0"/>
                <a:ea typeface="站酷快乐体2016修订版" panose="02010600030101010101" pitchFamily="2" charset="-122"/>
                <a:cs typeface="Arial"/>
                <a:sym typeface="Arial"/>
              </a:rPr>
              <a:t>2</a:t>
            </a:r>
            <a:endParaRPr lang="en-US" sz="788" kern="0" dirty="0">
              <a:ln w="28575">
                <a:solidFill>
                  <a:srgbClr val="FFC000"/>
                </a:solidFill>
              </a:ln>
              <a:solidFill>
                <a:srgbClr val="904806"/>
              </a:solidFill>
              <a:effectLst>
                <a:glow rad="139700">
                  <a:schemeClr val="accent1">
                    <a:satMod val="175000"/>
                    <a:alpha val="40000"/>
                  </a:schemeClr>
                </a:glow>
              </a:effectLst>
            </a:endParaRPr>
          </a:p>
        </p:txBody>
      </p:sp>
      <p:sp>
        <p:nvSpPr>
          <p:cNvPr id="28" name="Flowchart: Alternate Process 27">
            <a:extLst>
              <a:ext uri="{FF2B5EF4-FFF2-40B4-BE49-F238E27FC236}">
                <a16:creationId xmlns:a16="http://schemas.microsoft.com/office/drawing/2014/main" id="{FE524EE9-FEAC-455D-887A-A14ECBB4E311}"/>
              </a:ext>
            </a:extLst>
          </p:cNvPr>
          <p:cNvSpPr/>
          <p:nvPr/>
        </p:nvSpPr>
        <p:spPr>
          <a:xfrm>
            <a:off x="1262591" y="3459496"/>
            <a:ext cx="7136689" cy="821621"/>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755A09C6-636E-439E-B952-952D53037A1E}"/>
              </a:ext>
            </a:extLst>
          </p:cNvPr>
          <p:cNvSpPr/>
          <p:nvPr/>
        </p:nvSpPr>
        <p:spPr>
          <a:xfrm>
            <a:off x="1392403" y="3544363"/>
            <a:ext cx="6892746" cy="646331"/>
          </a:xfrm>
          <a:prstGeom prst="rect">
            <a:avLst/>
          </a:prstGeom>
          <a:solidFill>
            <a:srgbClr val="00B0F0"/>
          </a:solidFill>
        </p:spPr>
        <p:txBody>
          <a:bodyPr wrap="square">
            <a:spAutoFit/>
          </a:bodyPr>
          <a:lstStyle/>
          <a:p>
            <a:pPr algn="just"/>
            <a:r>
              <a:rPr lang="en-US" sz="1800" b="1" i="1" dirty="0" err="1">
                <a:solidFill>
                  <a:srgbClr val="000C3A"/>
                </a:solidFill>
                <a:latin typeface="Arial" panose="020B0604020202020204" pitchFamily="34" charset="0"/>
                <a:cs typeface="Arial" panose="020B0604020202020204" pitchFamily="34" charset="0"/>
              </a:rPr>
              <a:t>Giữ</a:t>
            </a:r>
            <a:r>
              <a:rPr lang="en-US" sz="1800" b="1" i="1" dirty="0">
                <a:solidFill>
                  <a:srgbClr val="000C3A"/>
                </a:solidFill>
                <a:latin typeface="Arial" panose="020B0604020202020204" pitchFamily="34" charset="0"/>
                <a:cs typeface="Arial" panose="020B0604020202020204" pitchFamily="34" charset="0"/>
              </a:rPr>
              <a:t> </a:t>
            </a:r>
            <a:r>
              <a:rPr lang="en-US" sz="1800" b="1" i="1" dirty="0" err="1">
                <a:solidFill>
                  <a:srgbClr val="000C3A"/>
                </a:solidFill>
                <a:latin typeface="Arial" panose="020B0604020202020204" pitchFamily="34" charset="0"/>
                <a:cs typeface="Arial" panose="020B0604020202020204" pitchFamily="34" charset="0"/>
              </a:rPr>
              <a:t>đất</a:t>
            </a:r>
            <a:r>
              <a:rPr lang="en-US" sz="1800" b="1" i="1" dirty="0">
                <a:solidFill>
                  <a:srgbClr val="000C3A"/>
                </a:solidFill>
                <a:latin typeface="Arial" panose="020B0604020202020204" pitchFamily="34" charset="0"/>
                <a:cs typeface="Arial" panose="020B0604020202020204" pitchFamily="34" charset="0"/>
              </a:rPr>
              <a:t>, </a:t>
            </a:r>
            <a:r>
              <a:rPr lang="en-US" sz="1800" b="1" i="1" dirty="0" err="1">
                <a:solidFill>
                  <a:srgbClr val="000C3A"/>
                </a:solidFill>
                <a:latin typeface="Arial" panose="020B0604020202020204" pitchFamily="34" charset="0"/>
                <a:cs typeface="Arial" panose="020B0604020202020204" pitchFamily="34" charset="0"/>
              </a:rPr>
              <a:t>giữ</a:t>
            </a:r>
            <a:r>
              <a:rPr lang="en-US" sz="1800" b="1" i="1" dirty="0">
                <a:solidFill>
                  <a:srgbClr val="000C3A"/>
                </a:solidFill>
                <a:latin typeface="Arial" panose="020B0604020202020204" pitchFamily="34" charset="0"/>
                <a:cs typeface="Arial" panose="020B0604020202020204" pitchFamily="34" charset="0"/>
              </a:rPr>
              <a:t> </a:t>
            </a:r>
            <a:r>
              <a:rPr lang="en-US" sz="1800" b="1" i="1" dirty="0" err="1">
                <a:solidFill>
                  <a:srgbClr val="000C3A"/>
                </a:solidFill>
                <a:latin typeface="Arial" panose="020B0604020202020204" pitchFamily="34" charset="0"/>
                <a:cs typeface="Arial" panose="020B0604020202020204" pitchFamily="34" charset="0"/>
              </a:rPr>
              <a:t>biển</a:t>
            </a:r>
            <a:r>
              <a:rPr lang="en-US" sz="1800" b="1" i="1" dirty="0">
                <a:solidFill>
                  <a:srgbClr val="000C3A"/>
                </a:solidFill>
                <a:latin typeface="Arial" panose="020B0604020202020204" pitchFamily="34" charset="0"/>
                <a:cs typeface="Arial" panose="020B0604020202020204" pitchFamily="34" charset="0"/>
              </a:rPr>
              <a:t>, </a:t>
            </a:r>
            <a:r>
              <a:rPr lang="en-US" sz="1800" b="1" i="1" dirty="0" err="1">
                <a:solidFill>
                  <a:srgbClr val="000C3A"/>
                </a:solidFill>
                <a:latin typeface="Arial" panose="020B0604020202020204" pitchFamily="34" charset="0"/>
                <a:cs typeface="Arial" panose="020B0604020202020204" pitchFamily="34" charset="0"/>
              </a:rPr>
              <a:t>bảo</a:t>
            </a:r>
            <a:r>
              <a:rPr lang="en-US" sz="1800" b="1" i="1" dirty="0">
                <a:solidFill>
                  <a:srgbClr val="000C3A"/>
                </a:solidFill>
                <a:latin typeface="Arial" panose="020B0604020202020204" pitchFamily="34" charset="0"/>
                <a:cs typeface="Arial" panose="020B0604020202020204" pitchFamily="34" charset="0"/>
              </a:rPr>
              <a:t> </a:t>
            </a:r>
            <a:r>
              <a:rPr lang="en-US" sz="1800" b="1" i="1" dirty="0" err="1">
                <a:solidFill>
                  <a:srgbClr val="000C3A"/>
                </a:solidFill>
                <a:latin typeface="Arial" panose="020B0604020202020204" pitchFamily="34" charset="0"/>
                <a:cs typeface="Arial" panose="020B0604020202020204" pitchFamily="34" charset="0"/>
              </a:rPr>
              <a:t>vệ</a:t>
            </a:r>
            <a:r>
              <a:rPr lang="en-US" sz="1800" b="1" i="1" dirty="0">
                <a:solidFill>
                  <a:srgbClr val="000C3A"/>
                </a:solidFill>
                <a:latin typeface="Arial" panose="020B0604020202020204" pitchFamily="34" charset="0"/>
                <a:cs typeface="Arial" panose="020B0604020202020204" pitchFamily="34" charset="0"/>
              </a:rPr>
              <a:t> </a:t>
            </a:r>
            <a:r>
              <a:rPr lang="en-US" sz="1800" b="1" i="1" dirty="0" err="1">
                <a:solidFill>
                  <a:srgbClr val="000C3A"/>
                </a:solidFill>
                <a:latin typeface="Arial" panose="020B0604020202020204" pitchFamily="34" charset="0"/>
                <a:cs typeface="Arial" panose="020B0604020202020204" pitchFamily="34" charset="0"/>
              </a:rPr>
              <a:t>chủ</a:t>
            </a:r>
            <a:r>
              <a:rPr lang="en-US" sz="1800" b="1" i="1" dirty="0">
                <a:solidFill>
                  <a:srgbClr val="000C3A"/>
                </a:solidFill>
                <a:latin typeface="Arial" panose="020B0604020202020204" pitchFamily="34" charset="0"/>
                <a:cs typeface="Arial" panose="020B0604020202020204" pitchFamily="34" charset="0"/>
              </a:rPr>
              <a:t> </a:t>
            </a:r>
            <a:r>
              <a:rPr lang="en-US" sz="1800" b="1" i="1" dirty="0" err="1">
                <a:solidFill>
                  <a:srgbClr val="000C3A"/>
                </a:solidFill>
                <a:latin typeface="Arial" panose="020B0604020202020204" pitchFamily="34" charset="0"/>
                <a:cs typeface="Arial" panose="020B0604020202020204" pitchFamily="34" charset="0"/>
              </a:rPr>
              <a:t>quyền</a:t>
            </a:r>
            <a:r>
              <a:rPr lang="en-US" sz="1800" b="1" i="1" dirty="0">
                <a:solidFill>
                  <a:srgbClr val="000C3A"/>
                </a:solidFill>
                <a:latin typeface="Arial" panose="020B0604020202020204" pitchFamily="34" charset="0"/>
                <a:cs typeface="Arial" panose="020B0604020202020204" pitchFamily="34" charset="0"/>
              </a:rPr>
              <a:t> </a:t>
            </a:r>
            <a:r>
              <a:rPr lang="en-US" sz="1800" b="1" i="1" dirty="0" err="1">
                <a:solidFill>
                  <a:srgbClr val="000C3A"/>
                </a:solidFill>
                <a:latin typeface="Arial" panose="020B0604020202020204" pitchFamily="34" charset="0"/>
                <a:cs typeface="Arial" panose="020B0604020202020204" pitchFamily="34" charset="0"/>
              </a:rPr>
              <a:t>và</a:t>
            </a:r>
            <a:r>
              <a:rPr lang="en-US" sz="1800" b="1" i="1" dirty="0">
                <a:solidFill>
                  <a:srgbClr val="000C3A"/>
                </a:solidFill>
                <a:latin typeface="Arial" panose="020B0604020202020204" pitchFamily="34" charset="0"/>
                <a:cs typeface="Arial" panose="020B0604020202020204" pitchFamily="34" charset="0"/>
              </a:rPr>
              <a:t> </a:t>
            </a:r>
            <a:r>
              <a:rPr lang="en-US" sz="1800" b="1" i="1" dirty="0" err="1">
                <a:solidFill>
                  <a:srgbClr val="000C3A"/>
                </a:solidFill>
                <a:latin typeface="Arial" panose="020B0604020202020204" pitchFamily="34" charset="0"/>
                <a:cs typeface="Arial" panose="020B0604020202020204" pitchFamily="34" charset="0"/>
              </a:rPr>
              <a:t>toàn</a:t>
            </a:r>
            <a:r>
              <a:rPr lang="en-US" sz="1800" b="1" i="1" dirty="0">
                <a:solidFill>
                  <a:srgbClr val="000C3A"/>
                </a:solidFill>
                <a:latin typeface="Arial" panose="020B0604020202020204" pitchFamily="34" charset="0"/>
                <a:cs typeface="Arial" panose="020B0604020202020204" pitchFamily="34" charset="0"/>
              </a:rPr>
              <a:t> </a:t>
            </a:r>
            <a:r>
              <a:rPr lang="en-US" sz="1800" b="1" i="1" dirty="0" err="1">
                <a:solidFill>
                  <a:srgbClr val="000C3A"/>
                </a:solidFill>
                <a:latin typeface="Arial" panose="020B0604020202020204" pitchFamily="34" charset="0"/>
                <a:cs typeface="Arial" panose="020B0604020202020204" pitchFamily="34" charset="0"/>
              </a:rPr>
              <a:t>vẹn</a:t>
            </a:r>
            <a:r>
              <a:rPr lang="en-US" sz="1800" b="1" i="1" dirty="0">
                <a:solidFill>
                  <a:srgbClr val="000C3A"/>
                </a:solidFill>
                <a:latin typeface="Arial" panose="020B0604020202020204" pitchFamily="34" charset="0"/>
                <a:cs typeface="Arial" panose="020B0604020202020204" pitchFamily="34" charset="0"/>
              </a:rPr>
              <a:t> </a:t>
            </a:r>
            <a:r>
              <a:rPr lang="en-US" sz="1800" b="1" i="1" dirty="0" err="1">
                <a:solidFill>
                  <a:srgbClr val="000C3A"/>
                </a:solidFill>
                <a:latin typeface="Arial" panose="020B0604020202020204" pitchFamily="34" charset="0"/>
                <a:cs typeface="Arial" panose="020B0604020202020204" pitchFamily="34" charset="0"/>
              </a:rPr>
              <a:t>lãnh</a:t>
            </a:r>
            <a:r>
              <a:rPr lang="en-US" sz="1800" b="1" i="1" dirty="0">
                <a:solidFill>
                  <a:srgbClr val="000C3A"/>
                </a:solidFill>
                <a:latin typeface="Arial" panose="020B0604020202020204" pitchFamily="34" charset="0"/>
                <a:cs typeface="Arial" panose="020B0604020202020204" pitchFamily="34" charset="0"/>
              </a:rPr>
              <a:t> </a:t>
            </a:r>
            <a:r>
              <a:rPr lang="en-US" sz="1800" b="1" i="1" dirty="0" err="1">
                <a:solidFill>
                  <a:srgbClr val="000C3A"/>
                </a:solidFill>
                <a:latin typeface="Arial" panose="020B0604020202020204" pitchFamily="34" charset="0"/>
                <a:cs typeface="Arial" panose="020B0604020202020204" pitchFamily="34" charset="0"/>
              </a:rPr>
              <a:t>thổ</a:t>
            </a:r>
            <a:r>
              <a:rPr lang="en-US" sz="1800" b="1" i="1" dirty="0">
                <a:solidFill>
                  <a:srgbClr val="000C3A"/>
                </a:solidFill>
                <a:latin typeface="Arial" panose="020B0604020202020204" pitchFamily="34" charset="0"/>
                <a:cs typeface="Arial" panose="020B0604020202020204" pitchFamily="34" charset="0"/>
              </a:rPr>
              <a:t> </a:t>
            </a:r>
            <a:r>
              <a:rPr lang="en-US" sz="1800" b="1" i="1" dirty="0" err="1">
                <a:solidFill>
                  <a:srgbClr val="000C3A"/>
                </a:solidFill>
                <a:latin typeface="Arial" panose="020B0604020202020204" pitchFamily="34" charset="0"/>
                <a:cs typeface="Arial" panose="020B0604020202020204" pitchFamily="34" charset="0"/>
              </a:rPr>
              <a:t>của</a:t>
            </a:r>
            <a:r>
              <a:rPr lang="en-US" sz="1800" b="1" i="1" dirty="0">
                <a:solidFill>
                  <a:srgbClr val="000C3A"/>
                </a:solidFill>
                <a:latin typeface="Arial" panose="020B0604020202020204" pitchFamily="34" charset="0"/>
                <a:cs typeface="Arial" panose="020B0604020202020204" pitchFamily="34" charset="0"/>
              </a:rPr>
              <a:t> </a:t>
            </a:r>
            <a:r>
              <a:rPr lang="en-US" sz="1800" b="1" i="1" dirty="0" err="1">
                <a:solidFill>
                  <a:srgbClr val="000C3A"/>
                </a:solidFill>
                <a:latin typeface="Arial" panose="020B0604020202020204" pitchFamily="34" charset="0"/>
                <a:cs typeface="Arial" panose="020B0604020202020204" pitchFamily="34" charset="0"/>
              </a:rPr>
              <a:t>Tổ</a:t>
            </a:r>
            <a:r>
              <a:rPr lang="en-US" sz="1800" b="1" i="1" dirty="0">
                <a:solidFill>
                  <a:srgbClr val="000C3A"/>
                </a:solidFill>
                <a:latin typeface="Arial" panose="020B0604020202020204" pitchFamily="34" charset="0"/>
                <a:cs typeface="Arial" panose="020B0604020202020204" pitchFamily="34" charset="0"/>
              </a:rPr>
              <a:t> </a:t>
            </a:r>
            <a:r>
              <a:rPr lang="en-US" sz="1800" b="1" i="1" dirty="0" err="1">
                <a:solidFill>
                  <a:srgbClr val="000C3A"/>
                </a:solidFill>
                <a:latin typeface="Arial" panose="020B0604020202020204" pitchFamily="34" charset="0"/>
                <a:cs typeface="Arial" panose="020B0604020202020204" pitchFamily="34" charset="0"/>
              </a:rPr>
              <a:t>quốc</a:t>
            </a:r>
            <a:r>
              <a:rPr lang="en-US" sz="1800" b="1" i="1" dirty="0">
                <a:solidFill>
                  <a:srgbClr val="000C3A"/>
                </a:solidFill>
                <a:latin typeface="Arial" panose="020B0604020202020204" pitchFamily="34" charset="0"/>
                <a:cs typeface="Arial" panose="020B0604020202020204" pitchFamily="34" charset="0"/>
              </a:rPr>
              <a:t>.</a:t>
            </a:r>
          </a:p>
        </p:txBody>
      </p:sp>
      <p:sp>
        <p:nvSpPr>
          <p:cNvPr id="30" name="Rectangle: Rounded Corners 43">
            <a:extLst>
              <a:ext uri="{FF2B5EF4-FFF2-40B4-BE49-F238E27FC236}">
                <a16:creationId xmlns:a16="http://schemas.microsoft.com/office/drawing/2014/main" id="{9C5D72F6-1E2A-474D-850F-EB5E4F23A380}"/>
              </a:ext>
            </a:extLst>
          </p:cNvPr>
          <p:cNvSpPr/>
          <p:nvPr/>
        </p:nvSpPr>
        <p:spPr>
          <a:xfrm>
            <a:off x="1115374" y="2177759"/>
            <a:ext cx="7205554" cy="821621"/>
          </a:xfrm>
          <a:custGeom>
            <a:avLst/>
            <a:gdLst>
              <a:gd name="connsiteX0" fmla="*/ 0 w 6999451"/>
              <a:gd name="connsiteY0" fmla="*/ 87234 h 523393"/>
              <a:gd name="connsiteX1" fmla="*/ 87234 w 6999451"/>
              <a:gd name="connsiteY1" fmla="*/ 0 h 523393"/>
              <a:gd name="connsiteX2" fmla="*/ 724232 w 6999451"/>
              <a:gd name="connsiteY2" fmla="*/ 0 h 523393"/>
              <a:gd name="connsiteX3" fmla="*/ 1156481 w 6999451"/>
              <a:gd name="connsiteY3" fmla="*/ 0 h 523393"/>
              <a:gd name="connsiteX4" fmla="*/ 1588730 w 6999451"/>
              <a:gd name="connsiteY4" fmla="*/ 0 h 523393"/>
              <a:gd name="connsiteX5" fmla="*/ 2293979 w 6999451"/>
              <a:gd name="connsiteY5" fmla="*/ 0 h 523393"/>
              <a:gd name="connsiteX6" fmla="*/ 2930977 w 6999451"/>
              <a:gd name="connsiteY6" fmla="*/ 0 h 523393"/>
              <a:gd name="connsiteX7" fmla="*/ 3294976 w 6999451"/>
              <a:gd name="connsiteY7" fmla="*/ 0 h 523393"/>
              <a:gd name="connsiteX8" fmla="*/ 3795475 w 6999451"/>
              <a:gd name="connsiteY8" fmla="*/ 0 h 523393"/>
              <a:gd name="connsiteX9" fmla="*/ 4432473 w 6999451"/>
              <a:gd name="connsiteY9" fmla="*/ 0 h 523393"/>
              <a:gd name="connsiteX10" fmla="*/ 5069472 w 6999451"/>
              <a:gd name="connsiteY10" fmla="*/ 0 h 523393"/>
              <a:gd name="connsiteX11" fmla="*/ 5433471 w 6999451"/>
              <a:gd name="connsiteY11" fmla="*/ 0 h 523393"/>
              <a:gd name="connsiteX12" fmla="*/ 5797470 w 6999451"/>
              <a:gd name="connsiteY12" fmla="*/ 0 h 523393"/>
              <a:gd name="connsiteX13" fmla="*/ 6161469 w 6999451"/>
              <a:gd name="connsiteY13" fmla="*/ 0 h 523393"/>
              <a:gd name="connsiteX14" fmla="*/ 6912217 w 6999451"/>
              <a:gd name="connsiteY14" fmla="*/ 0 h 523393"/>
              <a:gd name="connsiteX15" fmla="*/ 6999451 w 6999451"/>
              <a:gd name="connsiteY15" fmla="*/ 87234 h 523393"/>
              <a:gd name="connsiteX16" fmla="*/ 6999451 w 6999451"/>
              <a:gd name="connsiteY16" fmla="*/ 436159 h 523393"/>
              <a:gd name="connsiteX17" fmla="*/ 6912217 w 6999451"/>
              <a:gd name="connsiteY17" fmla="*/ 523393 h 523393"/>
              <a:gd name="connsiteX18" fmla="*/ 6479968 w 6999451"/>
              <a:gd name="connsiteY18" fmla="*/ 523393 h 523393"/>
              <a:gd name="connsiteX19" fmla="*/ 5911219 w 6999451"/>
              <a:gd name="connsiteY19" fmla="*/ 523393 h 523393"/>
              <a:gd name="connsiteX20" fmla="*/ 5478971 w 6999451"/>
              <a:gd name="connsiteY20" fmla="*/ 523393 h 523393"/>
              <a:gd name="connsiteX21" fmla="*/ 4978472 w 6999451"/>
              <a:gd name="connsiteY21" fmla="*/ 523393 h 523393"/>
              <a:gd name="connsiteX22" fmla="*/ 4409723 w 6999451"/>
              <a:gd name="connsiteY22" fmla="*/ 523393 h 523393"/>
              <a:gd name="connsiteX23" fmla="*/ 3840975 w 6999451"/>
              <a:gd name="connsiteY23" fmla="*/ 523393 h 523393"/>
              <a:gd name="connsiteX24" fmla="*/ 3135726 w 6999451"/>
              <a:gd name="connsiteY24" fmla="*/ 523393 h 523393"/>
              <a:gd name="connsiteX25" fmla="*/ 2498728 w 6999451"/>
              <a:gd name="connsiteY25" fmla="*/ 523393 h 523393"/>
              <a:gd name="connsiteX26" fmla="*/ 2134729 w 6999451"/>
              <a:gd name="connsiteY26" fmla="*/ 523393 h 523393"/>
              <a:gd name="connsiteX27" fmla="*/ 1429481 w 6999451"/>
              <a:gd name="connsiteY27" fmla="*/ 523393 h 523393"/>
              <a:gd name="connsiteX28" fmla="*/ 724232 w 6999451"/>
              <a:gd name="connsiteY28" fmla="*/ 523393 h 523393"/>
              <a:gd name="connsiteX29" fmla="*/ 87234 w 6999451"/>
              <a:gd name="connsiteY29" fmla="*/ 523393 h 523393"/>
              <a:gd name="connsiteX30" fmla="*/ 0 w 6999451"/>
              <a:gd name="connsiteY30" fmla="*/ 436159 h 523393"/>
              <a:gd name="connsiteX31" fmla="*/ 0 w 6999451"/>
              <a:gd name="connsiteY31" fmla="*/ 87234 h 52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999451" h="523393" fill="none" extrusionOk="0">
                <a:moveTo>
                  <a:pt x="0" y="87234"/>
                </a:moveTo>
                <a:cubicBezTo>
                  <a:pt x="9917" y="43511"/>
                  <a:pt x="48367" y="-304"/>
                  <a:pt x="87234" y="0"/>
                </a:cubicBezTo>
                <a:cubicBezTo>
                  <a:pt x="231531" y="-54859"/>
                  <a:pt x="436420" y="20277"/>
                  <a:pt x="724232" y="0"/>
                </a:cubicBezTo>
                <a:cubicBezTo>
                  <a:pt x="1012044" y="-20277"/>
                  <a:pt x="1032040" y="24210"/>
                  <a:pt x="1156481" y="0"/>
                </a:cubicBezTo>
                <a:cubicBezTo>
                  <a:pt x="1280922" y="-24210"/>
                  <a:pt x="1391976" y="23489"/>
                  <a:pt x="1588730" y="0"/>
                </a:cubicBezTo>
                <a:cubicBezTo>
                  <a:pt x="1785484" y="-23489"/>
                  <a:pt x="1971402" y="32493"/>
                  <a:pt x="2293979" y="0"/>
                </a:cubicBezTo>
                <a:cubicBezTo>
                  <a:pt x="2616556" y="-32493"/>
                  <a:pt x="2794544" y="11924"/>
                  <a:pt x="2930977" y="0"/>
                </a:cubicBezTo>
                <a:cubicBezTo>
                  <a:pt x="3067410" y="-11924"/>
                  <a:pt x="3136863" y="21299"/>
                  <a:pt x="3294976" y="0"/>
                </a:cubicBezTo>
                <a:cubicBezTo>
                  <a:pt x="3453089" y="-21299"/>
                  <a:pt x="3589634" y="42380"/>
                  <a:pt x="3795475" y="0"/>
                </a:cubicBezTo>
                <a:cubicBezTo>
                  <a:pt x="4001316" y="-42380"/>
                  <a:pt x="4195030" y="32595"/>
                  <a:pt x="4432473" y="0"/>
                </a:cubicBezTo>
                <a:cubicBezTo>
                  <a:pt x="4669916" y="-32595"/>
                  <a:pt x="4929555" y="31015"/>
                  <a:pt x="5069472" y="0"/>
                </a:cubicBezTo>
                <a:cubicBezTo>
                  <a:pt x="5209389" y="-31015"/>
                  <a:pt x="5315299" y="24464"/>
                  <a:pt x="5433471" y="0"/>
                </a:cubicBezTo>
                <a:cubicBezTo>
                  <a:pt x="5551643" y="-24464"/>
                  <a:pt x="5714332" y="38274"/>
                  <a:pt x="5797470" y="0"/>
                </a:cubicBezTo>
                <a:cubicBezTo>
                  <a:pt x="5880608" y="-38274"/>
                  <a:pt x="6027391" y="21266"/>
                  <a:pt x="6161469" y="0"/>
                </a:cubicBezTo>
                <a:cubicBezTo>
                  <a:pt x="6295547" y="-21266"/>
                  <a:pt x="6761736" y="74610"/>
                  <a:pt x="6912217" y="0"/>
                </a:cubicBezTo>
                <a:cubicBezTo>
                  <a:pt x="6948729" y="-4987"/>
                  <a:pt x="7003516" y="34271"/>
                  <a:pt x="6999451" y="87234"/>
                </a:cubicBezTo>
                <a:cubicBezTo>
                  <a:pt x="7021229" y="223105"/>
                  <a:pt x="6994464" y="315793"/>
                  <a:pt x="6999451" y="436159"/>
                </a:cubicBezTo>
                <a:cubicBezTo>
                  <a:pt x="7004367" y="484001"/>
                  <a:pt x="6960032" y="520551"/>
                  <a:pt x="6912217" y="523393"/>
                </a:cubicBezTo>
                <a:cubicBezTo>
                  <a:pt x="6701466" y="552571"/>
                  <a:pt x="6589484" y="493271"/>
                  <a:pt x="6479968" y="523393"/>
                </a:cubicBezTo>
                <a:cubicBezTo>
                  <a:pt x="6370452" y="553515"/>
                  <a:pt x="6050178" y="469318"/>
                  <a:pt x="5911219" y="523393"/>
                </a:cubicBezTo>
                <a:cubicBezTo>
                  <a:pt x="5772260" y="577468"/>
                  <a:pt x="5677329" y="481268"/>
                  <a:pt x="5478971" y="523393"/>
                </a:cubicBezTo>
                <a:cubicBezTo>
                  <a:pt x="5280613" y="565518"/>
                  <a:pt x="5080292" y="487807"/>
                  <a:pt x="4978472" y="523393"/>
                </a:cubicBezTo>
                <a:cubicBezTo>
                  <a:pt x="4876652" y="558979"/>
                  <a:pt x="4577961" y="500323"/>
                  <a:pt x="4409723" y="523393"/>
                </a:cubicBezTo>
                <a:cubicBezTo>
                  <a:pt x="4241485" y="546463"/>
                  <a:pt x="4110120" y="456321"/>
                  <a:pt x="3840975" y="523393"/>
                </a:cubicBezTo>
                <a:cubicBezTo>
                  <a:pt x="3571830" y="590465"/>
                  <a:pt x="3298215" y="470581"/>
                  <a:pt x="3135726" y="523393"/>
                </a:cubicBezTo>
                <a:cubicBezTo>
                  <a:pt x="2973237" y="576205"/>
                  <a:pt x="2788664" y="509015"/>
                  <a:pt x="2498728" y="523393"/>
                </a:cubicBezTo>
                <a:cubicBezTo>
                  <a:pt x="2208792" y="537771"/>
                  <a:pt x="2232356" y="511178"/>
                  <a:pt x="2134729" y="523393"/>
                </a:cubicBezTo>
                <a:cubicBezTo>
                  <a:pt x="2037102" y="535608"/>
                  <a:pt x="1634187" y="448955"/>
                  <a:pt x="1429481" y="523393"/>
                </a:cubicBezTo>
                <a:cubicBezTo>
                  <a:pt x="1224775" y="597831"/>
                  <a:pt x="978068" y="500302"/>
                  <a:pt x="724232" y="523393"/>
                </a:cubicBezTo>
                <a:cubicBezTo>
                  <a:pt x="470396" y="546484"/>
                  <a:pt x="400022" y="501941"/>
                  <a:pt x="87234" y="523393"/>
                </a:cubicBezTo>
                <a:cubicBezTo>
                  <a:pt x="46904" y="521414"/>
                  <a:pt x="4561" y="481074"/>
                  <a:pt x="0" y="436159"/>
                </a:cubicBezTo>
                <a:cubicBezTo>
                  <a:pt x="-29190" y="305457"/>
                  <a:pt x="34244" y="175482"/>
                  <a:pt x="0" y="87234"/>
                </a:cubicBezTo>
                <a:close/>
              </a:path>
              <a:path w="6999451" h="523393" stroke="0" extrusionOk="0">
                <a:moveTo>
                  <a:pt x="0" y="87234"/>
                </a:moveTo>
                <a:cubicBezTo>
                  <a:pt x="-5620" y="37396"/>
                  <a:pt x="49113" y="7656"/>
                  <a:pt x="87234" y="0"/>
                </a:cubicBezTo>
                <a:cubicBezTo>
                  <a:pt x="329848" y="-11531"/>
                  <a:pt x="475604" y="63198"/>
                  <a:pt x="724232" y="0"/>
                </a:cubicBezTo>
                <a:cubicBezTo>
                  <a:pt x="972860" y="-63198"/>
                  <a:pt x="1151850" y="5009"/>
                  <a:pt x="1361231" y="0"/>
                </a:cubicBezTo>
                <a:cubicBezTo>
                  <a:pt x="1570612" y="-5009"/>
                  <a:pt x="1719756" y="18304"/>
                  <a:pt x="1998229" y="0"/>
                </a:cubicBezTo>
                <a:cubicBezTo>
                  <a:pt x="2276702" y="-18304"/>
                  <a:pt x="2480553" y="81307"/>
                  <a:pt x="2703477" y="0"/>
                </a:cubicBezTo>
                <a:cubicBezTo>
                  <a:pt x="2926401" y="-81307"/>
                  <a:pt x="2960023" y="1375"/>
                  <a:pt x="3135726" y="0"/>
                </a:cubicBezTo>
                <a:cubicBezTo>
                  <a:pt x="3311429" y="-1375"/>
                  <a:pt x="3586897" y="20319"/>
                  <a:pt x="3704475" y="0"/>
                </a:cubicBezTo>
                <a:cubicBezTo>
                  <a:pt x="3822053" y="-20319"/>
                  <a:pt x="4014033" y="47148"/>
                  <a:pt x="4204974" y="0"/>
                </a:cubicBezTo>
                <a:cubicBezTo>
                  <a:pt x="4395915" y="-47148"/>
                  <a:pt x="4524576" y="17980"/>
                  <a:pt x="4637223" y="0"/>
                </a:cubicBezTo>
                <a:cubicBezTo>
                  <a:pt x="4749870" y="-17980"/>
                  <a:pt x="5145632" y="68594"/>
                  <a:pt x="5274221" y="0"/>
                </a:cubicBezTo>
                <a:cubicBezTo>
                  <a:pt x="5402810" y="-68594"/>
                  <a:pt x="5562435" y="2139"/>
                  <a:pt x="5638220" y="0"/>
                </a:cubicBezTo>
                <a:cubicBezTo>
                  <a:pt x="5714005" y="-2139"/>
                  <a:pt x="5923519" y="29687"/>
                  <a:pt x="6002219" y="0"/>
                </a:cubicBezTo>
                <a:cubicBezTo>
                  <a:pt x="6080919" y="-29687"/>
                  <a:pt x="6581207" y="84429"/>
                  <a:pt x="6912217" y="0"/>
                </a:cubicBezTo>
                <a:cubicBezTo>
                  <a:pt x="6965890" y="-6406"/>
                  <a:pt x="7004195" y="40029"/>
                  <a:pt x="6999451" y="87234"/>
                </a:cubicBezTo>
                <a:cubicBezTo>
                  <a:pt x="7007468" y="188778"/>
                  <a:pt x="6968334" y="295696"/>
                  <a:pt x="6999451" y="436159"/>
                </a:cubicBezTo>
                <a:cubicBezTo>
                  <a:pt x="6997998" y="485332"/>
                  <a:pt x="6964383" y="515000"/>
                  <a:pt x="6912217" y="523393"/>
                </a:cubicBezTo>
                <a:cubicBezTo>
                  <a:pt x="6738395" y="531274"/>
                  <a:pt x="6583234" y="515608"/>
                  <a:pt x="6343468" y="523393"/>
                </a:cubicBezTo>
                <a:cubicBezTo>
                  <a:pt x="6103702" y="531178"/>
                  <a:pt x="6054950" y="464390"/>
                  <a:pt x="5842970" y="523393"/>
                </a:cubicBezTo>
                <a:cubicBezTo>
                  <a:pt x="5630990" y="582396"/>
                  <a:pt x="5360109" y="489032"/>
                  <a:pt x="5205971" y="523393"/>
                </a:cubicBezTo>
                <a:cubicBezTo>
                  <a:pt x="5051833" y="557754"/>
                  <a:pt x="4878749" y="490231"/>
                  <a:pt x="4773722" y="523393"/>
                </a:cubicBezTo>
                <a:cubicBezTo>
                  <a:pt x="4668695" y="556555"/>
                  <a:pt x="4477990" y="509056"/>
                  <a:pt x="4341473" y="523393"/>
                </a:cubicBezTo>
                <a:cubicBezTo>
                  <a:pt x="4204956" y="537730"/>
                  <a:pt x="3998764" y="506402"/>
                  <a:pt x="3772725" y="523393"/>
                </a:cubicBezTo>
                <a:cubicBezTo>
                  <a:pt x="3546686" y="540384"/>
                  <a:pt x="3425298" y="521218"/>
                  <a:pt x="3203976" y="523393"/>
                </a:cubicBezTo>
                <a:cubicBezTo>
                  <a:pt x="2982654" y="525568"/>
                  <a:pt x="3008120" y="507916"/>
                  <a:pt x="2839977" y="523393"/>
                </a:cubicBezTo>
                <a:cubicBezTo>
                  <a:pt x="2671834" y="538870"/>
                  <a:pt x="2525815" y="482847"/>
                  <a:pt x="2407728" y="523393"/>
                </a:cubicBezTo>
                <a:cubicBezTo>
                  <a:pt x="2289641" y="563939"/>
                  <a:pt x="2154676" y="499141"/>
                  <a:pt x="2043729" y="523393"/>
                </a:cubicBezTo>
                <a:cubicBezTo>
                  <a:pt x="1932782" y="547645"/>
                  <a:pt x="1734999" y="519359"/>
                  <a:pt x="1611480" y="523393"/>
                </a:cubicBezTo>
                <a:cubicBezTo>
                  <a:pt x="1487961" y="527427"/>
                  <a:pt x="1232589" y="456552"/>
                  <a:pt x="974482" y="523393"/>
                </a:cubicBezTo>
                <a:cubicBezTo>
                  <a:pt x="716375" y="590234"/>
                  <a:pt x="291884" y="477046"/>
                  <a:pt x="87234" y="523393"/>
                </a:cubicBezTo>
                <a:cubicBezTo>
                  <a:pt x="42667" y="520819"/>
                  <a:pt x="7859" y="478978"/>
                  <a:pt x="0" y="436159"/>
                </a:cubicBezTo>
                <a:cubicBezTo>
                  <a:pt x="-3635" y="341319"/>
                  <a:pt x="37791" y="223369"/>
                  <a:pt x="0" y="87234"/>
                </a:cubicBezTo>
                <a:close/>
              </a:path>
            </a:pathLst>
          </a:custGeom>
          <a:solidFill>
            <a:schemeClr val="accent2">
              <a:lumMod val="20000"/>
              <a:lumOff val="80000"/>
            </a:schemeClr>
          </a:solidFill>
          <a:ln w="12700" cap="flat" cmpd="sng" algn="ctr">
            <a:solidFill>
              <a:srgbClr val="92D050"/>
            </a:solidFill>
            <a:prstDash val="solid"/>
            <a:miter lim="800000"/>
            <a:extLst>
              <a:ext uri="{C807C97D-BFC1-408E-A445-0C87EB9F89A2}">
                <ask:lineSketchStyleProps xmlns:ask="http://schemas.microsoft.com/office/drawing/2018/sketchyshapes" sd="3444377824">
                  <a:custGeom>
                    <a:avLst/>
                    <a:gdLst>
                      <a:gd name="connsiteX0" fmla="*/ 0 w 7205554"/>
                      <a:gd name="connsiteY0" fmla="*/ 136939 h 821621"/>
                      <a:gd name="connsiteX1" fmla="*/ 89802 w 7205554"/>
                      <a:gd name="connsiteY1" fmla="*/ 0 h 821621"/>
                      <a:gd name="connsiteX2" fmla="*/ 745557 w 7205554"/>
                      <a:gd name="connsiteY2" fmla="*/ 0 h 821621"/>
                      <a:gd name="connsiteX3" fmla="*/ 1190534 w 7205554"/>
                      <a:gd name="connsiteY3" fmla="*/ 0 h 821621"/>
                      <a:gd name="connsiteX4" fmla="*/ 1635511 w 7205554"/>
                      <a:gd name="connsiteY4" fmla="*/ 0 h 821621"/>
                      <a:gd name="connsiteX5" fmla="*/ 2361526 w 7205554"/>
                      <a:gd name="connsiteY5" fmla="*/ 0 h 821621"/>
                      <a:gd name="connsiteX6" fmla="*/ 3017281 w 7205554"/>
                      <a:gd name="connsiteY6" fmla="*/ 0 h 821621"/>
                      <a:gd name="connsiteX7" fmla="*/ 3391998 w 7205554"/>
                      <a:gd name="connsiteY7" fmla="*/ 0 h 821621"/>
                      <a:gd name="connsiteX8" fmla="*/ 3907235 w 7205554"/>
                      <a:gd name="connsiteY8" fmla="*/ 0 h 821621"/>
                      <a:gd name="connsiteX9" fmla="*/ 4562989 w 7205554"/>
                      <a:gd name="connsiteY9" fmla="*/ 0 h 821621"/>
                      <a:gd name="connsiteX10" fmla="*/ 5218745 w 7205554"/>
                      <a:gd name="connsiteY10" fmla="*/ 0 h 821621"/>
                      <a:gd name="connsiteX11" fmla="*/ 5593462 w 7205554"/>
                      <a:gd name="connsiteY11" fmla="*/ 0 h 821621"/>
                      <a:gd name="connsiteX12" fmla="*/ 5968179 w 7205554"/>
                      <a:gd name="connsiteY12" fmla="*/ 0 h 821621"/>
                      <a:gd name="connsiteX13" fmla="*/ 6342897 w 7205554"/>
                      <a:gd name="connsiteY13" fmla="*/ 0 h 821621"/>
                      <a:gd name="connsiteX14" fmla="*/ 7115751 w 7205554"/>
                      <a:gd name="connsiteY14" fmla="*/ 0 h 821621"/>
                      <a:gd name="connsiteX15" fmla="*/ 7205554 w 7205554"/>
                      <a:gd name="connsiteY15" fmla="*/ 136939 h 821621"/>
                      <a:gd name="connsiteX16" fmla="*/ 7205554 w 7205554"/>
                      <a:gd name="connsiteY16" fmla="*/ 684681 h 821621"/>
                      <a:gd name="connsiteX17" fmla="*/ 7115751 w 7205554"/>
                      <a:gd name="connsiteY17" fmla="*/ 821621 h 821621"/>
                      <a:gd name="connsiteX18" fmla="*/ 6670774 w 7205554"/>
                      <a:gd name="connsiteY18" fmla="*/ 821621 h 821621"/>
                      <a:gd name="connsiteX19" fmla="*/ 6085278 w 7205554"/>
                      <a:gd name="connsiteY19" fmla="*/ 821621 h 821621"/>
                      <a:gd name="connsiteX20" fmla="*/ 5640302 w 7205554"/>
                      <a:gd name="connsiteY20" fmla="*/ 821621 h 821621"/>
                      <a:gd name="connsiteX21" fmla="*/ 5125066 w 7205554"/>
                      <a:gd name="connsiteY21" fmla="*/ 821621 h 821621"/>
                      <a:gd name="connsiteX22" fmla="*/ 4539569 w 7205554"/>
                      <a:gd name="connsiteY22" fmla="*/ 821621 h 821621"/>
                      <a:gd name="connsiteX23" fmla="*/ 3954074 w 7205554"/>
                      <a:gd name="connsiteY23" fmla="*/ 821621 h 821621"/>
                      <a:gd name="connsiteX24" fmla="*/ 3228059 w 7205554"/>
                      <a:gd name="connsiteY24" fmla="*/ 821621 h 821621"/>
                      <a:gd name="connsiteX25" fmla="*/ 2572304 w 7205554"/>
                      <a:gd name="connsiteY25" fmla="*/ 821621 h 821621"/>
                      <a:gd name="connsiteX26" fmla="*/ 2197587 w 7205554"/>
                      <a:gd name="connsiteY26" fmla="*/ 821621 h 821621"/>
                      <a:gd name="connsiteX27" fmla="*/ 1471572 w 7205554"/>
                      <a:gd name="connsiteY27" fmla="*/ 821621 h 821621"/>
                      <a:gd name="connsiteX28" fmla="*/ 745557 w 7205554"/>
                      <a:gd name="connsiteY28" fmla="*/ 821621 h 821621"/>
                      <a:gd name="connsiteX29" fmla="*/ 89802 w 7205554"/>
                      <a:gd name="connsiteY29" fmla="*/ 821621 h 821621"/>
                      <a:gd name="connsiteX30" fmla="*/ 0 w 7205554"/>
                      <a:gd name="connsiteY30" fmla="*/ 684681 h 821621"/>
                      <a:gd name="connsiteX31" fmla="*/ 0 w 7205554"/>
                      <a:gd name="connsiteY31" fmla="*/ 136939 h 821621"/>
                      <a:gd name="connsiteX0" fmla="*/ 0 w 7205554"/>
                      <a:gd name="connsiteY0" fmla="*/ 136939 h 821621"/>
                      <a:gd name="connsiteX1" fmla="*/ 89802 w 7205554"/>
                      <a:gd name="connsiteY1" fmla="*/ 0 h 821621"/>
                      <a:gd name="connsiteX2" fmla="*/ 745557 w 7205554"/>
                      <a:gd name="connsiteY2" fmla="*/ 0 h 821621"/>
                      <a:gd name="connsiteX3" fmla="*/ 1401313 w 7205554"/>
                      <a:gd name="connsiteY3" fmla="*/ 0 h 821621"/>
                      <a:gd name="connsiteX4" fmla="*/ 2057068 w 7205554"/>
                      <a:gd name="connsiteY4" fmla="*/ 0 h 821621"/>
                      <a:gd name="connsiteX5" fmla="*/ 2783082 w 7205554"/>
                      <a:gd name="connsiteY5" fmla="*/ 0 h 821621"/>
                      <a:gd name="connsiteX6" fmla="*/ 3228059 w 7205554"/>
                      <a:gd name="connsiteY6" fmla="*/ 0 h 821621"/>
                      <a:gd name="connsiteX7" fmla="*/ 3813555 w 7205554"/>
                      <a:gd name="connsiteY7" fmla="*/ 0 h 821621"/>
                      <a:gd name="connsiteX8" fmla="*/ 4328791 w 7205554"/>
                      <a:gd name="connsiteY8" fmla="*/ 0 h 821621"/>
                      <a:gd name="connsiteX9" fmla="*/ 4773768 w 7205554"/>
                      <a:gd name="connsiteY9" fmla="*/ 0 h 821621"/>
                      <a:gd name="connsiteX10" fmla="*/ 5429523 w 7205554"/>
                      <a:gd name="connsiteY10" fmla="*/ 0 h 821621"/>
                      <a:gd name="connsiteX11" fmla="*/ 5804240 w 7205554"/>
                      <a:gd name="connsiteY11" fmla="*/ 0 h 821621"/>
                      <a:gd name="connsiteX12" fmla="*/ 6178957 w 7205554"/>
                      <a:gd name="connsiteY12" fmla="*/ 0 h 821621"/>
                      <a:gd name="connsiteX13" fmla="*/ 7115751 w 7205554"/>
                      <a:gd name="connsiteY13" fmla="*/ 0 h 821621"/>
                      <a:gd name="connsiteX14" fmla="*/ 7205554 w 7205554"/>
                      <a:gd name="connsiteY14" fmla="*/ 136939 h 821621"/>
                      <a:gd name="connsiteX15" fmla="*/ 7205554 w 7205554"/>
                      <a:gd name="connsiteY15" fmla="*/ 684681 h 821621"/>
                      <a:gd name="connsiteX16" fmla="*/ 7115751 w 7205554"/>
                      <a:gd name="connsiteY16" fmla="*/ 821621 h 821621"/>
                      <a:gd name="connsiteX17" fmla="*/ 6530255 w 7205554"/>
                      <a:gd name="connsiteY17" fmla="*/ 821621 h 821621"/>
                      <a:gd name="connsiteX18" fmla="*/ 6015019 w 7205554"/>
                      <a:gd name="connsiteY18" fmla="*/ 821621 h 821621"/>
                      <a:gd name="connsiteX19" fmla="*/ 5359263 w 7205554"/>
                      <a:gd name="connsiteY19" fmla="*/ 821621 h 821621"/>
                      <a:gd name="connsiteX20" fmla="*/ 4914287 w 7205554"/>
                      <a:gd name="connsiteY20" fmla="*/ 821621 h 821621"/>
                      <a:gd name="connsiteX21" fmla="*/ 4469310 w 7205554"/>
                      <a:gd name="connsiteY21" fmla="*/ 821621 h 821621"/>
                      <a:gd name="connsiteX22" fmla="*/ 3883815 w 7205554"/>
                      <a:gd name="connsiteY22" fmla="*/ 821621 h 821621"/>
                      <a:gd name="connsiteX23" fmla="*/ 3298318 w 7205554"/>
                      <a:gd name="connsiteY23" fmla="*/ 821621 h 821621"/>
                      <a:gd name="connsiteX24" fmla="*/ 2923601 w 7205554"/>
                      <a:gd name="connsiteY24" fmla="*/ 821621 h 821621"/>
                      <a:gd name="connsiteX25" fmla="*/ 2478624 w 7205554"/>
                      <a:gd name="connsiteY25" fmla="*/ 821621 h 821621"/>
                      <a:gd name="connsiteX26" fmla="*/ 2103907 w 7205554"/>
                      <a:gd name="connsiteY26" fmla="*/ 821621 h 821621"/>
                      <a:gd name="connsiteX27" fmla="*/ 1658930 w 7205554"/>
                      <a:gd name="connsiteY27" fmla="*/ 821621 h 821621"/>
                      <a:gd name="connsiteX28" fmla="*/ 1003176 w 7205554"/>
                      <a:gd name="connsiteY28" fmla="*/ 821621 h 821621"/>
                      <a:gd name="connsiteX29" fmla="*/ 89802 w 7205554"/>
                      <a:gd name="connsiteY29" fmla="*/ 821621 h 821621"/>
                      <a:gd name="connsiteX30" fmla="*/ 0 w 7205554"/>
                      <a:gd name="connsiteY30" fmla="*/ 684681 h 821621"/>
                      <a:gd name="connsiteX31" fmla="*/ 0 w 7205554"/>
                      <a:gd name="connsiteY31" fmla="*/ 136939 h 821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205554" h="821621" fill="none" extrusionOk="0">
                        <a:moveTo>
                          <a:pt x="0" y="136939"/>
                        </a:moveTo>
                        <a:cubicBezTo>
                          <a:pt x="17251" y="68820"/>
                          <a:pt x="43163" y="-5645"/>
                          <a:pt x="89802" y="0"/>
                        </a:cubicBezTo>
                        <a:cubicBezTo>
                          <a:pt x="250151" y="-133163"/>
                          <a:pt x="460580" y="-12286"/>
                          <a:pt x="745557" y="0"/>
                        </a:cubicBezTo>
                        <a:cubicBezTo>
                          <a:pt x="1047210" y="-11290"/>
                          <a:pt x="1064552" y="49970"/>
                          <a:pt x="1190534" y="0"/>
                        </a:cubicBezTo>
                        <a:cubicBezTo>
                          <a:pt x="1341454" y="-62938"/>
                          <a:pt x="1447854" y="49755"/>
                          <a:pt x="1635511" y="0"/>
                        </a:cubicBezTo>
                        <a:cubicBezTo>
                          <a:pt x="1838064" y="-41411"/>
                          <a:pt x="1992695" y="77730"/>
                          <a:pt x="2361526" y="0"/>
                        </a:cubicBezTo>
                        <a:cubicBezTo>
                          <a:pt x="2659924" y="-51042"/>
                          <a:pt x="2869634" y="27468"/>
                          <a:pt x="3017281" y="0"/>
                        </a:cubicBezTo>
                        <a:cubicBezTo>
                          <a:pt x="3165107" y="-28513"/>
                          <a:pt x="3211892" y="26024"/>
                          <a:pt x="3391998" y="0"/>
                        </a:cubicBezTo>
                        <a:cubicBezTo>
                          <a:pt x="3563336" y="-43523"/>
                          <a:pt x="3652479" y="55161"/>
                          <a:pt x="3907235" y="0"/>
                        </a:cubicBezTo>
                        <a:cubicBezTo>
                          <a:pt x="4093455" y="-51167"/>
                          <a:pt x="4338924" y="54095"/>
                          <a:pt x="4562989" y="0"/>
                        </a:cubicBezTo>
                        <a:cubicBezTo>
                          <a:pt x="4832790" y="-44191"/>
                          <a:pt x="5096712" y="85004"/>
                          <a:pt x="5218745" y="0"/>
                        </a:cubicBezTo>
                        <a:cubicBezTo>
                          <a:pt x="5378868" y="-45913"/>
                          <a:pt x="5456395" y="59864"/>
                          <a:pt x="5593462" y="0"/>
                        </a:cubicBezTo>
                        <a:cubicBezTo>
                          <a:pt x="5706783" y="-52369"/>
                          <a:pt x="5884719" y="51706"/>
                          <a:pt x="5968179" y="0"/>
                        </a:cubicBezTo>
                        <a:cubicBezTo>
                          <a:pt x="6037073" y="-64104"/>
                          <a:pt x="6180468" y="17187"/>
                          <a:pt x="6342897" y="0"/>
                        </a:cubicBezTo>
                        <a:cubicBezTo>
                          <a:pt x="6492987" y="-74301"/>
                          <a:pt x="6928933" y="151742"/>
                          <a:pt x="7115751" y="0"/>
                        </a:cubicBezTo>
                        <a:cubicBezTo>
                          <a:pt x="7158108" y="-12363"/>
                          <a:pt x="7199554" y="52766"/>
                          <a:pt x="7205554" y="136939"/>
                        </a:cubicBezTo>
                        <a:cubicBezTo>
                          <a:pt x="7230772" y="363131"/>
                          <a:pt x="7182332" y="493139"/>
                          <a:pt x="7205554" y="684681"/>
                        </a:cubicBezTo>
                        <a:cubicBezTo>
                          <a:pt x="7213744" y="763395"/>
                          <a:pt x="7167653" y="808994"/>
                          <a:pt x="7115751" y="821621"/>
                        </a:cubicBezTo>
                        <a:cubicBezTo>
                          <a:pt x="6902517" y="871914"/>
                          <a:pt x="6802401" y="770105"/>
                          <a:pt x="6670774" y="821621"/>
                        </a:cubicBezTo>
                        <a:cubicBezTo>
                          <a:pt x="6591669" y="868600"/>
                          <a:pt x="6203643" y="750587"/>
                          <a:pt x="6085278" y="821621"/>
                        </a:cubicBezTo>
                        <a:cubicBezTo>
                          <a:pt x="5923472" y="917097"/>
                          <a:pt x="5813474" y="734780"/>
                          <a:pt x="5640302" y="821621"/>
                        </a:cubicBezTo>
                        <a:cubicBezTo>
                          <a:pt x="5443138" y="903174"/>
                          <a:pt x="5213208" y="776817"/>
                          <a:pt x="5125066" y="821621"/>
                        </a:cubicBezTo>
                        <a:cubicBezTo>
                          <a:pt x="5031449" y="849197"/>
                          <a:pt x="4700863" y="787426"/>
                          <a:pt x="4539569" y="821621"/>
                        </a:cubicBezTo>
                        <a:cubicBezTo>
                          <a:pt x="4355303" y="901061"/>
                          <a:pt x="4219949" y="707074"/>
                          <a:pt x="3954074" y="821621"/>
                        </a:cubicBezTo>
                        <a:cubicBezTo>
                          <a:pt x="3648145" y="917862"/>
                          <a:pt x="3448448" y="750510"/>
                          <a:pt x="3228059" y="821621"/>
                        </a:cubicBezTo>
                        <a:cubicBezTo>
                          <a:pt x="3097986" y="897463"/>
                          <a:pt x="2879219" y="798655"/>
                          <a:pt x="2572304" y="821621"/>
                        </a:cubicBezTo>
                        <a:cubicBezTo>
                          <a:pt x="2282304" y="837013"/>
                          <a:pt x="2293476" y="797402"/>
                          <a:pt x="2197587" y="821621"/>
                        </a:cubicBezTo>
                        <a:cubicBezTo>
                          <a:pt x="2130191" y="872463"/>
                          <a:pt x="1674063" y="739740"/>
                          <a:pt x="1471572" y="821621"/>
                        </a:cubicBezTo>
                        <a:cubicBezTo>
                          <a:pt x="1306366" y="935814"/>
                          <a:pt x="996201" y="770974"/>
                          <a:pt x="745557" y="821621"/>
                        </a:cubicBezTo>
                        <a:cubicBezTo>
                          <a:pt x="478232" y="855251"/>
                          <a:pt x="408405" y="809155"/>
                          <a:pt x="89802" y="821621"/>
                        </a:cubicBezTo>
                        <a:cubicBezTo>
                          <a:pt x="35944" y="816694"/>
                          <a:pt x="3375" y="757198"/>
                          <a:pt x="0" y="684681"/>
                        </a:cubicBezTo>
                        <a:cubicBezTo>
                          <a:pt x="-18497" y="467374"/>
                          <a:pt x="67593" y="247783"/>
                          <a:pt x="0" y="136939"/>
                        </a:cubicBezTo>
                        <a:close/>
                      </a:path>
                      <a:path w="7205554" h="821621" stroke="0" extrusionOk="0">
                        <a:moveTo>
                          <a:pt x="0" y="136939"/>
                        </a:moveTo>
                        <a:cubicBezTo>
                          <a:pt x="-4374" y="59805"/>
                          <a:pt x="55170" y="11944"/>
                          <a:pt x="89802" y="0"/>
                        </a:cubicBezTo>
                        <a:cubicBezTo>
                          <a:pt x="319773" y="-58727"/>
                          <a:pt x="509862" y="129293"/>
                          <a:pt x="745557" y="0"/>
                        </a:cubicBezTo>
                        <a:cubicBezTo>
                          <a:pt x="1001951" y="-43818"/>
                          <a:pt x="1232385" y="35232"/>
                          <a:pt x="1401313" y="0"/>
                        </a:cubicBezTo>
                        <a:cubicBezTo>
                          <a:pt x="1590813" y="-8542"/>
                          <a:pt x="1738308" y="28300"/>
                          <a:pt x="2057068" y="0"/>
                        </a:cubicBezTo>
                        <a:cubicBezTo>
                          <a:pt x="2345330" y="-52259"/>
                          <a:pt x="2550817" y="189503"/>
                          <a:pt x="2783082" y="0"/>
                        </a:cubicBezTo>
                        <a:cubicBezTo>
                          <a:pt x="3028427" y="-107431"/>
                          <a:pt x="3039860" y="-9085"/>
                          <a:pt x="3228059" y="0"/>
                        </a:cubicBezTo>
                        <a:cubicBezTo>
                          <a:pt x="3420691" y="-11265"/>
                          <a:pt x="3702209" y="38770"/>
                          <a:pt x="3813555" y="0"/>
                        </a:cubicBezTo>
                        <a:cubicBezTo>
                          <a:pt x="3912381" y="25236"/>
                          <a:pt x="4139705" y="86710"/>
                          <a:pt x="4328791" y="0"/>
                        </a:cubicBezTo>
                        <a:cubicBezTo>
                          <a:pt x="4546290" y="-90578"/>
                          <a:pt x="4642953" y="12281"/>
                          <a:pt x="4773768" y="0"/>
                        </a:cubicBezTo>
                        <a:cubicBezTo>
                          <a:pt x="4880083" y="-2899"/>
                          <a:pt x="5309349" y="106155"/>
                          <a:pt x="5429523" y="0"/>
                        </a:cubicBezTo>
                        <a:cubicBezTo>
                          <a:pt x="5566615" y="-104969"/>
                          <a:pt x="5740413" y="12742"/>
                          <a:pt x="5804240" y="0"/>
                        </a:cubicBezTo>
                        <a:cubicBezTo>
                          <a:pt x="5875996" y="9897"/>
                          <a:pt x="6084148" y="54283"/>
                          <a:pt x="6178957" y="0"/>
                        </a:cubicBezTo>
                        <a:cubicBezTo>
                          <a:pt x="6328371" y="-101267"/>
                          <a:pt x="6836901" y="189267"/>
                          <a:pt x="7115751" y="0"/>
                        </a:cubicBezTo>
                        <a:cubicBezTo>
                          <a:pt x="7169314" y="8288"/>
                          <a:pt x="7207805" y="43450"/>
                          <a:pt x="7205554" y="136939"/>
                        </a:cubicBezTo>
                        <a:cubicBezTo>
                          <a:pt x="7215274" y="283259"/>
                          <a:pt x="7152048" y="485705"/>
                          <a:pt x="7205554" y="684681"/>
                        </a:cubicBezTo>
                        <a:cubicBezTo>
                          <a:pt x="7201165" y="766563"/>
                          <a:pt x="7172085" y="822369"/>
                          <a:pt x="7115751" y="821621"/>
                        </a:cubicBezTo>
                        <a:cubicBezTo>
                          <a:pt x="6936589" y="840525"/>
                          <a:pt x="6781706" y="846579"/>
                          <a:pt x="6530255" y="821621"/>
                        </a:cubicBezTo>
                        <a:cubicBezTo>
                          <a:pt x="6276672" y="863747"/>
                          <a:pt x="6216659" y="744618"/>
                          <a:pt x="6015019" y="821621"/>
                        </a:cubicBezTo>
                        <a:cubicBezTo>
                          <a:pt x="5769576" y="943565"/>
                          <a:pt x="5474092" y="757331"/>
                          <a:pt x="5359263" y="821621"/>
                        </a:cubicBezTo>
                        <a:cubicBezTo>
                          <a:pt x="5234015" y="873390"/>
                          <a:pt x="5023889" y="777567"/>
                          <a:pt x="4914287" y="821621"/>
                        </a:cubicBezTo>
                        <a:cubicBezTo>
                          <a:pt x="4834706" y="850278"/>
                          <a:pt x="4609575" y="806159"/>
                          <a:pt x="4469310" y="821621"/>
                        </a:cubicBezTo>
                        <a:cubicBezTo>
                          <a:pt x="4297670" y="799374"/>
                          <a:pt x="4100201" y="756608"/>
                          <a:pt x="3883815" y="821621"/>
                        </a:cubicBezTo>
                        <a:cubicBezTo>
                          <a:pt x="3663568" y="841915"/>
                          <a:pt x="3539752" y="819503"/>
                          <a:pt x="3298318" y="821621"/>
                        </a:cubicBezTo>
                        <a:cubicBezTo>
                          <a:pt x="3063116" y="831618"/>
                          <a:pt x="3100064" y="794483"/>
                          <a:pt x="2923601" y="821621"/>
                        </a:cubicBezTo>
                        <a:cubicBezTo>
                          <a:pt x="2760197" y="859252"/>
                          <a:pt x="2590017" y="753393"/>
                          <a:pt x="2478624" y="821621"/>
                        </a:cubicBezTo>
                        <a:cubicBezTo>
                          <a:pt x="2362001" y="885916"/>
                          <a:pt x="2205965" y="794711"/>
                          <a:pt x="2103907" y="821621"/>
                        </a:cubicBezTo>
                        <a:cubicBezTo>
                          <a:pt x="1979931" y="847873"/>
                          <a:pt x="1774228" y="834358"/>
                          <a:pt x="1658930" y="821621"/>
                        </a:cubicBezTo>
                        <a:cubicBezTo>
                          <a:pt x="1486472" y="807928"/>
                          <a:pt x="1284776" y="675957"/>
                          <a:pt x="1003176" y="821621"/>
                        </a:cubicBezTo>
                        <a:cubicBezTo>
                          <a:pt x="753678" y="979700"/>
                          <a:pt x="308483" y="753688"/>
                          <a:pt x="89802" y="821621"/>
                        </a:cubicBezTo>
                        <a:cubicBezTo>
                          <a:pt x="32652" y="817212"/>
                          <a:pt x="10354" y="768433"/>
                          <a:pt x="0" y="684681"/>
                        </a:cubicBezTo>
                        <a:cubicBezTo>
                          <a:pt x="-15116" y="494261"/>
                          <a:pt x="9057" y="340440"/>
                          <a:pt x="0" y="136939"/>
                        </a:cubicBezTo>
                        <a:close/>
                      </a:path>
                      <a:path w="7205554" h="821621" fill="none" stroke="0" extrusionOk="0">
                        <a:moveTo>
                          <a:pt x="0" y="136939"/>
                        </a:moveTo>
                        <a:cubicBezTo>
                          <a:pt x="4452" y="66602"/>
                          <a:pt x="59229" y="6707"/>
                          <a:pt x="89802" y="0"/>
                        </a:cubicBezTo>
                        <a:cubicBezTo>
                          <a:pt x="280078" y="-93578"/>
                          <a:pt x="506864" y="22530"/>
                          <a:pt x="745557" y="0"/>
                        </a:cubicBezTo>
                        <a:cubicBezTo>
                          <a:pt x="1028985" y="-17863"/>
                          <a:pt x="1064123" y="46764"/>
                          <a:pt x="1190534" y="0"/>
                        </a:cubicBezTo>
                        <a:cubicBezTo>
                          <a:pt x="1323518" y="-32680"/>
                          <a:pt x="1419757" y="32851"/>
                          <a:pt x="1635511" y="0"/>
                        </a:cubicBezTo>
                        <a:cubicBezTo>
                          <a:pt x="1793397" y="-64858"/>
                          <a:pt x="2024418" y="49813"/>
                          <a:pt x="2361526" y="0"/>
                        </a:cubicBezTo>
                        <a:cubicBezTo>
                          <a:pt x="2700004" y="-52700"/>
                          <a:pt x="2886882" y="-8234"/>
                          <a:pt x="3017281" y="0"/>
                        </a:cubicBezTo>
                        <a:cubicBezTo>
                          <a:pt x="3167263" y="-16773"/>
                          <a:pt x="3224985" y="31329"/>
                          <a:pt x="3391998" y="0"/>
                        </a:cubicBezTo>
                        <a:cubicBezTo>
                          <a:pt x="3559586" y="-43216"/>
                          <a:pt x="3702537" y="45103"/>
                          <a:pt x="3907235" y="0"/>
                        </a:cubicBezTo>
                        <a:cubicBezTo>
                          <a:pt x="4075770" y="-45221"/>
                          <a:pt x="4318108" y="13008"/>
                          <a:pt x="4562989" y="0"/>
                        </a:cubicBezTo>
                        <a:cubicBezTo>
                          <a:pt x="4814754" y="-33035"/>
                          <a:pt x="5067509" y="85820"/>
                          <a:pt x="5218745" y="0"/>
                        </a:cubicBezTo>
                        <a:cubicBezTo>
                          <a:pt x="5368842" y="-58649"/>
                          <a:pt x="5476947" y="32415"/>
                          <a:pt x="5593462" y="0"/>
                        </a:cubicBezTo>
                        <a:cubicBezTo>
                          <a:pt x="5730426" y="-35263"/>
                          <a:pt x="5869371" y="71068"/>
                          <a:pt x="5968179" y="0"/>
                        </a:cubicBezTo>
                        <a:cubicBezTo>
                          <a:pt x="6075942" y="-29955"/>
                          <a:pt x="6229489" y="27884"/>
                          <a:pt x="6342897" y="0"/>
                        </a:cubicBezTo>
                        <a:cubicBezTo>
                          <a:pt x="6515216" y="-76374"/>
                          <a:pt x="6973557" y="143247"/>
                          <a:pt x="7115751" y="0"/>
                        </a:cubicBezTo>
                        <a:cubicBezTo>
                          <a:pt x="7141256" y="-16169"/>
                          <a:pt x="7218593" y="39148"/>
                          <a:pt x="7205554" y="136939"/>
                        </a:cubicBezTo>
                        <a:cubicBezTo>
                          <a:pt x="7239518" y="344341"/>
                          <a:pt x="7198672" y="467446"/>
                          <a:pt x="7205554" y="684681"/>
                        </a:cubicBezTo>
                        <a:cubicBezTo>
                          <a:pt x="7214272" y="768658"/>
                          <a:pt x="7167889" y="804979"/>
                          <a:pt x="7115751" y="821621"/>
                        </a:cubicBezTo>
                        <a:cubicBezTo>
                          <a:pt x="6879710" y="855366"/>
                          <a:pt x="6778356" y="756538"/>
                          <a:pt x="6670774" y="821621"/>
                        </a:cubicBezTo>
                        <a:cubicBezTo>
                          <a:pt x="6540651" y="906638"/>
                          <a:pt x="6192441" y="720788"/>
                          <a:pt x="6085278" y="821621"/>
                        </a:cubicBezTo>
                        <a:cubicBezTo>
                          <a:pt x="5944914" y="957105"/>
                          <a:pt x="5798044" y="778490"/>
                          <a:pt x="5640302" y="821621"/>
                        </a:cubicBezTo>
                        <a:cubicBezTo>
                          <a:pt x="5444097" y="882591"/>
                          <a:pt x="5258792" y="755550"/>
                          <a:pt x="5125066" y="821621"/>
                        </a:cubicBezTo>
                        <a:cubicBezTo>
                          <a:pt x="4988048" y="894343"/>
                          <a:pt x="4723247" y="770725"/>
                          <a:pt x="4539569" y="821621"/>
                        </a:cubicBezTo>
                        <a:cubicBezTo>
                          <a:pt x="4320021" y="874382"/>
                          <a:pt x="4195637" y="731018"/>
                          <a:pt x="3954074" y="821621"/>
                        </a:cubicBezTo>
                        <a:cubicBezTo>
                          <a:pt x="3679886" y="902991"/>
                          <a:pt x="3364968" y="710742"/>
                          <a:pt x="3228059" y="821621"/>
                        </a:cubicBezTo>
                        <a:cubicBezTo>
                          <a:pt x="3086438" y="886240"/>
                          <a:pt x="2875131" y="796081"/>
                          <a:pt x="2572304" y="821621"/>
                        </a:cubicBezTo>
                        <a:cubicBezTo>
                          <a:pt x="2275178" y="838009"/>
                          <a:pt x="2304626" y="801614"/>
                          <a:pt x="2197587" y="821621"/>
                        </a:cubicBezTo>
                        <a:cubicBezTo>
                          <a:pt x="2091357" y="846619"/>
                          <a:pt x="1691168" y="703877"/>
                          <a:pt x="1471572" y="821621"/>
                        </a:cubicBezTo>
                        <a:cubicBezTo>
                          <a:pt x="1231743" y="884135"/>
                          <a:pt x="1048186" y="810968"/>
                          <a:pt x="745557" y="821621"/>
                        </a:cubicBezTo>
                        <a:cubicBezTo>
                          <a:pt x="464253" y="874061"/>
                          <a:pt x="420259" y="792529"/>
                          <a:pt x="89802" y="821621"/>
                        </a:cubicBezTo>
                        <a:cubicBezTo>
                          <a:pt x="51747" y="817720"/>
                          <a:pt x="-3870" y="773323"/>
                          <a:pt x="0" y="684681"/>
                        </a:cubicBezTo>
                        <a:cubicBezTo>
                          <a:pt x="-43696" y="482349"/>
                          <a:pt x="34844" y="293750"/>
                          <a:pt x="0" y="136939"/>
                        </a:cubicBezTo>
                        <a:close/>
                      </a:path>
                    </a:pathLst>
                  </a:custGeom>
                  <ask:type>
                    <ask:lineSketchScribble/>
                  </ask:type>
                </ask:lineSketchStyleProps>
              </a:ext>
            </a:extLst>
          </a:ln>
          <a:effectLst/>
        </p:spPr>
        <p:txBody>
          <a:bodyPr rtlCol="0" anchor="ctr"/>
          <a:lstStyle/>
          <a:p>
            <a:pPr algn="ctr">
              <a:defRPr/>
            </a:pPr>
            <a:endParaRPr lang="en-US" sz="1800" kern="0" dirty="0">
              <a:solidFill>
                <a:prstClr val="white"/>
              </a:solidFill>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F90C4CFF-F2DB-4D9E-B98C-5C16E90AA0AF}"/>
              </a:ext>
            </a:extLst>
          </p:cNvPr>
          <p:cNvSpPr/>
          <p:nvPr/>
        </p:nvSpPr>
        <p:spPr>
          <a:xfrm>
            <a:off x="1037021" y="2239351"/>
            <a:ext cx="7362260" cy="663580"/>
          </a:xfrm>
          <a:prstGeom prst="rect">
            <a:avLst/>
          </a:prstGeom>
        </p:spPr>
        <p:txBody>
          <a:bodyPr wrap="square">
            <a:spAutoFit/>
          </a:bodyPr>
          <a:lstStyle/>
          <a:p>
            <a:pPr algn="ctr">
              <a:lnSpc>
                <a:spcPct val="107000"/>
              </a:lnSpc>
              <a:spcAft>
                <a:spcPts val="800"/>
              </a:spcAft>
            </a:pPr>
            <a:r>
              <a:rPr lang="en-US" sz="1800" b="1" dirty="0" err="1">
                <a:solidFill>
                  <a:srgbClr val="000000"/>
                </a:solidFill>
                <a:latin typeface="Arial" panose="020B0604020202020204" pitchFamily="34" charset="0"/>
                <a:ea typeface="Calibri" panose="020F0502020204030204" pitchFamily="34" charset="0"/>
              </a:rPr>
              <a:t>Việc</a:t>
            </a:r>
            <a:r>
              <a:rPr lang="en-US" sz="1800" b="1" dirty="0">
                <a:solidFill>
                  <a:srgbClr val="000000"/>
                </a:solidFill>
                <a:latin typeface="Arial" panose="020B0604020202020204" pitchFamily="34" charset="0"/>
                <a:ea typeface="Calibri" panose="020F0502020204030204" pitchFamily="34" charset="0"/>
              </a:rPr>
              <a:t> </a:t>
            </a:r>
            <a:r>
              <a:rPr lang="en-US" sz="1800" b="1" dirty="0" err="1">
                <a:solidFill>
                  <a:srgbClr val="000000"/>
                </a:solidFill>
                <a:latin typeface="Arial" panose="020B0604020202020204" pitchFamily="34" charset="0"/>
                <a:ea typeface="Calibri" panose="020F0502020204030204" pitchFamily="34" charset="0"/>
              </a:rPr>
              <a:t>lập</a:t>
            </a:r>
            <a:r>
              <a:rPr lang="en-US" sz="1800" b="1" dirty="0">
                <a:solidFill>
                  <a:srgbClr val="000000"/>
                </a:solidFill>
                <a:latin typeface="Arial" panose="020B0604020202020204" pitchFamily="34" charset="0"/>
                <a:ea typeface="Calibri" panose="020F0502020204030204" pitchFamily="34" charset="0"/>
              </a:rPr>
              <a:t> </a:t>
            </a:r>
            <a:r>
              <a:rPr lang="en-US" sz="1800" b="1" dirty="0" err="1">
                <a:solidFill>
                  <a:srgbClr val="000000"/>
                </a:solidFill>
                <a:latin typeface="Arial" panose="020B0604020202020204" pitchFamily="34" charset="0"/>
                <a:ea typeface="Calibri" panose="020F0502020204030204" pitchFamily="34" charset="0"/>
              </a:rPr>
              <a:t>làng</a:t>
            </a:r>
            <a:r>
              <a:rPr lang="en-US" sz="1800" b="1" dirty="0">
                <a:solidFill>
                  <a:srgbClr val="000000"/>
                </a:solidFill>
                <a:latin typeface="Arial" panose="020B0604020202020204" pitchFamily="34" charset="0"/>
                <a:ea typeface="Calibri" panose="020F0502020204030204" pitchFamily="34" charset="0"/>
              </a:rPr>
              <a:t> </a:t>
            </a:r>
            <a:r>
              <a:rPr lang="en-US" sz="1800" b="1" dirty="0" err="1">
                <a:solidFill>
                  <a:srgbClr val="000000"/>
                </a:solidFill>
                <a:latin typeface="Arial" panose="020B0604020202020204" pitchFamily="34" charset="0"/>
                <a:ea typeface="Calibri" panose="020F0502020204030204" pitchFamily="34" charset="0"/>
              </a:rPr>
              <a:t>mới</a:t>
            </a:r>
            <a:r>
              <a:rPr lang="en-US" sz="1800" b="1" dirty="0">
                <a:solidFill>
                  <a:srgbClr val="000000"/>
                </a:solidFill>
                <a:latin typeface="Arial" panose="020B0604020202020204" pitchFamily="34" charset="0"/>
                <a:ea typeface="Calibri" panose="020F0502020204030204" pitchFamily="34" charset="0"/>
              </a:rPr>
              <a:t> </a:t>
            </a:r>
            <a:r>
              <a:rPr lang="en-US" sz="1800" b="1" dirty="0" err="1">
                <a:solidFill>
                  <a:srgbClr val="000000"/>
                </a:solidFill>
                <a:latin typeface="Arial" panose="020B0604020202020204" pitchFamily="34" charset="0"/>
                <a:ea typeface="Calibri" panose="020F0502020204030204" pitchFamily="34" charset="0"/>
              </a:rPr>
              <a:t>ngoài</a:t>
            </a:r>
            <a:r>
              <a:rPr lang="en-US" sz="1800" b="1" dirty="0">
                <a:solidFill>
                  <a:srgbClr val="000000"/>
                </a:solidFill>
                <a:latin typeface="Arial" panose="020B0604020202020204" pitchFamily="34" charset="0"/>
                <a:ea typeface="Calibri" panose="020F0502020204030204" pitchFamily="34" charset="0"/>
              </a:rPr>
              <a:t> </a:t>
            </a:r>
            <a:r>
              <a:rPr lang="en-US" sz="1800" b="1" dirty="0" err="1">
                <a:solidFill>
                  <a:srgbClr val="000000"/>
                </a:solidFill>
                <a:latin typeface="Arial" panose="020B0604020202020204" pitchFamily="34" charset="0"/>
                <a:ea typeface="Calibri" panose="020F0502020204030204" pitchFamily="34" charset="0"/>
              </a:rPr>
              <a:t>đảo</a:t>
            </a:r>
            <a:r>
              <a:rPr lang="en-US" sz="1800" b="1" dirty="0">
                <a:solidFill>
                  <a:srgbClr val="000000"/>
                </a:solidFill>
                <a:latin typeface="Arial" panose="020B0604020202020204" pitchFamily="34" charset="0"/>
                <a:ea typeface="Calibri" panose="020F0502020204030204" pitchFamily="34" charset="0"/>
              </a:rPr>
              <a:t> </a:t>
            </a:r>
            <a:r>
              <a:rPr lang="en-US" sz="1800" b="1" dirty="0" err="1">
                <a:solidFill>
                  <a:srgbClr val="000000"/>
                </a:solidFill>
                <a:latin typeface="Arial" panose="020B0604020202020204" pitchFamily="34" charset="0"/>
                <a:ea typeface="Calibri" panose="020F0502020204030204" pitchFamily="34" charset="0"/>
              </a:rPr>
              <a:t>còn</a:t>
            </a:r>
            <a:r>
              <a:rPr lang="en-US" sz="1800" b="1" dirty="0">
                <a:solidFill>
                  <a:srgbClr val="000000"/>
                </a:solidFill>
                <a:latin typeface="Arial" panose="020B0604020202020204" pitchFamily="34" charset="0"/>
                <a:ea typeface="Calibri" panose="020F0502020204030204" pitchFamily="34" charset="0"/>
              </a:rPr>
              <a:t> </a:t>
            </a:r>
            <a:r>
              <a:rPr lang="en-US" sz="1800" b="1" dirty="0" err="1">
                <a:solidFill>
                  <a:srgbClr val="000000"/>
                </a:solidFill>
                <a:latin typeface="Arial" panose="020B0604020202020204" pitchFamily="34" charset="0"/>
                <a:ea typeface="Calibri" panose="020F0502020204030204" pitchFamily="34" charset="0"/>
              </a:rPr>
              <a:t>có</a:t>
            </a:r>
            <a:r>
              <a:rPr lang="en-US" sz="1800" b="1" dirty="0">
                <a:solidFill>
                  <a:srgbClr val="000000"/>
                </a:solidFill>
                <a:latin typeface="Arial" panose="020B0604020202020204" pitchFamily="34" charset="0"/>
                <a:ea typeface="Calibri" panose="020F0502020204030204" pitchFamily="34" charset="0"/>
              </a:rPr>
              <a:t> </a:t>
            </a:r>
            <a:r>
              <a:rPr lang="en-US" sz="1800" b="1" dirty="0" err="1">
                <a:solidFill>
                  <a:srgbClr val="000000"/>
                </a:solidFill>
                <a:latin typeface="Arial" panose="020B0604020202020204" pitchFamily="34" charset="0"/>
                <a:ea typeface="Calibri" panose="020F0502020204030204" pitchFamily="34" charset="0"/>
              </a:rPr>
              <a:t>lợi</a:t>
            </a:r>
            <a:r>
              <a:rPr lang="en-US" sz="1800" b="1" dirty="0">
                <a:solidFill>
                  <a:srgbClr val="000000"/>
                </a:solidFill>
                <a:latin typeface="Arial" panose="020B0604020202020204" pitchFamily="34" charset="0"/>
                <a:ea typeface="Calibri" panose="020F0502020204030204" pitchFamily="34" charset="0"/>
              </a:rPr>
              <a:t> </a:t>
            </a:r>
            <a:r>
              <a:rPr lang="en-US" sz="1800" b="1" dirty="0" err="1">
                <a:solidFill>
                  <a:srgbClr val="000000"/>
                </a:solidFill>
                <a:latin typeface="Arial" panose="020B0604020202020204" pitchFamily="34" charset="0"/>
                <a:ea typeface="Calibri" panose="020F0502020204030204" pitchFamily="34" charset="0"/>
              </a:rPr>
              <a:t>ích</a:t>
            </a:r>
            <a:r>
              <a:rPr lang="en-US" sz="1800" b="1" dirty="0">
                <a:solidFill>
                  <a:srgbClr val="000000"/>
                </a:solidFill>
                <a:latin typeface="Arial" panose="020B0604020202020204" pitchFamily="34" charset="0"/>
                <a:ea typeface="Calibri" panose="020F0502020204030204" pitchFamily="34" charset="0"/>
              </a:rPr>
              <a:t> </a:t>
            </a:r>
            <a:r>
              <a:rPr lang="en-US" sz="1800" b="1" dirty="0" err="1">
                <a:solidFill>
                  <a:srgbClr val="000000"/>
                </a:solidFill>
                <a:latin typeface="Arial" panose="020B0604020202020204" pitchFamily="34" charset="0"/>
                <a:ea typeface="Calibri" panose="020F0502020204030204" pitchFamily="34" charset="0"/>
              </a:rPr>
              <a:t>gì</a:t>
            </a:r>
            <a:r>
              <a:rPr lang="en-US" sz="1800" b="1" dirty="0">
                <a:solidFill>
                  <a:srgbClr val="000000"/>
                </a:solidFill>
                <a:latin typeface="Arial" panose="020B0604020202020204" pitchFamily="34" charset="0"/>
                <a:ea typeface="Calibri" panose="020F0502020204030204" pitchFamily="34" charset="0"/>
              </a:rPr>
              <a:t> </a:t>
            </a:r>
            <a:r>
              <a:rPr lang="en-US" sz="1800" b="1" dirty="0" err="1">
                <a:solidFill>
                  <a:srgbClr val="000000"/>
                </a:solidFill>
                <a:latin typeface="Arial" panose="020B0604020202020204" pitchFamily="34" charset="0"/>
                <a:ea typeface="Calibri" panose="020F0502020204030204" pitchFamily="34" charset="0"/>
              </a:rPr>
              <a:t>đối</a:t>
            </a:r>
            <a:r>
              <a:rPr lang="en-US" sz="1800" b="1" dirty="0">
                <a:solidFill>
                  <a:srgbClr val="000000"/>
                </a:solidFill>
                <a:latin typeface="Arial" panose="020B0604020202020204" pitchFamily="34" charset="0"/>
                <a:ea typeface="Calibri" panose="020F0502020204030204" pitchFamily="34" charset="0"/>
              </a:rPr>
              <a:t> </a:t>
            </a:r>
            <a:r>
              <a:rPr lang="en-US" sz="1800" b="1" dirty="0" err="1">
                <a:solidFill>
                  <a:srgbClr val="000000"/>
                </a:solidFill>
                <a:latin typeface="Arial" panose="020B0604020202020204" pitchFamily="34" charset="0"/>
                <a:ea typeface="Calibri" panose="020F0502020204030204" pitchFamily="34" charset="0"/>
              </a:rPr>
              <a:t>với</a:t>
            </a:r>
            <a:r>
              <a:rPr lang="en-US" sz="1800" b="1" dirty="0">
                <a:solidFill>
                  <a:srgbClr val="000000"/>
                </a:solidFill>
                <a:latin typeface="Arial" panose="020B0604020202020204" pitchFamily="34" charset="0"/>
                <a:ea typeface="Calibri" panose="020F0502020204030204" pitchFamily="34" charset="0"/>
              </a:rPr>
              <a:t> </a:t>
            </a:r>
            <a:r>
              <a:rPr lang="en-US" sz="1800" b="1" dirty="0" err="1">
                <a:solidFill>
                  <a:srgbClr val="000000"/>
                </a:solidFill>
                <a:latin typeface="Arial" panose="020B0604020202020204" pitchFamily="34" charset="0"/>
                <a:ea typeface="Calibri" panose="020F0502020204030204" pitchFamily="34" charset="0"/>
              </a:rPr>
              <a:t>biển</a:t>
            </a:r>
            <a:r>
              <a:rPr lang="en-US" sz="1800" b="1" dirty="0">
                <a:solidFill>
                  <a:srgbClr val="000000"/>
                </a:solidFill>
                <a:latin typeface="Arial" panose="020B0604020202020204" pitchFamily="34" charset="0"/>
                <a:ea typeface="Calibri" panose="020F0502020204030204" pitchFamily="34" charset="0"/>
              </a:rPr>
              <a:t> </a:t>
            </a:r>
            <a:r>
              <a:rPr lang="en-US" sz="1800" b="1" dirty="0" err="1">
                <a:solidFill>
                  <a:srgbClr val="000000"/>
                </a:solidFill>
                <a:latin typeface="Arial" panose="020B0604020202020204" pitchFamily="34" charset="0"/>
                <a:ea typeface="Calibri" panose="020F0502020204030204" pitchFamily="34" charset="0"/>
              </a:rPr>
              <a:t>đảo</a:t>
            </a:r>
            <a:r>
              <a:rPr lang="en-US" sz="1800" b="1" dirty="0">
                <a:solidFill>
                  <a:srgbClr val="000000"/>
                </a:solidFill>
                <a:latin typeface="Arial" panose="020B0604020202020204" pitchFamily="34" charset="0"/>
                <a:ea typeface="Calibri" panose="020F0502020204030204" pitchFamily="34" charset="0"/>
              </a:rPr>
              <a:t> </a:t>
            </a:r>
            <a:r>
              <a:rPr lang="en-US" sz="1800" b="1" dirty="0" err="1">
                <a:solidFill>
                  <a:srgbClr val="000000"/>
                </a:solidFill>
                <a:latin typeface="Arial" panose="020B0604020202020204" pitchFamily="34" charset="0"/>
                <a:ea typeface="Calibri" panose="020F0502020204030204" pitchFamily="34" charset="0"/>
              </a:rPr>
              <a:t>của</a:t>
            </a:r>
            <a:r>
              <a:rPr lang="en-US" sz="1800" b="1" dirty="0">
                <a:solidFill>
                  <a:srgbClr val="000000"/>
                </a:solidFill>
                <a:latin typeface="Arial" panose="020B0604020202020204" pitchFamily="34" charset="0"/>
                <a:ea typeface="Calibri" panose="020F0502020204030204" pitchFamily="34" charset="0"/>
              </a:rPr>
              <a:t> </a:t>
            </a:r>
            <a:r>
              <a:rPr lang="en-US" sz="1800" b="1" dirty="0" err="1">
                <a:solidFill>
                  <a:srgbClr val="000000"/>
                </a:solidFill>
                <a:latin typeface="Arial" panose="020B0604020202020204" pitchFamily="34" charset="0"/>
                <a:ea typeface="Calibri" panose="020F0502020204030204" pitchFamily="34" charset="0"/>
              </a:rPr>
              <a:t>đất</a:t>
            </a:r>
            <a:r>
              <a:rPr lang="en-US" sz="1800" b="1" dirty="0">
                <a:solidFill>
                  <a:srgbClr val="000000"/>
                </a:solidFill>
                <a:latin typeface="Arial" panose="020B0604020202020204" pitchFamily="34" charset="0"/>
                <a:ea typeface="Calibri" panose="020F0502020204030204" pitchFamily="34" charset="0"/>
              </a:rPr>
              <a:t> </a:t>
            </a:r>
            <a:r>
              <a:rPr lang="vi-VN" sz="1800" b="1" dirty="0">
                <a:solidFill>
                  <a:srgbClr val="000000"/>
                </a:solidFill>
                <a:latin typeface="Arial" panose="020B0604020202020204" pitchFamily="34" charset="0"/>
                <a:ea typeface="Calibri" panose="020F0502020204030204" pitchFamily="34" charset="0"/>
              </a:rPr>
              <a:t>nước?</a:t>
            </a:r>
            <a:endParaRPr lang="en-US" sz="1800" b="1" dirty="0">
              <a:solidFill>
                <a:srgbClr val="000000"/>
              </a:solidFill>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10362221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ircle(in)">
                                      <p:cBhvr>
                                        <p:cTn id="13" dur="2000"/>
                                        <p:tgtEl>
                                          <p:spTgt spid="15"/>
                                        </p:tgtEl>
                                      </p:cBhvr>
                                    </p:animEffect>
                                  </p:childTnLst>
                                </p:cTn>
                              </p:par>
                              <p:par>
                                <p:cTn id="14" presetID="6" presetClass="entr" presetSubtype="16"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circle(in)">
                                      <p:cBhvr>
                                        <p:cTn id="16" dur="20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1000"/>
                                        <p:tgtEl>
                                          <p:spTgt spid="31"/>
                                        </p:tgtEl>
                                      </p:cBhvr>
                                    </p:animEffect>
                                    <p:anim calcmode="lin" valueType="num">
                                      <p:cBhvr>
                                        <p:cTn id="22" dur="1000" fill="hold"/>
                                        <p:tgtEl>
                                          <p:spTgt spid="31"/>
                                        </p:tgtEl>
                                        <p:attrNameLst>
                                          <p:attrName>ppt_x</p:attrName>
                                        </p:attrNameLst>
                                      </p:cBhvr>
                                      <p:tavLst>
                                        <p:tav tm="0">
                                          <p:val>
                                            <p:strVal val="#ppt_x"/>
                                          </p:val>
                                        </p:tav>
                                        <p:tav tm="100000">
                                          <p:val>
                                            <p:strVal val="#ppt_x"/>
                                          </p:val>
                                        </p:tav>
                                      </p:tavLst>
                                    </p:anim>
                                    <p:anim calcmode="lin" valueType="num">
                                      <p:cBhvr>
                                        <p:cTn id="23" dur="1000" fill="hold"/>
                                        <p:tgtEl>
                                          <p:spTgt spid="31"/>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1000"/>
                                        <p:tgtEl>
                                          <p:spTgt spid="30"/>
                                        </p:tgtEl>
                                      </p:cBhvr>
                                    </p:animEffect>
                                    <p:anim calcmode="lin" valueType="num">
                                      <p:cBhvr>
                                        <p:cTn id="27" dur="1000" fill="hold"/>
                                        <p:tgtEl>
                                          <p:spTgt spid="30"/>
                                        </p:tgtEl>
                                        <p:attrNameLst>
                                          <p:attrName>ppt_x</p:attrName>
                                        </p:attrNameLst>
                                      </p:cBhvr>
                                      <p:tavLst>
                                        <p:tav tm="0">
                                          <p:val>
                                            <p:strVal val="#ppt_x"/>
                                          </p:val>
                                        </p:tav>
                                        <p:tav tm="100000">
                                          <p:val>
                                            <p:strVal val="#ppt_x"/>
                                          </p:val>
                                        </p:tav>
                                      </p:tavLst>
                                    </p:anim>
                                    <p:anim calcmode="lin" valueType="num">
                                      <p:cBhvr>
                                        <p:cTn id="2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circle(in)">
                                      <p:cBhvr>
                                        <p:cTn id="33" dur="2000"/>
                                        <p:tgtEl>
                                          <p:spTgt spid="29"/>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circle(in)">
                                      <p:cBhvr>
                                        <p:cTn id="36"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p:bldP spid="28" grpId="0" animBg="1"/>
      <p:bldP spid="29" grpId="0" animBg="1"/>
      <p:bldP spid="30" grpId="0" animBg="1"/>
      <p:bldP spid="3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圆角矩形 17">
            <a:extLst>
              <a:ext uri="{FF2B5EF4-FFF2-40B4-BE49-F238E27FC236}">
                <a16:creationId xmlns:a16="http://schemas.microsoft.com/office/drawing/2014/main" id="{2BF68791-C043-45C5-BA79-453BE59E943E}"/>
              </a:ext>
            </a:extLst>
          </p:cNvPr>
          <p:cNvSpPr/>
          <p:nvPr/>
        </p:nvSpPr>
        <p:spPr>
          <a:xfrm>
            <a:off x="101400" y="88787"/>
            <a:ext cx="8941199" cy="4982135"/>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ea typeface="微软雅黑 Light" panose="020B0502040204020203" pitchFamily="34" charset="-122"/>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665" y="4152725"/>
            <a:ext cx="712931" cy="1000645"/>
          </a:xfrm>
          <a:prstGeom prst="rect">
            <a:avLst/>
          </a:prstGeom>
        </p:spPr>
      </p:pic>
      <p:grpSp>
        <p:nvGrpSpPr>
          <p:cNvPr id="11" name="Group 10">
            <a:extLst>
              <a:ext uri="{FF2B5EF4-FFF2-40B4-BE49-F238E27FC236}">
                <a16:creationId xmlns:a16="http://schemas.microsoft.com/office/drawing/2014/main" id="{DBA8BFF2-1497-4937-BD57-BA67EEDE0FAE}"/>
              </a:ext>
            </a:extLst>
          </p:cNvPr>
          <p:cNvGrpSpPr/>
          <p:nvPr/>
        </p:nvGrpSpPr>
        <p:grpSpPr>
          <a:xfrm>
            <a:off x="330339" y="2433824"/>
            <a:ext cx="5042647" cy="721568"/>
            <a:chOff x="7831271" y="3737631"/>
            <a:chExt cx="4723039" cy="1829149"/>
          </a:xfrm>
        </p:grpSpPr>
        <p:sp>
          <p:nvSpPr>
            <p:cNvPr id="12" name="Rectangle: Rounded Corners 43">
              <a:extLst>
                <a:ext uri="{FF2B5EF4-FFF2-40B4-BE49-F238E27FC236}">
                  <a16:creationId xmlns:a16="http://schemas.microsoft.com/office/drawing/2014/main" id="{3AAC61C6-A8ED-43D0-9242-C50FAB341E0B}"/>
                </a:ext>
              </a:extLst>
            </p:cNvPr>
            <p:cNvSpPr/>
            <p:nvPr/>
          </p:nvSpPr>
          <p:spPr>
            <a:xfrm>
              <a:off x="7831271" y="3737631"/>
              <a:ext cx="4723039" cy="1829149"/>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custGeom>
                      <a:avLst/>
                      <a:gdLst>
                        <a:gd name="connsiteX0" fmla="*/ 0 w 5042647"/>
                        <a:gd name="connsiteY0" fmla="*/ 120264 h 721568"/>
                        <a:gd name="connsiteX1" fmla="*/ 198500 w 5042647"/>
                        <a:gd name="connsiteY1" fmla="*/ 0 h 721568"/>
                        <a:gd name="connsiteX2" fmla="*/ 1065687 w 5042647"/>
                        <a:gd name="connsiteY2" fmla="*/ 0 h 721568"/>
                        <a:gd name="connsiteX3" fmla="*/ 1839961 w 5042647"/>
                        <a:gd name="connsiteY3" fmla="*/ 0 h 721568"/>
                        <a:gd name="connsiteX4" fmla="*/ 2614236 w 5042647"/>
                        <a:gd name="connsiteY4" fmla="*/ 0 h 721568"/>
                        <a:gd name="connsiteX5" fmla="*/ 3249140 w 5042647"/>
                        <a:gd name="connsiteY5" fmla="*/ 0 h 721568"/>
                        <a:gd name="connsiteX6" fmla="*/ 3930502 w 5042647"/>
                        <a:gd name="connsiteY6" fmla="*/ 0 h 721568"/>
                        <a:gd name="connsiteX7" fmla="*/ 4844146 w 5042647"/>
                        <a:gd name="connsiteY7" fmla="*/ 0 h 721568"/>
                        <a:gd name="connsiteX8" fmla="*/ 5042647 w 5042647"/>
                        <a:gd name="connsiteY8" fmla="*/ 120264 h 721568"/>
                        <a:gd name="connsiteX9" fmla="*/ 5042647 w 5042647"/>
                        <a:gd name="connsiteY9" fmla="*/ 601303 h 721568"/>
                        <a:gd name="connsiteX10" fmla="*/ 4844146 w 5042647"/>
                        <a:gd name="connsiteY10" fmla="*/ 721568 h 721568"/>
                        <a:gd name="connsiteX11" fmla="*/ 4069872 w 5042647"/>
                        <a:gd name="connsiteY11" fmla="*/ 721568 h 721568"/>
                        <a:gd name="connsiteX12" fmla="*/ 3202685 w 5042647"/>
                        <a:gd name="connsiteY12" fmla="*/ 721568 h 721568"/>
                        <a:gd name="connsiteX13" fmla="*/ 2521323 w 5042647"/>
                        <a:gd name="connsiteY13" fmla="*/ 721568 h 721568"/>
                        <a:gd name="connsiteX14" fmla="*/ 1700593 w 5042647"/>
                        <a:gd name="connsiteY14" fmla="*/ 721568 h 721568"/>
                        <a:gd name="connsiteX15" fmla="*/ 1019231 w 5042647"/>
                        <a:gd name="connsiteY15" fmla="*/ 721568 h 721568"/>
                        <a:gd name="connsiteX16" fmla="*/ 198500 w 5042647"/>
                        <a:gd name="connsiteY16" fmla="*/ 721568 h 721568"/>
                        <a:gd name="connsiteX17" fmla="*/ 0 w 5042647"/>
                        <a:gd name="connsiteY17" fmla="*/ 601303 h 721568"/>
                        <a:gd name="connsiteX18" fmla="*/ 0 w 5042647"/>
                        <a:gd name="connsiteY18" fmla="*/ 120264 h 721568"/>
                        <a:gd name="connsiteX0" fmla="*/ 0 w 5042647"/>
                        <a:gd name="connsiteY0" fmla="*/ 120264 h 721568"/>
                        <a:gd name="connsiteX1" fmla="*/ 198500 w 5042647"/>
                        <a:gd name="connsiteY1" fmla="*/ 0 h 721568"/>
                        <a:gd name="connsiteX2" fmla="*/ 1019231 w 5042647"/>
                        <a:gd name="connsiteY2" fmla="*/ 0 h 721568"/>
                        <a:gd name="connsiteX3" fmla="*/ 1839961 w 5042647"/>
                        <a:gd name="connsiteY3" fmla="*/ 0 h 721568"/>
                        <a:gd name="connsiteX4" fmla="*/ 2660693 w 5042647"/>
                        <a:gd name="connsiteY4" fmla="*/ 0 h 721568"/>
                        <a:gd name="connsiteX5" fmla="*/ 3527880 w 5042647"/>
                        <a:gd name="connsiteY5" fmla="*/ 0 h 721568"/>
                        <a:gd name="connsiteX6" fmla="*/ 4844146 w 5042647"/>
                        <a:gd name="connsiteY6" fmla="*/ 0 h 721568"/>
                        <a:gd name="connsiteX7" fmla="*/ 5042647 w 5042647"/>
                        <a:gd name="connsiteY7" fmla="*/ 120264 h 721568"/>
                        <a:gd name="connsiteX8" fmla="*/ 5042647 w 5042647"/>
                        <a:gd name="connsiteY8" fmla="*/ 601303 h 721568"/>
                        <a:gd name="connsiteX9" fmla="*/ 4844146 w 5042647"/>
                        <a:gd name="connsiteY9" fmla="*/ 721568 h 721568"/>
                        <a:gd name="connsiteX10" fmla="*/ 4209240 w 5042647"/>
                        <a:gd name="connsiteY10" fmla="*/ 721568 h 721568"/>
                        <a:gd name="connsiteX11" fmla="*/ 3388510 w 5042647"/>
                        <a:gd name="connsiteY11" fmla="*/ 721568 h 721568"/>
                        <a:gd name="connsiteX12" fmla="*/ 2707149 w 5042647"/>
                        <a:gd name="connsiteY12" fmla="*/ 721568 h 721568"/>
                        <a:gd name="connsiteX13" fmla="*/ 2025788 w 5042647"/>
                        <a:gd name="connsiteY13" fmla="*/ 721568 h 721568"/>
                        <a:gd name="connsiteX14" fmla="*/ 1158601 w 5042647"/>
                        <a:gd name="connsiteY14" fmla="*/ 721568 h 721568"/>
                        <a:gd name="connsiteX15" fmla="*/ 198500 w 5042647"/>
                        <a:gd name="connsiteY15" fmla="*/ 721568 h 721568"/>
                        <a:gd name="connsiteX16" fmla="*/ 0 w 5042647"/>
                        <a:gd name="connsiteY16" fmla="*/ 601303 h 721568"/>
                        <a:gd name="connsiteX17" fmla="*/ 0 w 5042647"/>
                        <a:gd name="connsiteY17" fmla="*/ 120264 h 721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42647" h="721568" fill="none" extrusionOk="0">
                          <a:moveTo>
                            <a:pt x="0" y="120264"/>
                          </a:moveTo>
                          <a:cubicBezTo>
                            <a:pt x="9814" y="63893"/>
                            <a:pt x="74789" y="-5047"/>
                            <a:pt x="198500" y="0"/>
                          </a:cubicBezTo>
                          <a:cubicBezTo>
                            <a:pt x="532248" y="919"/>
                            <a:pt x="667967" y="66477"/>
                            <a:pt x="1065687" y="0"/>
                          </a:cubicBezTo>
                          <a:cubicBezTo>
                            <a:pt x="1426212" y="-48629"/>
                            <a:pt x="1608679" y="1214"/>
                            <a:pt x="1839961" y="0"/>
                          </a:cubicBezTo>
                          <a:cubicBezTo>
                            <a:pt x="2057735" y="8822"/>
                            <a:pt x="2437247" y="1760"/>
                            <a:pt x="2614236" y="0"/>
                          </a:cubicBezTo>
                          <a:cubicBezTo>
                            <a:pt x="2751086" y="-5770"/>
                            <a:pt x="2973878" y="49317"/>
                            <a:pt x="3249140" y="0"/>
                          </a:cubicBezTo>
                          <a:cubicBezTo>
                            <a:pt x="3473868" y="-43526"/>
                            <a:pt x="3614464" y="-31471"/>
                            <a:pt x="3930502" y="0"/>
                          </a:cubicBezTo>
                          <a:cubicBezTo>
                            <a:pt x="4225328" y="-13226"/>
                            <a:pt x="4536099" y="-2374"/>
                            <a:pt x="4844146" y="0"/>
                          </a:cubicBezTo>
                          <a:cubicBezTo>
                            <a:pt x="4953456" y="-9204"/>
                            <a:pt x="5061514" y="62159"/>
                            <a:pt x="5042647" y="120264"/>
                          </a:cubicBezTo>
                          <a:cubicBezTo>
                            <a:pt x="5063771" y="367153"/>
                            <a:pt x="5026602" y="483527"/>
                            <a:pt x="5042647" y="601303"/>
                          </a:cubicBezTo>
                          <a:cubicBezTo>
                            <a:pt x="5045520" y="633903"/>
                            <a:pt x="4993497" y="731270"/>
                            <a:pt x="4844146" y="721568"/>
                          </a:cubicBezTo>
                          <a:cubicBezTo>
                            <a:pt x="4547829" y="772787"/>
                            <a:pt x="4247819" y="714254"/>
                            <a:pt x="4069872" y="721568"/>
                          </a:cubicBezTo>
                          <a:cubicBezTo>
                            <a:pt x="3936226" y="735348"/>
                            <a:pt x="3611657" y="694047"/>
                            <a:pt x="3202685" y="721568"/>
                          </a:cubicBezTo>
                          <a:cubicBezTo>
                            <a:pt x="2779009" y="764560"/>
                            <a:pt x="2848543" y="731548"/>
                            <a:pt x="2521323" y="721568"/>
                          </a:cubicBezTo>
                          <a:cubicBezTo>
                            <a:pt x="2226135" y="736659"/>
                            <a:pt x="2041726" y="649034"/>
                            <a:pt x="1700593" y="721568"/>
                          </a:cubicBezTo>
                          <a:cubicBezTo>
                            <a:pt x="1338547" y="749125"/>
                            <a:pt x="1230486" y="698894"/>
                            <a:pt x="1019231" y="721568"/>
                          </a:cubicBezTo>
                          <a:cubicBezTo>
                            <a:pt x="824042" y="787062"/>
                            <a:pt x="530197" y="750169"/>
                            <a:pt x="198500" y="721568"/>
                          </a:cubicBezTo>
                          <a:cubicBezTo>
                            <a:pt x="89172" y="711974"/>
                            <a:pt x="3358" y="675452"/>
                            <a:pt x="0" y="601303"/>
                          </a:cubicBezTo>
                          <a:cubicBezTo>
                            <a:pt x="-93698" y="378309"/>
                            <a:pt x="-1521" y="274624"/>
                            <a:pt x="0" y="120264"/>
                          </a:cubicBezTo>
                          <a:close/>
                        </a:path>
                        <a:path w="5042647" h="721568" stroke="0" extrusionOk="0">
                          <a:moveTo>
                            <a:pt x="0" y="120264"/>
                          </a:moveTo>
                          <a:cubicBezTo>
                            <a:pt x="-24377" y="52491"/>
                            <a:pt x="103756" y="22614"/>
                            <a:pt x="198500" y="0"/>
                          </a:cubicBezTo>
                          <a:cubicBezTo>
                            <a:pt x="548993" y="-13163"/>
                            <a:pt x="698661" y="-2343"/>
                            <a:pt x="1019231" y="0"/>
                          </a:cubicBezTo>
                          <a:cubicBezTo>
                            <a:pt x="1308255" y="-20410"/>
                            <a:pt x="1428242" y="33285"/>
                            <a:pt x="1839961" y="0"/>
                          </a:cubicBezTo>
                          <a:cubicBezTo>
                            <a:pt x="2172958" y="-27960"/>
                            <a:pt x="2389656" y="30589"/>
                            <a:pt x="2660693" y="0"/>
                          </a:cubicBezTo>
                          <a:cubicBezTo>
                            <a:pt x="2955177" y="-25029"/>
                            <a:pt x="3132312" y="69489"/>
                            <a:pt x="3527880" y="0"/>
                          </a:cubicBezTo>
                          <a:cubicBezTo>
                            <a:pt x="4013769" y="-33930"/>
                            <a:pt x="4219988" y="146256"/>
                            <a:pt x="4844146" y="0"/>
                          </a:cubicBezTo>
                          <a:cubicBezTo>
                            <a:pt x="4968730" y="3146"/>
                            <a:pt x="5038981" y="47930"/>
                            <a:pt x="5042647" y="120264"/>
                          </a:cubicBezTo>
                          <a:cubicBezTo>
                            <a:pt x="5085433" y="271651"/>
                            <a:pt x="4902889" y="343756"/>
                            <a:pt x="5042647" y="601303"/>
                          </a:cubicBezTo>
                          <a:cubicBezTo>
                            <a:pt x="5052225" y="649264"/>
                            <a:pt x="4933681" y="729477"/>
                            <a:pt x="4844146" y="721568"/>
                          </a:cubicBezTo>
                          <a:cubicBezTo>
                            <a:pt x="4631078" y="719015"/>
                            <a:pt x="4461730" y="676017"/>
                            <a:pt x="4209240" y="721568"/>
                          </a:cubicBezTo>
                          <a:cubicBezTo>
                            <a:pt x="3938340" y="783829"/>
                            <a:pt x="3620212" y="681156"/>
                            <a:pt x="3388510" y="721568"/>
                          </a:cubicBezTo>
                          <a:cubicBezTo>
                            <a:pt x="3141989" y="774255"/>
                            <a:pt x="2874789" y="691859"/>
                            <a:pt x="2707149" y="721568"/>
                          </a:cubicBezTo>
                          <a:cubicBezTo>
                            <a:pt x="2547860" y="751826"/>
                            <a:pt x="2232695" y="688894"/>
                            <a:pt x="2025788" y="721568"/>
                          </a:cubicBezTo>
                          <a:cubicBezTo>
                            <a:pt x="1919403" y="745590"/>
                            <a:pt x="1483013" y="733877"/>
                            <a:pt x="1158601" y="721568"/>
                          </a:cubicBezTo>
                          <a:cubicBezTo>
                            <a:pt x="757278" y="752440"/>
                            <a:pt x="408293" y="651606"/>
                            <a:pt x="198500" y="721568"/>
                          </a:cubicBezTo>
                          <a:cubicBezTo>
                            <a:pt x="98302" y="734412"/>
                            <a:pt x="-24602" y="668109"/>
                            <a:pt x="0" y="601303"/>
                          </a:cubicBezTo>
                          <a:cubicBezTo>
                            <a:pt x="-23654" y="397544"/>
                            <a:pt x="20193" y="319711"/>
                            <a:pt x="0" y="120264"/>
                          </a:cubicBezTo>
                          <a:close/>
                        </a:path>
                        <a:path w="5042647" h="721568" fill="none" stroke="0" extrusionOk="0">
                          <a:moveTo>
                            <a:pt x="0" y="120264"/>
                          </a:moveTo>
                          <a:cubicBezTo>
                            <a:pt x="-13748" y="53397"/>
                            <a:pt x="105271" y="11543"/>
                            <a:pt x="198500" y="0"/>
                          </a:cubicBezTo>
                          <a:cubicBezTo>
                            <a:pt x="534868" y="-38728"/>
                            <a:pt x="732608" y="42381"/>
                            <a:pt x="1065687" y="0"/>
                          </a:cubicBezTo>
                          <a:cubicBezTo>
                            <a:pt x="1415209" y="-38333"/>
                            <a:pt x="1596712" y="35397"/>
                            <a:pt x="1839961" y="0"/>
                          </a:cubicBezTo>
                          <a:cubicBezTo>
                            <a:pt x="2100124" y="5186"/>
                            <a:pt x="2374741" y="12693"/>
                            <a:pt x="2614236" y="0"/>
                          </a:cubicBezTo>
                          <a:cubicBezTo>
                            <a:pt x="2804591" y="-29014"/>
                            <a:pt x="3004060" y="22336"/>
                            <a:pt x="3249140" y="0"/>
                          </a:cubicBezTo>
                          <a:cubicBezTo>
                            <a:pt x="3510927" y="-37924"/>
                            <a:pt x="3660054" y="-21839"/>
                            <a:pt x="3930502" y="0"/>
                          </a:cubicBezTo>
                          <a:cubicBezTo>
                            <a:pt x="4222104" y="231"/>
                            <a:pt x="4498575" y="8509"/>
                            <a:pt x="4844146" y="0"/>
                          </a:cubicBezTo>
                          <a:cubicBezTo>
                            <a:pt x="4955441" y="-6464"/>
                            <a:pt x="5058638" y="55909"/>
                            <a:pt x="5042647" y="120264"/>
                          </a:cubicBezTo>
                          <a:cubicBezTo>
                            <a:pt x="5060967" y="355853"/>
                            <a:pt x="5019240" y="458199"/>
                            <a:pt x="5042647" y="601303"/>
                          </a:cubicBezTo>
                          <a:cubicBezTo>
                            <a:pt x="5071301" y="689091"/>
                            <a:pt x="4964114" y="736719"/>
                            <a:pt x="4844146" y="721568"/>
                          </a:cubicBezTo>
                          <a:cubicBezTo>
                            <a:pt x="4559451" y="758619"/>
                            <a:pt x="4244926" y="680810"/>
                            <a:pt x="4069872" y="721568"/>
                          </a:cubicBezTo>
                          <a:cubicBezTo>
                            <a:pt x="3970598" y="752280"/>
                            <a:pt x="3585240" y="707637"/>
                            <a:pt x="3202685" y="721568"/>
                          </a:cubicBezTo>
                          <a:cubicBezTo>
                            <a:pt x="2793466" y="771347"/>
                            <a:pt x="2859493" y="706531"/>
                            <a:pt x="2521323" y="721568"/>
                          </a:cubicBezTo>
                          <a:cubicBezTo>
                            <a:pt x="2207763" y="716512"/>
                            <a:pt x="2078572" y="690394"/>
                            <a:pt x="1700593" y="721568"/>
                          </a:cubicBezTo>
                          <a:cubicBezTo>
                            <a:pt x="1309871" y="757467"/>
                            <a:pt x="1246490" y="677847"/>
                            <a:pt x="1019231" y="721568"/>
                          </a:cubicBezTo>
                          <a:cubicBezTo>
                            <a:pt x="821235" y="729281"/>
                            <a:pt x="516336" y="632818"/>
                            <a:pt x="198500" y="721568"/>
                          </a:cubicBezTo>
                          <a:cubicBezTo>
                            <a:pt x="86533" y="740359"/>
                            <a:pt x="2964" y="659291"/>
                            <a:pt x="0" y="601303"/>
                          </a:cubicBezTo>
                          <a:cubicBezTo>
                            <a:pt x="-100867" y="393169"/>
                            <a:pt x="-456" y="227451"/>
                            <a:pt x="0" y="120264"/>
                          </a:cubicBezTo>
                          <a:close/>
                        </a:path>
                      </a:pathLst>
                    </a:custGeom>
                    <ask:type>
                      <ask:lineSketchScribble/>
                    </ask:type>
                  </ask:lineSketchStyleProps>
                </a:ext>
              </a:extLst>
            </a:ln>
            <a:effectLst/>
          </p:spPr>
          <p:txBody>
            <a:bodyPr rtlCol="0" anchor="ctr"/>
            <a:lstStyle/>
            <a:p>
              <a:pPr algn="ctr">
                <a:defRPr/>
              </a:pPr>
              <a:endParaRPr lang="en-US" kern="0">
                <a:solidFill>
                  <a:prstClr val="white"/>
                </a:solidFill>
                <a:latin typeface="等线"/>
              </a:endParaRPr>
            </a:p>
          </p:txBody>
        </p:sp>
        <p:sp>
          <p:nvSpPr>
            <p:cNvPr id="13" name="Rectangle 12">
              <a:extLst>
                <a:ext uri="{FF2B5EF4-FFF2-40B4-BE49-F238E27FC236}">
                  <a16:creationId xmlns:a16="http://schemas.microsoft.com/office/drawing/2014/main" id="{06F3E1E2-95CF-457B-9B29-DAA6B11DC688}"/>
                </a:ext>
              </a:extLst>
            </p:cNvPr>
            <p:cNvSpPr/>
            <p:nvPr/>
          </p:nvSpPr>
          <p:spPr>
            <a:xfrm>
              <a:off x="7919439" y="4107814"/>
              <a:ext cx="4581757" cy="1170304"/>
            </a:xfrm>
            <a:prstGeom prst="rect">
              <a:avLst/>
            </a:prstGeom>
          </p:spPr>
          <p:txBody>
            <a:bodyPr wrap="square">
              <a:spAutoFit/>
            </a:bodyPr>
            <a:lstStyle/>
            <a:p>
              <a:pPr>
                <a:defRPr/>
              </a:pPr>
              <a:r>
                <a:rPr lang="vi-VN" altLang="zh-CN" sz="2400" b="1" kern="0" dirty="0">
                  <a:solidFill>
                    <a:srgbClr val="FF0000"/>
                  </a:solidFill>
                  <a:latin typeface="Arial" panose="020B0604020202020204" pitchFamily="34" charset="0"/>
                  <a:ea typeface="inpin heiti" charset="-122"/>
                  <a:cs typeface="Arial" panose="020B0604020202020204" pitchFamily="34" charset="0"/>
                </a:rPr>
                <a:t>Nêu nội dung chính của đoạn 2.</a:t>
              </a:r>
            </a:p>
          </p:txBody>
        </p:sp>
      </p:grpSp>
      <p:sp>
        <p:nvSpPr>
          <p:cNvPr id="14" name="Rounded Rectangle 17">
            <a:extLst>
              <a:ext uri="{FF2B5EF4-FFF2-40B4-BE49-F238E27FC236}">
                <a16:creationId xmlns:a16="http://schemas.microsoft.com/office/drawing/2014/main" id="{BB500472-3F8D-440C-A0BF-34945BFE3F44}"/>
              </a:ext>
            </a:extLst>
          </p:cNvPr>
          <p:cNvSpPr/>
          <p:nvPr/>
        </p:nvSpPr>
        <p:spPr>
          <a:xfrm>
            <a:off x="899994" y="3399142"/>
            <a:ext cx="8014401" cy="1170583"/>
          </a:xfrm>
          <a:prstGeom prst="roundRect">
            <a:avLst>
              <a:gd name="adj" fmla="val 11248"/>
            </a:avLst>
          </a:prstGeom>
          <a:noFill/>
          <a:ln w="57150" cap="flat" cmpd="sng" algn="ctr">
            <a:solidFill>
              <a:srgbClr val="C46208"/>
            </a:solidFill>
            <a:prstDash val="solid"/>
            <a:miter lim="800000"/>
          </a:ln>
          <a:effectLst/>
        </p:spPr>
        <p:txBody>
          <a:bodyPr rtlCol="0" anchor="ctr"/>
          <a:lstStyle/>
          <a:p>
            <a:pPr algn="ctr">
              <a:defRPr/>
            </a:pPr>
            <a:endParaRPr lang="en-US" sz="760">
              <a:solidFill>
                <a:srgbClr val="FFFFFF"/>
              </a:solidFill>
              <a:cs typeface="Arial"/>
              <a:sym typeface="Arial"/>
            </a:endParaRPr>
          </a:p>
        </p:txBody>
      </p:sp>
      <p:sp>
        <p:nvSpPr>
          <p:cNvPr id="18" name="Text Box 6">
            <a:extLst>
              <a:ext uri="{FF2B5EF4-FFF2-40B4-BE49-F238E27FC236}">
                <a16:creationId xmlns:a16="http://schemas.microsoft.com/office/drawing/2014/main" id="{784622EC-E3D9-459B-B42F-9A6CF6AB4E42}"/>
              </a:ext>
            </a:extLst>
          </p:cNvPr>
          <p:cNvSpPr txBox="1">
            <a:spLocks noChangeArrowheads="1"/>
          </p:cNvSpPr>
          <p:nvPr/>
        </p:nvSpPr>
        <p:spPr bwMode="auto">
          <a:xfrm>
            <a:off x="915733" y="3438129"/>
            <a:ext cx="7998662" cy="1092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buClr>
                <a:schemeClr val="accent2"/>
              </a:buClr>
            </a:pPr>
            <a:r>
              <a:rPr lang="vi-VN" altLang="vi-VN" sz="2600" b="1" dirty="0">
                <a:solidFill>
                  <a:srgbClr val="09163D"/>
                </a:solidFill>
                <a:highlight>
                  <a:srgbClr val="FFFF00"/>
                </a:highlight>
                <a:latin typeface="ARI"/>
              </a:rPr>
              <a:t>Ý đoạn 2:</a:t>
            </a:r>
            <a:r>
              <a:rPr lang="vi-VN" altLang="vi-VN" sz="2600" b="1" i="1" dirty="0">
                <a:solidFill>
                  <a:srgbClr val="09163D"/>
                </a:solidFill>
                <a:latin typeface="ARI"/>
              </a:rPr>
              <a:t> </a:t>
            </a:r>
          </a:p>
          <a:p>
            <a:pPr>
              <a:spcBef>
                <a:spcPct val="50000"/>
              </a:spcBef>
              <a:buClr>
                <a:schemeClr val="accent2"/>
              </a:buClr>
            </a:pPr>
            <a:r>
              <a:rPr lang="vi-VN" altLang="vi-VN" sz="2600" b="1" i="1" dirty="0">
                <a:solidFill>
                  <a:srgbClr val="000C3A"/>
                </a:solidFill>
                <a:latin typeface="ARI"/>
              </a:rPr>
              <a:t>                Lợi ích của việc lập làng ngoài đảo</a:t>
            </a:r>
            <a:r>
              <a:rPr lang="vi-VN" altLang="vi-VN" sz="2500" b="1" i="1" dirty="0">
                <a:solidFill>
                  <a:srgbClr val="000C3A"/>
                </a:solidFill>
                <a:latin typeface="ARI"/>
              </a:rPr>
              <a:t>. </a:t>
            </a:r>
            <a:endParaRPr lang="en-US" altLang="vi-VN" sz="2500" b="1" i="1" dirty="0">
              <a:solidFill>
                <a:srgbClr val="000C3A"/>
              </a:solidFill>
              <a:latin typeface="ARI"/>
            </a:endParaRPr>
          </a:p>
        </p:txBody>
      </p:sp>
      <p:sp>
        <p:nvSpPr>
          <p:cNvPr id="20" name="Rounded Rectangle 32">
            <a:extLst>
              <a:ext uri="{FF2B5EF4-FFF2-40B4-BE49-F238E27FC236}">
                <a16:creationId xmlns:a16="http://schemas.microsoft.com/office/drawing/2014/main" id="{8A7F24D5-1B6C-4AC8-8C57-CF3C0AE5FD18}"/>
              </a:ext>
            </a:extLst>
          </p:cNvPr>
          <p:cNvSpPr/>
          <p:nvPr/>
        </p:nvSpPr>
        <p:spPr>
          <a:xfrm>
            <a:off x="6148954" y="1049804"/>
            <a:ext cx="1401435" cy="851297"/>
          </a:xfrm>
          <a:prstGeom prst="roundRect">
            <a:avLst/>
          </a:prstGeom>
          <a:noFill/>
          <a:ln w="25400">
            <a:solidFill>
              <a:srgbClr val="EDD0B9"/>
            </a:solidFill>
          </a:ln>
          <a:effectLst>
            <a:glow rad="101600">
              <a:srgbClr val="E6D5F3">
                <a:alpha val="40000"/>
              </a:srgbClr>
            </a:glow>
            <a:outerShdw blurRad="50800" dist="50800" dir="5400000" algn="ctr" rotWithShape="0">
              <a:srgbClr val="EDD0B9"/>
            </a:outerShdw>
          </a:effectLst>
        </p:spPr>
        <p:txBody>
          <a:bodyPr wrap="square">
            <a:spAutoFit/>
          </a:bodyPr>
          <a:lstStyle/>
          <a:p>
            <a:pPr algn="ctr"/>
            <a:r>
              <a:rPr lang="vi-VN" altLang="en-US" sz="2400" b="1" dirty="0">
                <a:solidFill>
                  <a:srgbClr val="C00000"/>
                </a:solidFill>
                <a:latin typeface="Times" panose="02020603050405020304" pitchFamily="18" charset="0"/>
                <a:cs typeface="Times" panose="02020603050405020304" pitchFamily="18" charset="0"/>
              </a:rPr>
              <a:t> </a:t>
            </a:r>
            <a:r>
              <a:rPr lang="vi-VN" altLang="en-US" sz="2000" b="1" dirty="0">
                <a:solidFill>
                  <a:srgbClr val="C00000"/>
                </a:solidFill>
                <a:latin typeface="Times" panose="02020603050405020304" pitchFamily="18" charset="0"/>
                <a:cs typeface="Times" panose="02020603050405020304" pitchFamily="18" charset="0"/>
              </a:rPr>
              <a:t>ngôi làng trên đảo</a:t>
            </a:r>
            <a:endParaRPr lang="en-US" sz="2400" b="1" u="sng" dirty="0">
              <a:solidFill>
                <a:srgbClr val="C00000"/>
              </a:solidFill>
              <a:latin typeface="Times" panose="02020603050405020304" pitchFamily="18" charset="0"/>
              <a:cs typeface="Times" panose="02020603050405020304" pitchFamily="18" charset="0"/>
            </a:endParaRPr>
          </a:p>
        </p:txBody>
      </p:sp>
      <p:pic>
        <p:nvPicPr>
          <p:cNvPr id="1026" name="Picture 2">
            <a:extLst>
              <a:ext uri="{FF2B5EF4-FFF2-40B4-BE49-F238E27FC236}">
                <a16:creationId xmlns:a16="http://schemas.microsoft.com/office/drawing/2014/main" id="{5203AA04-EBA7-4C2B-B228-CEC7454EFF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5733" y="233626"/>
            <a:ext cx="3705224" cy="2086326"/>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2607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2000"/>
                                        <p:tgtEl>
                                          <p:spTgt spid="18"/>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ircle(in)">
                                      <p:cBhvr>
                                        <p:cTn id="15" dur="20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 calcmode="lin" valueType="num">
                                      <p:cBhvr>
                                        <p:cTn id="20" dur="1000" fill="hold"/>
                                        <p:tgtEl>
                                          <p:spTgt spid="1026"/>
                                        </p:tgtEl>
                                        <p:attrNameLst>
                                          <p:attrName>ppt_w</p:attrName>
                                        </p:attrNameLst>
                                      </p:cBhvr>
                                      <p:tavLst>
                                        <p:tav tm="0">
                                          <p:val>
                                            <p:strVal val="#ppt_w*0.70"/>
                                          </p:val>
                                        </p:tav>
                                        <p:tav tm="100000">
                                          <p:val>
                                            <p:strVal val="#ppt_w"/>
                                          </p:val>
                                        </p:tav>
                                      </p:tavLst>
                                    </p:anim>
                                    <p:anim calcmode="lin" valueType="num">
                                      <p:cBhvr>
                                        <p:cTn id="21" dur="1000" fill="hold"/>
                                        <p:tgtEl>
                                          <p:spTgt spid="1026"/>
                                        </p:tgtEl>
                                        <p:attrNameLst>
                                          <p:attrName>ppt_h</p:attrName>
                                        </p:attrNameLst>
                                      </p:cBhvr>
                                      <p:tavLst>
                                        <p:tav tm="0">
                                          <p:val>
                                            <p:strVal val="#ppt_h"/>
                                          </p:val>
                                        </p:tav>
                                        <p:tav tm="100000">
                                          <p:val>
                                            <p:strVal val="#ppt_h"/>
                                          </p:val>
                                        </p:tav>
                                      </p:tavLst>
                                    </p:anim>
                                    <p:animEffect transition="in" filter="fade">
                                      <p:cBhvr>
                                        <p:cTn id="22" dur="1000"/>
                                        <p:tgtEl>
                                          <p:spTgt spid="1026"/>
                                        </p:tgtEl>
                                      </p:cBhvr>
                                    </p:animEffect>
                                  </p:childTnLst>
                                </p:cTn>
                              </p:par>
                              <p:par>
                                <p:cTn id="23" presetID="55"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1000" fill="hold"/>
                                        <p:tgtEl>
                                          <p:spTgt spid="20"/>
                                        </p:tgtEl>
                                        <p:attrNameLst>
                                          <p:attrName>ppt_w</p:attrName>
                                        </p:attrNameLst>
                                      </p:cBhvr>
                                      <p:tavLst>
                                        <p:tav tm="0">
                                          <p:val>
                                            <p:strVal val="#ppt_w*0.70"/>
                                          </p:val>
                                        </p:tav>
                                        <p:tav tm="100000">
                                          <p:val>
                                            <p:strVal val="#ppt_w"/>
                                          </p:val>
                                        </p:tav>
                                      </p:tavLst>
                                    </p:anim>
                                    <p:anim calcmode="lin" valueType="num">
                                      <p:cBhvr>
                                        <p:cTn id="26" dur="1000" fill="hold"/>
                                        <p:tgtEl>
                                          <p:spTgt spid="20"/>
                                        </p:tgtEl>
                                        <p:attrNameLst>
                                          <p:attrName>ppt_h</p:attrName>
                                        </p:attrNameLst>
                                      </p:cBhvr>
                                      <p:tavLst>
                                        <p:tav tm="0">
                                          <p:val>
                                            <p:strVal val="#ppt_h"/>
                                          </p:val>
                                        </p:tav>
                                        <p:tav tm="100000">
                                          <p:val>
                                            <p:strVal val="#ppt_h"/>
                                          </p:val>
                                        </p:tav>
                                      </p:tavLst>
                                    </p:anim>
                                    <p:animEffect transition="in" filter="fade">
                                      <p:cBhvr>
                                        <p:cTn id="27"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Alternate Process 5">
            <a:extLst>
              <a:ext uri="{FF2B5EF4-FFF2-40B4-BE49-F238E27FC236}">
                <a16:creationId xmlns:a16="http://schemas.microsoft.com/office/drawing/2014/main" id="{38CCEE3F-1C6D-4520-84DA-46AC155D8ED4}"/>
              </a:ext>
            </a:extLst>
          </p:cNvPr>
          <p:cNvSpPr/>
          <p:nvPr/>
        </p:nvSpPr>
        <p:spPr>
          <a:xfrm>
            <a:off x="173285" y="3367129"/>
            <a:ext cx="8916925" cy="1505271"/>
          </a:xfrm>
          <a:prstGeom prst="flowChartAlternateProces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矩形 1"/>
          <p:cNvSpPr>
            <a:spLocks noChangeArrowheads="1"/>
          </p:cNvSpPr>
          <p:nvPr/>
        </p:nvSpPr>
        <p:spPr bwMode="auto">
          <a:xfrm>
            <a:off x="1556538" y="179524"/>
            <a:ext cx="2650173" cy="556022"/>
          </a:xfrm>
          <a:prstGeom prst="rect">
            <a:avLst/>
          </a:prstGeom>
          <a:noFill/>
          <a:ln w="28575" algn="ctr">
            <a:noFill/>
            <a:miter lim="800000"/>
          </a:ln>
          <a:effectLst/>
        </p:spPr>
        <p:txBody>
          <a:bodyPr anchor="ctr"/>
          <a:lstStyle/>
          <a:p>
            <a:pPr algn="ctr">
              <a:defRPr/>
            </a:pPr>
            <a:endParaRPr lang="zh-CN" altLang="en-US" sz="2100">
              <a:solidFill>
                <a:prstClr val="black"/>
              </a:solidFill>
              <a:latin typeface="方正经黑简体" panose="02000000000000000000" pitchFamily="2" charset="-122"/>
              <a:ea typeface="方正经黑简体" panose="02000000000000000000" pitchFamily="2" charset="-122"/>
            </a:endParaRPr>
          </a:p>
        </p:txBody>
      </p:sp>
      <p:pic>
        <p:nvPicPr>
          <p:cNvPr id="35" name="图片 2">
            <a:extLst>
              <a:ext uri="{FF2B5EF4-FFF2-40B4-BE49-F238E27FC236}">
                <a16:creationId xmlns:a16="http://schemas.microsoft.com/office/drawing/2014/main" id="{7CC9E0EE-0576-434B-932D-F181BB2895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5380" y="650157"/>
            <a:ext cx="425711" cy="369998"/>
          </a:xfrm>
          <a:prstGeom prst="rect">
            <a:avLst/>
          </a:prstGeom>
          <a:ln>
            <a:noFill/>
          </a:ln>
        </p:spPr>
        <p:style>
          <a:lnRef idx="2">
            <a:schemeClr val="dk1"/>
          </a:lnRef>
          <a:fillRef idx="1">
            <a:schemeClr val="lt1"/>
          </a:fillRef>
          <a:effectRef idx="0">
            <a:schemeClr val="dk1"/>
          </a:effectRef>
          <a:fontRef idx="minor">
            <a:schemeClr val="dk1"/>
          </a:fontRef>
        </p:style>
      </p:pic>
      <p:sp>
        <p:nvSpPr>
          <p:cNvPr id="52" name="Rectangle 51"/>
          <p:cNvSpPr/>
          <p:nvPr/>
        </p:nvSpPr>
        <p:spPr>
          <a:xfrm>
            <a:off x="233034" y="3368091"/>
            <a:ext cx="8797426" cy="1287532"/>
          </a:xfrm>
          <a:prstGeom prst="rect">
            <a:avLst/>
          </a:prstGeom>
        </p:spPr>
        <p:txBody>
          <a:bodyPr wrap="square">
            <a:spAutoFit/>
          </a:bodyPr>
          <a:lstStyle/>
          <a:p>
            <a:pPr algn="just">
              <a:lnSpc>
                <a:spcPct val="150000"/>
              </a:lnSpc>
            </a:pPr>
            <a:r>
              <a:rPr lang="en-US" sz="1800" b="1" i="1" dirty="0" err="1">
                <a:solidFill>
                  <a:srgbClr val="000C3A"/>
                </a:solidFill>
                <a:latin typeface="Arial" panose="020B0604020202020204" pitchFamily="34" charset="0"/>
                <a:cs typeface="Arial" panose="020B0604020202020204" pitchFamily="34" charset="0"/>
              </a:rPr>
              <a:t>Ông</a:t>
            </a:r>
            <a:r>
              <a:rPr lang="en-US" sz="1800" b="1" i="1" dirty="0">
                <a:solidFill>
                  <a:srgbClr val="000C3A"/>
                </a:solidFill>
                <a:latin typeface="Arial" panose="020B0604020202020204" pitchFamily="34" charset="0"/>
                <a:cs typeface="Arial" panose="020B0604020202020204" pitchFamily="34" charset="0"/>
              </a:rPr>
              <a:t> </a:t>
            </a:r>
            <a:r>
              <a:rPr lang="en-US" sz="1800" b="1" i="1" dirty="0" err="1">
                <a:solidFill>
                  <a:srgbClr val="000C3A"/>
                </a:solidFill>
                <a:latin typeface="Arial" panose="020B0604020202020204" pitchFamily="34" charset="0"/>
                <a:cs typeface="Arial" panose="020B0604020202020204" pitchFamily="34" charset="0"/>
              </a:rPr>
              <a:t>Nhụ</a:t>
            </a:r>
            <a:r>
              <a:rPr lang="en-US" sz="1800" b="1" i="1" dirty="0">
                <a:solidFill>
                  <a:srgbClr val="000C3A"/>
                </a:solidFill>
                <a:latin typeface="Arial" panose="020B0604020202020204" pitchFamily="34" charset="0"/>
                <a:cs typeface="Arial" panose="020B0604020202020204" pitchFamily="34" charset="0"/>
              </a:rPr>
              <a:t> </a:t>
            </a:r>
            <a:r>
              <a:rPr lang="en-US" sz="1800" b="1" i="1" dirty="0" err="1">
                <a:solidFill>
                  <a:srgbClr val="000C3A"/>
                </a:solidFill>
                <a:latin typeface="Arial" panose="020B0604020202020204" pitchFamily="34" charset="0"/>
                <a:cs typeface="Arial" panose="020B0604020202020204" pitchFamily="34" charset="0"/>
              </a:rPr>
              <a:t>bước</a:t>
            </a:r>
            <a:r>
              <a:rPr lang="en-US" sz="1800" b="1" i="1" dirty="0">
                <a:solidFill>
                  <a:srgbClr val="000C3A"/>
                </a:solidFill>
                <a:latin typeface="Arial" panose="020B0604020202020204" pitchFamily="34" charset="0"/>
                <a:cs typeface="Arial" panose="020B0604020202020204" pitchFamily="34" charset="0"/>
              </a:rPr>
              <a:t> ra </a:t>
            </a:r>
            <a:r>
              <a:rPr lang="en-US" sz="1800" b="1" i="1" dirty="0" err="1">
                <a:solidFill>
                  <a:srgbClr val="000C3A"/>
                </a:solidFill>
                <a:latin typeface="Arial" panose="020B0604020202020204" pitchFamily="34" charset="0"/>
                <a:cs typeface="Arial" panose="020B0604020202020204" pitchFamily="34" charset="0"/>
              </a:rPr>
              <a:t>võng</a:t>
            </a:r>
            <a:r>
              <a:rPr lang="en-US" sz="1800" b="1" i="1" dirty="0">
                <a:solidFill>
                  <a:srgbClr val="000C3A"/>
                </a:solidFill>
                <a:latin typeface="Arial" panose="020B0604020202020204" pitchFamily="34" charset="0"/>
                <a:cs typeface="Arial" panose="020B0604020202020204" pitchFamily="34" charset="0"/>
              </a:rPr>
              <a:t>, </a:t>
            </a:r>
            <a:r>
              <a:rPr lang="en-US" sz="1800" b="1" i="1" dirty="0" err="1">
                <a:solidFill>
                  <a:srgbClr val="000C3A"/>
                </a:solidFill>
                <a:latin typeface="Arial" panose="020B0604020202020204" pitchFamily="34" charset="0"/>
                <a:cs typeface="Arial" panose="020B0604020202020204" pitchFamily="34" charset="0"/>
              </a:rPr>
              <a:t>ngồi</a:t>
            </a:r>
            <a:r>
              <a:rPr lang="en-US" sz="1800" b="1" i="1" dirty="0">
                <a:solidFill>
                  <a:srgbClr val="000C3A"/>
                </a:solidFill>
                <a:latin typeface="Arial" panose="020B0604020202020204" pitchFamily="34" charset="0"/>
                <a:cs typeface="Arial" panose="020B0604020202020204" pitchFamily="34" charset="0"/>
              </a:rPr>
              <a:t> </a:t>
            </a:r>
            <a:r>
              <a:rPr lang="en-US" sz="1800" b="1" i="1" dirty="0" err="1">
                <a:solidFill>
                  <a:srgbClr val="000C3A"/>
                </a:solidFill>
                <a:latin typeface="Arial" panose="020B0604020202020204" pitchFamily="34" charset="0"/>
                <a:cs typeface="Arial" panose="020B0604020202020204" pitchFamily="34" charset="0"/>
              </a:rPr>
              <a:t>xuống</a:t>
            </a:r>
            <a:r>
              <a:rPr lang="en-US" sz="1800" b="1" i="1" dirty="0">
                <a:solidFill>
                  <a:srgbClr val="000C3A"/>
                </a:solidFill>
                <a:latin typeface="Arial" panose="020B0604020202020204" pitchFamily="34" charset="0"/>
                <a:cs typeface="Arial" panose="020B0604020202020204" pitchFamily="34" charset="0"/>
              </a:rPr>
              <a:t> </a:t>
            </a:r>
            <a:r>
              <a:rPr lang="en-US" sz="1800" b="1" i="1" dirty="0" err="1">
                <a:solidFill>
                  <a:srgbClr val="000C3A"/>
                </a:solidFill>
                <a:latin typeface="Arial" panose="020B0604020202020204" pitchFamily="34" charset="0"/>
                <a:cs typeface="Arial" panose="020B0604020202020204" pitchFamily="34" charset="0"/>
              </a:rPr>
              <a:t>võng</a:t>
            </a:r>
            <a:r>
              <a:rPr lang="en-US" sz="1800" b="1" i="1" dirty="0">
                <a:solidFill>
                  <a:srgbClr val="000C3A"/>
                </a:solidFill>
                <a:latin typeface="Arial" panose="020B0604020202020204" pitchFamily="34" charset="0"/>
                <a:cs typeface="Arial" panose="020B0604020202020204" pitchFamily="34" charset="0"/>
              </a:rPr>
              <a:t> </a:t>
            </a:r>
            <a:r>
              <a:rPr lang="en-US" sz="1800" b="1" i="1" dirty="0" err="1">
                <a:solidFill>
                  <a:srgbClr val="000C3A"/>
                </a:solidFill>
                <a:latin typeface="Arial" panose="020B0604020202020204" pitchFamily="34" charset="0"/>
                <a:cs typeface="Arial" panose="020B0604020202020204" pitchFamily="34" charset="0"/>
              </a:rPr>
              <a:t>vặn</a:t>
            </a:r>
            <a:r>
              <a:rPr lang="en-US" sz="1800" b="1" i="1" dirty="0">
                <a:solidFill>
                  <a:srgbClr val="000C3A"/>
                </a:solidFill>
                <a:latin typeface="Arial" panose="020B0604020202020204" pitchFamily="34" charset="0"/>
                <a:cs typeface="Arial" panose="020B0604020202020204" pitchFamily="34" charset="0"/>
              </a:rPr>
              <a:t> </a:t>
            </a:r>
            <a:r>
              <a:rPr lang="en-US" sz="1800" b="1" i="1" dirty="0" err="1">
                <a:solidFill>
                  <a:srgbClr val="000C3A"/>
                </a:solidFill>
                <a:latin typeface="Arial" panose="020B0604020202020204" pitchFamily="34" charset="0"/>
                <a:cs typeface="Arial" panose="020B0604020202020204" pitchFamily="34" charset="0"/>
              </a:rPr>
              <a:t>mình</a:t>
            </a:r>
            <a:r>
              <a:rPr lang="en-US" sz="1800" b="1" i="1" dirty="0">
                <a:solidFill>
                  <a:srgbClr val="000C3A"/>
                </a:solidFill>
                <a:latin typeface="Arial" panose="020B0604020202020204" pitchFamily="34" charset="0"/>
                <a:cs typeface="Arial" panose="020B0604020202020204" pitchFamily="34" charset="0"/>
              </a:rPr>
              <a:t>, </a:t>
            </a:r>
            <a:r>
              <a:rPr lang="en-US" sz="1800" b="1" i="1" dirty="0" err="1">
                <a:solidFill>
                  <a:srgbClr val="000C3A"/>
                </a:solidFill>
                <a:latin typeface="Arial" panose="020B0604020202020204" pitchFamily="34" charset="0"/>
                <a:cs typeface="Arial" panose="020B0604020202020204" pitchFamily="34" charset="0"/>
              </a:rPr>
              <a:t>hai</a:t>
            </a:r>
            <a:r>
              <a:rPr lang="en-US" sz="1800" b="1" i="1" dirty="0">
                <a:solidFill>
                  <a:srgbClr val="000C3A"/>
                </a:solidFill>
                <a:latin typeface="Arial" panose="020B0604020202020204" pitchFamily="34" charset="0"/>
                <a:cs typeface="Arial" panose="020B0604020202020204" pitchFamily="34" charset="0"/>
              </a:rPr>
              <a:t> </a:t>
            </a:r>
            <a:r>
              <a:rPr lang="en-US" sz="1800" b="1" i="1" dirty="0" err="1">
                <a:solidFill>
                  <a:srgbClr val="000C3A"/>
                </a:solidFill>
                <a:latin typeface="Arial" panose="020B0604020202020204" pitchFamily="34" charset="0"/>
                <a:cs typeface="Arial" panose="020B0604020202020204" pitchFamily="34" charset="0"/>
              </a:rPr>
              <a:t>má</a:t>
            </a:r>
            <a:r>
              <a:rPr lang="en-US" sz="1800" b="1" i="1" dirty="0">
                <a:solidFill>
                  <a:srgbClr val="000C3A"/>
                </a:solidFill>
                <a:latin typeface="Arial" panose="020B0604020202020204" pitchFamily="34" charset="0"/>
                <a:cs typeface="Arial" panose="020B0604020202020204" pitchFamily="34" charset="0"/>
              </a:rPr>
              <a:t> </a:t>
            </a:r>
            <a:r>
              <a:rPr lang="en-US" sz="1800" b="1" i="1" dirty="0" err="1">
                <a:solidFill>
                  <a:srgbClr val="000C3A"/>
                </a:solidFill>
                <a:latin typeface="Arial" panose="020B0604020202020204" pitchFamily="34" charset="0"/>
                <a:cs typeface="Arial" panose="020B0604020202020204" pitchFamily="34" charset="0"/>
              </a:rPr>
              <a:t>phập</a:t>
            </a:r>
            <a:r>
              <a:rPr lang="en-US" sz="1800" b="1" i="1" dirty="0">
                <a:solidFill>
                  <a:srgbClr val="000C3A"/>
                </a:solidFill>
                <a:latin typeface="Arial" panose="020B0604020202020204" pitchFamily="34" charset="0"/>
                <a:cs typeface="Arial" panose="020B0604020202020204" pitchFamily="34" charset="0"/>
              </a:rPr>
              <a:t> </a:t>
            </a:r>
            <a:r>
              <a:rPr lang="en-US" sz="1800" b="1" i="1" dirty="0" err="1">
                <a:solidFill>
                  <a:srgbClr val="000C3A"/>
                </a:solidFill>
                <a:latin typeface="Arial" panose="020B0604020202020204" pitchFamily="34" charset="0"/>
                <a:cs typeface="Arial" panose="020B0604020202020204" pitchFamily="34" charset="0"/>
              </a:rPr>
              <a:t>phồng</a:t>
            </a:r>
            <a:r>
              <a:rPr lang="en-US" sz="1800" b="1" i="1" dirty="0">
                <a:solidFill>
                  <a:srgbClr val="000C3A"/>
                </a:solidFill>
                <a:latin typeface="Arial" panose="020B0604020202020204" pitchFamily="34" charset="0"/>
                <a:cs typeface="Arial" panose="020B0604020202020204" pitchFamily="34" charset="0"/>
              </a:rPr>
              <a:t> </a:t>
            </a:r>
            <a:r>
              <a:rPr lang="en-US" sz="1800" b="1" i="1" dirty="0" err="1">
                <a:solidFill>
                  <a:srgbClr val="000C3A"/>
                </a:solidFill>
                <a:latin typeface="Arial" panose="020B0604020202020204" pitchFamily="34" charset="0"/>
                <a:cs typeface="Arial" panose="020B0604020202020204" pitchFamily="34" charset="0"/>
              </a:rPr>
              <a:t>như</a:t>
            </a:r>
            <a:r>
              <a:rPr lang="en-US" sz="1800" b="1" i="1" dirty="0">
                <a:solidFill>
                  <a:srgbClr val="000C3A"/>
                </a:solidFill>
                <a:latin typeface="Arial" panose="020B0604020202020204" pitchFamily="34" charset="0"/>
                <a:cs typeface="Arial" panose="020B0604020202020204" pitchFamily="34" charset="0"/>
              </a:rPr>
              <a:t> </a:t>
            </a:r>
            <a:r>
              <a:rPr lang="en-US" sz="1800" b="1" i="1" dirty="0" err="1">
                <a:solidFill>
                  <a:srgbClr val="000C3A"/>
                </a:solidFill>
                <a:latin typeface="Arial" panose="020B0604020202020204" pitchFamily="34" charset="0"/>
                <a:cs typeface="Arial" panose="020B0604020202020204" pitchFamily="34" charset="0"/>
              </a:rPr>
              <a:t>người</a:t>
            </a:r>
            <a:r>
              <a:rPr lang="en-US" sz="1800" b="1" i="1" dirty="0">
                <a:solidFill>
                  <a:srgbClr val="000C3A"/>
                </a:solidFill>
                <a:latin typeface="Arial" panose="020B0604020202020204" pitchFamily="34" charset="0"/>
                <a:cs typeface="Arial" panose="020B0604020202020204" pitchFamily="34" charset="0"/>
              </a:rPr>
              <a:t> </a:t>
            </a:r>
            <a:r>
              <a:rPr lang="en-US" sz="1800" b="1" i="1" dirty="0" err="1">
                <a:solidFill>
                  <a:srgbClr val="000C3A"/>
                </a:solidFill>
                <a:latin typeface="Arial" panose="020B0604020202020204" pitchFamily="34" charset="0"/>
                <a:cs typeface="Arial" panose="020B0604020202020204" pitchFamily="34" charset="0"/>
              </a:rPr>
              <a:t>súc</a:t>
            </a:r>
            <a:r>
              <a:rPr lang="en-US" sz="1800" b="1" i="1" dirty="0">
                <a:solidFill>
                  <a:srgbClr val="000C3A"/>
                </a:solidFill>
                <a:latin typeface="Arial" panose="020B0604020202020204" pitchFamily="34" charset="0"/>
                <a:cs typeface="Arial" panose="020B0604020202020204" pitchFamily="34" charset="0"/>
              </a:rPr>
              <a:t> </a:t>
            </a:r>
            <a:r>
              <a:rPr lang="en-US" sz="1800" b="1" i="1" dirty="0" err="1">
                <a:solidFill>
                  <a:srgbClr val="000C3A"/>
                </a:solidFill>
                <a:latin typeface="Arial" panose="020B0604020202020204" pitchFamily="34" charset="0"/>
                <a:cs typeface="Arial" panose="020B0604020202020204" pitchFamily="34" charset="0"/>
              </a:rPr>
              <a:t>miệng</a:t>
            </a:r>
            <a:r>
              <a:rPr lang="en-US" sz="1800" b="1" i="1" dirty="0">
                <a:solidFill>
                  <a:srgbClr val="000C3A"/>
                </a:solidFill>
                <a:latin typeface="Arial" panose="020B0604020202020204" pitchFamily="34" charset="0"/>
                <a:cs typeface="Arial" panose="020B0604020202020204" pitchFamily="34" charset="0"/>
              </a:rPr>
              <a:t> khan. </a:t>
            </a:r>
            <a:r>
              <a:rPr lang="en-US" sz="1800" b="1" i="1" dirty="0" err="1">
                <a:solidFill>
                  <a:srgbClr val="000C3A"/>
                </a:solidFill>
                <a:latin typeface="Arial" panose="020B0604020202020204" pitchFamily="34" charset="0"/>
                <a:cs typeface="Arial" panose="020B0604020202020204" pitchFamily="34" charset="0"/>
              </a:rPr>
              <a:t>Ông</a:t>
            </a:r>
            <a:r>
              <a:rPr lang="en-US" sz="1800" b="1" i="1" dirty="0">
                <a:solidFill>
                  <a:srgbClr val="000C3A"/>
                </a:solidFill>
                <a:latin typeface="Arial" panose="020B0604020202020204" pitchFamily="34" charset="0"/>
                <a:cs typeface="Arial" panose="020B0604020202020204" pitchFamily="34" charset="0"/>
              </a:rPr>
              <a:t> </a:t>
            </a:r>
            <a:r>
              <a:rPr lang="en-US" sz="1800" b="1" i="1" dirty="0" err="1">
                <a:solidFill>
                  <a:srgbClr val="000C3A"/>
                </a:solidFill>
                <a:latin typeface="Arial" panose="020B0604020202020204" pitchFamily="34" charset="0"/>
                <a:cs typeface="Arial" panose="020B0604020202020204" pitchFamily="34" charset="0"/>
              </a:rPr>
              <a:t>đã</a:t>
            </a:r>
            <a:r>
              <a:rPr lang="en-US" sz="1800" b="1" i="1" dirty="0">
                <a:solidFill>
                  <a:srgbClr val="000C3A"/>
                </a:solidFill>
                <a:latin typeface="Arial" panose="020B0604020202020204" pitchFamily="34" charset="0"/>
                <a:cs typeface="Arial" panose="020B0604020202020204" pitchFamily="34" charset="0"/>
              </a:rPr>
              <a:t> </a:t>
            </a:r>
            <a:r>
              <a:rPr lang="en-US" sz="1800" b="1" i="1" dirty="0" err="1">
                <a:solidFill>
                  <a:srgbClr val="000C3A"/>
                </a:solidFill>
                <a:latin typeface="Arial" panose="020B0604020202020204" pitchFamily="34" charset="0"/>
                <a:cs typeface="Arial" panose="020B0604020202020204" pitchFamily="34" charset="0"/>
              </a:rPr>
              <a:t>hiểu</a:t>
            </a:r>
            <a:r>
              <a:rPr lang="en-US" sz="1800" b="1" i="1" dirty="0">
                <a:solidFill>
                  <a:srgbClr val="000C3A"/>
                </a:solidFill>
                <a:latin typeface="Arial" panose="020B0604020202020204" pitchFamily="34" charset="0"/>
                <a:cs typeface="Arial" panose="020B0604020202020204" pitchFamily="34" charset="0"/>
              </a:rPr>
              <a:t> </a:t>
            </a:r>
            <a:r>
              <a:rPr lang="en-US" sz="1800" b="1" i="1" dirty="0" err="1">
                <a:solidFill>
                  <a:srgbClr val="000C3A"/>
                </a:solidFill>
                <a:latin typeface="Arial" panose="020B0604020202020204" pitchFamily="34" charset="0"/>
                <a:cs typeface="Arial" panose="020B0604020202020204" pitchFamily="34" charset="0"/>
              </a:rPr>
              <a:t>những</a:t>
            </a:r>
            <a:r>
              <a:rPr lang="en-US" sz="1800" b="1" i="1" dirty="0">
                <a:solidFill>
                  <a:srgbClr val="000C3A"/>
                </a:solidFill>
                <a:latin typeface="Arial" panose="020B0604020202020204" pitchFamily="34" charset="0"/>
                <a:cs typeface="Arial" panose="020B0604020202020204" pitchFamily="34" charset="0"/>
              </a:rPr>
              <a:t> ý </a:t>
            </a:r>
            <a:r>
              <a:rPr lang="en-US" sz="1800" b="1" i="1" dirty="0" err="1">
                <a:solidFill>
                  <a:srgbClr val="000C3A"/>
                </a:solidFill>
                <a:latin typeface="Arial" panose="020B0604020202020204" pitchFamily="34" charset="0"/>
                <a:cs typeface="Arial" panose="020B0604020202020204" pitchFamily="34" charset="0"/>
              </a:rPr>
              <a:t>tưởng</a:t>
            </a:r>
            <a:r>
              <a:rPr lang="en-US" sz="1800" b="1" i="1" dirty="0">
                <a:solidFill>
                  <a:srgbClr val="000C3A"/>
                </a:solidFill>
                <a:latin typeface="Arial" panose="020B0604020202020204" pitchFamily="34" charset="0"/>
                <a:cs typeface="Arial" panose="020B0604020202020204" pitchFamily="34" charset="0"/>
              </a:rPr>
              <a:t> </a:t>
            </a:r>
            <a:r>
              <a:rPr lang="en-US" sz="1800" b="1" i="1" dirty="0" err="1">
                <a:solidFill>
                  <a:srgbClr val="000C3A"/>
                </a:solidFill>
                <a:latin typeface="Arial" panose="020B0604020202020204" pitchFamily="34" charset="0"/>
                <a:cs typeface="Arial" panose="020B0604020202020204" pitchFamily="34" charset="0"/>
              </a:rPr>
              <a:t>hình</a:t>
            </a:r>
            <a:r>
              <a:rPr lang="en-US" sz="1800" b="1" i="1" dirty="0">
                <a:solidFill>
                  <a:srgbClr val="000C3A"/>
                </a:solidFill>
                <a:latin typeface="Arial" panose="020B0604020202020204" pitchFamily="34" charset="0"/>
                <a:cs typeface="Arial" panose="020B0604020202020204" pitchFamily="34" charset="0"/>
              </a:rPr>
              <a:t> </a:t>
            </a:r>
            <a:r>
              <a:rPr lang="en-US" sz="1800" b="1" i="1" dirty="0" err="1">
                <a:solidFill>
                  <a:srgbClr val="000C3A"/>
                </a:solidFill>
                <a:latin typeface="Arial" panose="020B0604020202020204" pitchFamily="34" charset="0"/>
                <a:cs typeface="Arial" panose="020B0604020202020204" pitchFamily="34" charset="0"/>
              </a:rPr>
              <a:t>thành</a:t>
            </a:r>
            <a:r>
              <a:rPr lang="en-US" sz="1800" b="1" i="1" dirty="0">
                <a:solidFill>
                  <a:srgbClr val="000C3A"/>
                </a:solidFill>
                <a:latin typeface="Arial" panose="020B0604020202020204" pitchFamily="34" charset="0"/>
                <a:cs typeface="Arial" panose="020B0604020202020204" pitchFamily="34" charset="0"/>
              </a:rPr>
              <a:t> </a:t>
            </a:r>
            <a:r>
              <a:rPr lang="en-US" sz="1800" b="1" i="1" dirty="0" err="1">
                <a:solidFill>
                  <a:srgbClr val="000C3A"/>
                </a:solidFill>
                <a:latin typeface="Arial" panose="020B0604020202020204" pitchFamily="34" charset="0"/>
                <a:cs typeface="Arial" panose="020B0604020202020204" pitchFamily="34" charset="0"/>
              </a:rPr>
              <a:t>trong</a:t>
            </a:r>
            <a:r>
              <a:rPr lang="en-US" sz="1800" b="1" i="1" dirty="0">
                <a:solidFill>
                  <a:srgbClr val="000C3A"/>
                </a:solidFill>
                <a:latin typeface="Arial" panose="020B0604020202020204" pitchFamily="34" charset="0"/>
                <a:cs typeface="Arial" panose="020B0604020202020204" pitchFamily="34" charset="0"/>
              </a:rPr>
              <a:t> </a:t>
            </a:r>
            <a:r>
              <a:rPr lang="en-US" sz="1800" b="1" i="1" dirty="0" err="1">
                <a:solidFill>
                  <a:srgbClr val="000C3A"/>
                </a:solidFill>
                <a:latin typeface="Arial" panose="020B0604020202020204" pitchFamily="34" charset="0"/>
                <a:cs typeface="Arial" panose="020B0604020202020204" pitchFamily="34" charset="0"/>
              </a:rPr>
              <a:t>suy</a:t>
            </a:r>
            <a:r>
              <a:rPr lang="en-US" sz="1800" b="1" i="1" dirty="0">
                <a:solidFill>
                  <a:srgbClr val="000C3A"/>
                </a:solidFill>
                <a:latin typeface="Arial" panose="020B0604020202020204" pitchFamily="34" charset="0"/>
                <a:cs typeface="Arial" panose="020B0604020202020204" pitchFamily="34" charset="0"/>
              </a:rPr>
              <a:t> </a:t>
            </a:r>
            <a:r>
              <a:rPr lang="en-US" sz="1800" b="1" i="1" dirty="0" err="1">
                <a:solidFill>
                  <a:srgbClr val="000C3A"/>
                </a:solidFill>
                <a:latin typeface="Arial" panose="020B0604020202020204" pitchFamily="34" charset="0"/>
                <a:cs typeface="Arial" panose="020B0604020202020204" pitchFamily="34" charset="0"/>
              </a:rPr>
              <a:t>tính</a:t>
            </a:r>
            <a:r>
              <a:rPr lang="en-US" sz="1800" b="1" i="1" dirty="0">
                <a:solidFill>
                  <a:srgbClr val="000C3A"/>
                </a:solidFill>
                <a:latin typeface="Arial" panose="020B0604020202020204" pitchFamily="34" charset="0"/>
                <a:cs typeface="Arial" panose="020B0604020202020204" pitchFamily="34" charset="0"/>
              </a:rPr>
              <a:t> </a:t>
            </a:r>
            <a:r>
              <a:rPr lang="en-US" sz="1800" b="1" i="1" dirty="0" err="1">
                <a:solidFill>
                  <a:srgbClr val="000C3A"/>
                </a:solidFill>
                <a:latin typeface="Arial" panose="020B0604020202020204" pitchFamily="34" charset="0"/>
                <a:cs typeface="Arial" panose="020B0604020202020204" pitchFamily="34" charset="0"/>
              </a:rPr>
              <a:t>của</a:t>
            </a:r>
            <a:r>
              <a:rPr lang="en-US" sz="1800" b="1" i="1" dirty="0">
                <a:solidFill>
                  <a:srgbClr val="000C3A"/>
                </a:solidFill>
                <a:latin typeface="Arial" panose="020B0604020202020204" pitchFamily="34" charset="0"/>
                <a:cs typeface="Arial" panose="020B0604020202020204" pitchFamily="34" charset="0"/>
              </a:rPr>
              <a:t> </a:t>
            </a:r>
            <a:r>
              <a:rPr lang="en-US" sz="1800" b="1" i="1" dirty="0" err="1">
                <a:solidFill>
                  <a:srgbClr val="000C3A"/>
                </a:solidFill>
                <a:latin typeface="Arial" panose="020B0604020202020204" pitchFamily="34" charset="0"/>
                <a:cs typeface="Arial" panose="020B0604020202020204" pitchFamily="34" charset="0"/>
              </a:rPr>
              <a:t>người</a:t>
            </a:r>
            <a:r>
              <a:rPr lang="en-US" sz="1800" b="1" i="1" dirty="0">
                <a:solidFill>
                  <a:srgbClr val="000C3A"/>
                </a:solidFill>
                <a:latin typeface="Arial" panose="020B0604020202020204" pitchFamily="34" charset="0"/>
                <a:cs typeface="Arial" panose="020B0604020202020204" pitchFamily="34" charset="0"/>
              </a:rPr>
              <a:t> con </a:t>
            </a:r>
            <a:r>
              <a:rPr lang="en-US" sz="1800" b="1" i="1" dirty="0" err="1">
                <a:solidFill>
                  <a:srgbClr val="000C3A"/>
                </a:solidFill>
                <a:latin typeface="Arial" panose="020B0604020202020204" pitchFamily="34" charset="0"/>
                <a:cs typeface="Arial" panose="020B0604020202020204" pitchFamily="34" charset="0"/>
              </a:rPr>
              <a:t>trai</a:t>
            </a:r>
            <a:r>
              <a:rPr lang="en-US" sz="1800" b="1" i="1" dirty="0">
                <a:solidFill>
                  <a:srgbClr val="000C3A"/>
                </a:solidFill>
                <a:latin typeface="Arial" panose="020B0604020202020204" pitchFamily="34" charset="0"/>
                <a:cs typeface="Arial" panose="020B0604020202020204" pitchFamily="34" charset="0"/>
              </a:rPr>
              <a:t> </a:t>
            </a:r>
            <a:r>
              <a:rPr lang="en-US" sz="1800" b="1" i="1" dirty="0" err="1">
                <a:solidFill>
                  <a:srgbClr val="000C3A"/>
                </a:solidFill>
                <a:latin typeface="Arial" panose="020B0604020202020204" pitchFamily="34" charset="0"/>
                <a:cs typeface="Arial" panose="020B0604020202020204" pitchFamily="34" charset="0"/>
              </a:rPr>
              <a:t>ông</a:t>
            </a:r>
            <a:r>
              <a:rPr lang="en-US" sz="1800" b="1" i="1" dirty="0">
                <a:solidFill>
                  <a:srgbClr val="000C3A"/>
                </a:solidFill>
                <a:latin typeface="Arial" panose="020B0604020202020204" pitchFamily="34" charset="0"/>
                <a:cs typeface="Arial" panose="020B0604020202020204" pitchFamily="34" charset="0"/>
              </a:rPr>
              <a:t> </a:t>
            </a:r>
            <a:r>
              <a:rPr lang="en-US" sz="1800" b="1" i="1" dirty="0" err="1">
                <a:solidFill>
                  <a:srgbClr val="000C3A"/>
                </a:solidFill>
                <a:latin typeface="Arial" panose="020B0604020202020204" pitchFamily="34" charset="0"/>
                <a:cs typeface="Arial" panose="020B0604020202020204" pitchFamily="34" charset="0"/>
              </a:rPr>
              <a:t>quan</a:t>
            </a:r>
            <a:r>
              <a:rPr lang="en-US" sz="1800" b="1" i="1" dirty="0">
                <a:solidFill>
                  <a:srgbClr val="000C3A"/>
                </a:solidFill>
                <a:latin typeface="Arial" panose="020B0604020202020204" pitchFamily="34" charset="0"/>
                <a:cs typeface="Arial" panose="020B0604020202020204" pitchFamily="34" charset="0"/>
              </a:rPr>
              <a:t> </a:t>
            </a:r>
            <a:r>
              <a:rPr lang="en-US" sz="1800" b="1" i="1" dirty="0" err="1">
                <a:solidFill>
                  <a:srgbClr val="000C3A"/>
                </a:solidFill>
                <a:latin typeface="Arial" panose="020B0604020202020204" pitchFamily="34" charset="0"/>
                <a:cs typeface="Arial" panose="020B0604020202020204" pitchFamily="34" charset="0"/>
              </a:rPr>
              <a:t>trọng</a:t>
            </a:r>
            <a:r>
              <a:rPr lang="en-US" sz="1800" b="1" i="1" dirty="0">
                <a:solidFill>
                  <a:srgbClr val="000C3A"/>
                </a:solidFill>
                <a:latin typeface="Arial" panose="020B0604020202020204" pitchFamily="34" charset="0"/>
                <a:cs typeface="Arial" panose="020B0604020202020204" pitchFamily="34" charset="0"/>
              </a:rPr>
              <a:t> </a:t>
            </a:r>
            <a:r>
              <a:rPr lang="en-US" sz="1800" b="1" i="1" dirty="0" err="1">
                <a:solidFill>
                  <a:srgbClr val="000C3A"/>
                </a:solidFill>
                <a:latin typeface="Arial" panose="020B0604020202020204" pitchFamily="34" charset="0"/>
                <a:cs typeface="Arial" panose="020B0604020202020204" pitchFamily="34" charset="0"/>
              </a:rPr>
              <a:t>nhường</a:t>
            </a:r>
            <a:r>
              <a:rPr lang="en-US" sz="1800" b="1" i="1" dirty="0">
                <a:solidFill>
                  <a:srgbClr val="000C3A"/>
                </a:solidFill>
                <a:latin typeface="Arial" panose="020B0604020202020204" pitchFamily="34" charset="0"/>
                <a:cs typeface="Arial" panose="020B0604020202020204" pitchFamily="34" charset="0"/>
              </a:rPr>
              <a:t> </a:t>
            </a:r>
            <a:r>
              <a:rPr lang="en-US" sz="1800" b="1" i="1" dirty="0" err="1">
                <a:solidFill>
                  <a:srgbClr val="000C3A"/>
                </a:solidFill>
                <a:latin typeface="Arial" panose="020B0604020202020204" pitchFamily="34" charset="0"/>
                <a:cs typeface="Arial" panose="020B0604020202020204" pitchFamily="34" charset="0"/>
              </a:rPr>
              <a:t>nào</a:t>
            </a:r>
            <a:endParaRPr lang="en-US" sz="1800" b="1" i="1" dirty="0">
              <a:solidFill>
                <a:srgbClr val="000C3A"/>
              </a:solidFill>
              <a:latin typeface="Arial" panose="020B0604020202020204" pitchFamily="34" charset="0"/>
              <a:cs typeface="Arial" panose="020B0604020202020204" pitchFamily="34" charset="0"/>
            </a:endParaRPr>
          </a:p>
        </p:txBody>
      </p:sp>
      <p:pic>
        <p:nvPicPr>
          <p:cNvPr id="53" name="Picture 52">
            <a:extLst>
              <a:ext uri="{FF2B5EF4-FFF2-40B4-BE49-F238E27FC236}">
                <a16:creationId xmlns:a16="http://schemas.microsoft.com/office/drawing/2014/main" id="{1CC8802A-837E-459F-B5A2-9A8BEBD3D1F1}"/>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3900" r="96900"/>
                    </a14:imgEffect>
                  </a14:imgLayer>
                </a14:imgProps>
              </a:ext>
              <a:ext uri="{28A0092B-C50C-407E-A947-70E740481C1C}">
                <a14:useLocalDpi xmlns:a14="http://schemas.microsoft.com/office/drawing/2010/main" val="0"/>
              </a:ext>
            </a:extLst>
          </a:blip>
          <a:srcRect t="13889" b="25277"/>
          <a:stretch/>
        </p:blipFill>
        <p:spPr>
          <a:xfrm>
            <a:off x="3074453" y="188059"/>
            <a:ext cx="2557650" cy="1305966"/>
          </a:xfrm>
          <a:prstGeom prst="rect">
            <a:avLst/>
          </a:prstGeom>
        </p:spPr>
      </p:pic>
      <p:grpSp>
        <p:nvGrpSpPr>
          <p:cNvPr id="18" name="Group 17">
            <a:extLst>
              <a:ext uri="{FF2B5EF4-FFF2-40B4-BE49-F238E27FC236}">
                <a16:creationId xmlns:a16="http://schemas.microsoft.com/office/drawing/2014/main" id="{27FA03FA-387E-4F85-AEE2-8C78CA30F382}"/>
              </a:ext>
            </a:extLst>
          </p:cNvPr>
          <p:cNvGrpSpPr/>
          <p:nvPr/>
        </p:nvGrpSpPr>
        <p:grpSpPr>
          <a:xfrm>
            <a:off x="500746" y="2291377"/>
            <a:ext cx="8262001" cy="755034"/>
            <a:chOff x="1652076" y="1897845"/>
            <a:chExt cx="9898803" cy="987731"/>
          </a:xfrm>
        </p:grpSpPr>
        <p:sp>
          <p:nvSpPr>
            <p:cNvPr id="19" name="Rectangle: Rounded Corners 43">
              <a:extLst>
                <a:ext uri="{FF2B5EF4-FFF2-40B4-BE49-F238E27FC236}">
                  <a16:creationId xmlns:a16="http://schemas.microsoft.com/office/drawing/2014/main" id="{0C13FA63-4BA3-4EDA-A787-B8857A20CFA4}"/>
                </a:ext>
              </a:extLst>
            </p:cNvPr>
            <p:cNvSpPr/>
            <p:nvPr/>
          </p:nvSpPr>
          <p:spPr>
            <a:xfrm>
              <a:off x="1652076" y="1897845"/>
              <a:ext cx="9898803" cy="987731"/>
            </a:xfrm>
            <a:custGeom>
              <a:avLst/>
              <a:gdLst>
                <a:gd name="connsiteX0" fmla="*/ 0 w 6999451"/>
                <a:gd name="connsiteY0" fmla="*/ 87234 h 523393"/>
                <a:gd name="connsiteX1" fmla="*/ 87234 w 6999451"/>
                <a:gd name="connsiteY1" fmla="*/ 0 h 523393"/>
                <a:gd name="connsiteX2" fmla="*/ 724232 w 6999451"/>
                <a:gd name="connsiteY2" fmla="*/ 0 h 523393"/>
                <a:gd name="connsiteX3" fmla="*/ 1156481 w 6999451"/>
                <a:gd name="connsiteY3" fmla="*/ 0 h 523393"/>
                <a:gd name="connsiteX4" fmla="*/ 1588730 w 6999451"/>
                <a:gd name="connsiteY4" fmla="*/ 0 h 523393"/>
                <a:gd name="connsiteX5" fmla="*/ 2293979 w 6999451"/>
                <a:gd name="connsiteY5" fmla="*/ 0 h 523393"/>
                <a:gd name="connsiteX6" fmla="*/ 2930977 w 6999451"/>
                <a:gd name="connsiteY6" fmla="*/ 0 h 523393"/>
                <a:gd name="connsiteX7" fmla="*/ 3294976 w 6999451"/>
                <a:gd name="connsiteY7" fmla="*/ 0 h 523393"/>
                <a:gd name="connsiteX8" fmla="*/ 3795475 w 6999451"/>
                <a:gd name="connsiteY8" fmla="*/ 0 h 523393"/>
                <a:gd name="connsiteX9" fmla="*/ 4432473 w 6999451"/>
                <a:gd name="connsiteY9" fmla="*/ 0 h 523393"/>
                <a:gd name="connsiteX10" fmla="*/ 5069472 w 6999451"/>
                <a:gd name="connsiteY10" fmla="*/ 0 h 523393"/>
                <a:gd name="connsiteX11" fmla="*/ 5433471 w 6999451"/>
                <a:gd name="connsiteY11" fmla="*/ 0 h 523393"/>
                <a:gd name="connsiteX12" fmla="*/ 5797470 w 6999451"/>
                <a:gd name="connsiteY12" fmla="*/ 0 h 523393"/>
                <a:gd name="connsiteX13" fmla="*/ 6161469 w 6999451"/>
                <a:gd name="connsiteY13" fmla="*/ 0 h 523393"/>
                <a:gd name="connsiteX14" fmla="*/ 6912217 w 6999451"/>
                <a:gd name="connsiteY14" fmla="*/ 0 h 523393"/>
                <a:gd name="connsiteX15" fmla="*/ 6999451 w 6999451"/>
                <a:gd name="connsiteY15" fmla="*/ 87234 h 523393"/>
                <a:gd name="connsiteX16" fmla="*/ 6999451 w 6999451"/>
                <a:gd name="connsiteY16" fmla="*/ 436159 h 523393"/>
                <a:gd name="connsiteX17" fmla="*/ 6912217 w 6999451"/>
                <a:gd name="connsiteY17" fmla="*/ 523393 h 523393"/>
                <a:gd name="connsiteX18" fmla="*/ 6479968 w 6999451"/>
                <a:gd name="connsiteY18" fmla="*/ 523393 h 523393"/>
                <a:gd name="connsiteX19" fmla="*/ 5911219 w 6999451"/>
                <a:gd name="connsiteY19" fmla="*/ 523393 h 523393"/>
                <a:gd name="connsiteX20" fmla="*/ 5478971 w 6999451"/>
                <a:gd name="connsiteY20" fmla="*/ 523393 h 523393"/>
                <a:gd name="connsiteX21" fmla="*/ 4978472 w 6999451"/>
                <a:gd name="connsiteY21" fmla="*/ 523393 h 523393"/>
                <a:gd name="connsiteX22" fmla="*/ 4409723 w 6999451"/>
                <a:gd name="connsiteY22" fmla="*/ 523393 h 523393"/>
                <a:gd name="connsiteX23" fmla="*/ 3840975 w 6999451"/>
                <a:gd name="connsiteY23" fmla="*/ 523393 h 523393"/>
                <a:gd name="connsiteX24" fmla="*/ 3135726 w 6999451"/>
                <a:gd name="connsiteY24" fmla="*/ 523393 h 523393"/>
                <a:gd name="connsiteX25" fmla="*/ 2498728 w 6999451"/>
                <a:gd name="connsiteY25" fmla="*/ 523393 h 523393"/>
                <a:gd name="connsiteX26" fmla="*/ 2134729 w 6999451"/>
                <a:gd name="connsiteY26" fmla="*/ 523393 h 523393"/>
                <a:gd name="connsiteX27" fmla="*/ 1429481 w 6999451"/>
                <a:gd name="connsiteY27" fmla="*/ 523393 h 523393"/>
                <a:gd name="connsiteX28" fmla="*/ 724232 w 6999451"/>
                <a:gd name="connsiteY28" fmla="*/ 523393 h 523393"/>
                <a:gd name="connsiteX29" fmla="*/ 87234 w 6999451"/>
                <a:gd name="connsiteY29" fmla="*/ 523393 h 523393"/>
                <a:gd name="connsiteX30" fmla="*/ 0 w 6999451"/>
                <a:gd name="connsiteY30" fmla="*/ 436159 h 523393"/>
                <a:gd name="connsiteX31" fmla="*/ 0 w 6999451"/>
                <a:gd name="connsiteY31" fmla="*/ 87234 h 52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999451" h="523393" fill="none" extrusionOk="0">
                  <a:moveTo>
                    <a:pt x="0" y="87234"/>
                  </a:moveTo>
                  <a:cubicBezTo>
                    <a:pt x="9917" y="43511"/>
                    <a:pt x="48367" y="-304"/>
                    <a:pt x="87234" y="0"/>
                  </a:cubicBezTo>
                  <a:cubicBezTo>
                    <a:pt x="231531" y="-54859"/>
                    <a:pt x="436420" y="20277"/>
                    <a:pt x="724232" y="0"/>
                  </a:cubicBezTo>
                  <a:cubicBezTo>
                    <a:pt x="1012044" y="-20277"/>
                    <a:pt x="1032040" y="24210"/>
                    <a:pt x="1156481" y="0"/>
                  </a:cubicBezTo>
                  <a:cubicBezTo>
                    <a:pt x="1280922" y="-24210"/>
                    <a:pt x="1391976" y="23489"/>
                    <a:pt x="1588730" y="0"/>
                  </a:cubicBezTo>
                  <a:cubicBezTo>
                    <a:pt x="1785484" y="-23489"/>
                    <a:pt x="1971402" y="32493"/>
                    <a:pt x="2293979" y="0"/>
                  </a:cubicBezTo>
                  <a:cubicBezTo>
                    <a:pt x="2616556" y="-32493"/>
                    <a:pt x="2794544" y="11924"/>
                    <a:pt x="2930977" y="0"/>
                  </a:cubicBezTo>
                  <a:cubicBezTo>
                    <a:pt x="3067410" y="-11924"/>
                    <a:pt x="3136863" y="21299"/>
                    <a:pt x="3294976" y="0"/>
                  </a:cubicBezTo>
                  <a:cubicBezTo>
                    <a:pt x="3453089" y="-21299"/>
                    <a:pt x="3589634" y="42380"/>
                    <a:pt x="3795475" y="0"/>
                  </a:cubicBezTo>
                  <a:cubicBezTo>
                    <a:pt x="4001316" y="-42380"/>
                    <a:pt x="4195030" y="32595"/>
                    <a:pt x="4432473" y="0"/>
                  </a:cubicBezTo>
                  <a:cubicBezTo>
                    <a:pt x="4669916" y="-32595"/>
                    <a:pt x="4929555" y="31015"/>
                    <a:pt x="5069472" y="0"/>
                  </a:cubicBezTo>
                  <a:cubicBezTo>
                    <a:pt x="5209389" y="-31015"/>
                    <a:pt x="5315299" y="24464"/>
                    <a:pt x="5433471" y="0"/>
                  </a:cubicBezTo>
                  <a:cubicBezTo>
                    <a:pt x="5551643" y="-24464"/>
                    <a:pt x="5714332" y="38274"/>
                    <a:pt x="5797470" y="0"/>
                  </a:cubicBezTo>
                  <a:cubicBezTo>
                    <a:pt x="5880608" y="-38274"/>
                    <a:pt x="6027391" y="21266"/>
                    <a:pt x="6161469" y="0"/>
                  </a:cubicBezTo>
                  <a:cubicBezTo>
                    <a:pt x="6295547" y="-21266"/>
                    <a:pt x="6761736" y="74610"/>
                    <a:pt x="6912217" y="0"/>
                  </a:cubicBezTo>
                  <a:cubicBezTo>
                    <a:pt x="6948729" y="-4987"/>
                    <a:pt x="7003516" y="34271"/>
                    <a:pt x="6999451" y="87234"/>
                  </a:cubicBezTo>
                  <a:cubicBezTo>
                    <a:pt x="7021229" y="223105"/>
                    <a:pt x="6994464" y="315793"/>
                    <a:pt x="6999451" y="436159"/>
                  </a:cubicBezTo>
                  <a:cubicBezTo>
                    <a:pt x="7004367" y="484001"/>
                    <a:pt x="6960032" y="520551"/>
                    <a:pt x="6912217" y="523393"/>
                  </a:cubicBezTo>
                  <a:cubicBezTo>
                    <a:pt x="6701466" y="552571"/>
                    <a:pt x="6589484" y="493271"/>
                    <a:pt x="6479968" y="523393"/>
                  </a:cubicBezTo>
                  <a:cubicBezTo>
                    <a:pt x="6370452" y="553515"/>
                    <a:pt x="6050178" y="469318"/>
                    <a:pt x="5911219" y="523393"/>
                  </a:cubicBezTo>
                  <a:cubicBezTo>
                    <a:pt x="5772260" y="577468"/>
                    <a:pt x="5677329" y="481268"/>
                    <a:pt x="5478971" y="523393"/>
                  </a:cubicBezTo>
                  <a:cubicBezTo>
                    <a:pt x="5280613" y="565518"/>
                    <a:pt x="5080292" y="487807"/>
                    <a:pt x="4978472" y="523393"/>
                  </a:cubicBezTo>
                  <a:cubicBezTo>
                    <a:pt x="4876652" y="558979"/>
                    <a:pt x="4577961" y="500323"/>
                    <a:pt x="4409723" y="523393"/>
                  </a:cubicBezTo>
                  <a:cubicBezTo>
                    <a:pt x="4241485" y="546463"/>
                    <a:pt x="4110120" y="456321"/>
                    <a:pt x="3840975" y="523393"/>
                  </a:cubicBezTo>
                  <a:cubicBezTo>
                    <a:pt x="3571830" y="590465"/>
                    <a:pt x="3298215" y="470581"/>
                    <a:pt x="3135726" y="523393"/>
                  </a:cubicBezTo>
                  <a:cubicBezTo>
                    <a:pt x="2973237" y="576205"/>
                    <a:pt x="2788664" y="509015"/>
                    <a:pt x="2498728" y="523393"/>
                  </a:cubicBezTo>
                  <a:cubicBezTo>
                    <a:pt x="2208792" y="537771"/>
                    <a:pt x="2232356" y="511178"/>
                    <a:pt x="2134729" y="523393"/>
                  </a:cubicBezTo>
                  <a:cubicBezTo>
                    <a:pt x="2037102" y="535608"/>
                    <a:pt x="1634187" y="448955"/>
                    <a:pt x="1429481" y="523393"/>
                  </a:cubicBezTo>
                  <a:cubicBezTo>
                    <a:pt x="1224775" y="597831"/>
                    <a:pt x="978068" y="500302"/>
                    <a:pt x="724232" y="523393"/>
                  </a:cubicBezTo>
                  <a:cubicBezTo>
                    <a:pt x="470396" y="546484"/>
                    <a:pt x="400022" y="501941"/>
                    <a:pt x="87234" y="523393"/>
                  </a:cubicBezTo>
                  <a:cubicBezTo>
                    <a:pt x="46904" y="521414"/>
                    <a:pt x="4561" y="481074"/>
                    <a:pt x="0" y="436159"/>
                  </a:cubicBezTo>
                  <a:cubicBezTo>
                    <a:pt x="-29190" y="305457"/>
                    <a:pt x="34244" y="175482"/>
                    <a:pt x="0" y="87234"/>
                  </a:cubicBezTo>
                  <a:close/>
                </a:path>
                <a:path w="6999451" h="523393" stroke="0" extrusionOk="0">
                  <a:moveTo>
                    <a:pt x="0" y="87234"/>
                  </a:moveTo>
                  <a:cubicBezTo>
                    <a:pt x="-5620" y="37396"/>
                    <a:pt x="49113" y="7656"/>
                    <a:pt x="87234" y="0"/>
                  </a:cubicBezTo>
                  <a:cubicBezTo>
                    <a:pt x="329848" y="-11531"/>
                    <a:pt x="475604" y="63198"/>
                    <a:pt x="724232" y="0"/>
                  </a:cubicBezTo>
                  <a:cubicBezTo>
                    <a:pt x="972860" y="-63198"/>
                    <a:pt x="1151850" y="5009"/>
                    <a:pt x="1361231" y="0"/>
                  </a:cubicBezTo>
                  <a:cubicBezTo>
                    <a:pt x="1570612" y="-5009"/>
                    <a:pt x="1719756" y="18304"/>
                    <a:pt x="1998229" y="0"/>
                  </a:cubicBezTo>
                  <a:cubicBezTo>
                    <a:pt x="2276702" y="-18304"/>
                    <a:pt x="2480553" y="81307"/>
                    <a:pt x="2703477" y="0"/>
                  </a:cubicBezTo>
                  <a:cubicBezTo>
                    <a:pt x="2926401" y="-81307"/>
                    <a:pt x="2960023" y="1375"/>
                    <a:pt x="3135726" y="0"/>
                  </a:cubicBezTo>
                  <a:cubicBezTo>
                    <a:pt x="3311429" y="-1375"/>
                    <a:pt x="3586897" y="20319"/>
                    <a:pt x="3704475" y="0"/>
                  </a:cubicBezTo>
                  <a:cubicBezTo>
                    <a:pt x="3822053" y="-20319"/>
                    <a:pt x="4014033" y="47148"/>
                    <a:pt x="4204974" y="0"/>
                  </a:cubicBezTo>
                  <a:cubicBezTo>
                    <a:pt x="4395915" y="-47148"/>
                    <a:pt x="4524576" y="17980"/>
                    <a:pt x="4637223" y="0"/>
                  </a:cubicBezTo>
                  <a:cubicBezTo>
                    <a:pt x="4749870" y="-17980"/>
                    <a:pt x="5145632" y="68594"/>
                    <a:pt x="5274221" y="0"/>
                  </a:cubicBezTo>
                  <a:cubicBezTo>
                    <a:pt x="5402810" y="-68594"/>
                    <a:pt x="5562435" y="2139"/>
                    <a:pt x="5638220" y="0"/>
                  </a:cubicBezTo>
                  <a:cubicBezTo>
                    <a:pt x="5714005" y="-2139"/>
                    <a:pt x="5923519" y="29687"/>
                    <a:pt x="6002219" y="0"/>
                  </a:cubicBezTo>
                  <a:cubicBezTo>
                    <a:pt x="6080919" y="-29687"/>
                    <a:pt x="6581207" y="84429"/>
                    <a:pt x="6912217" y="0"/>
                  </a:cubicBezTo>
                  <a:cubicBezTo>
                    <a:pt x="6965890" y="-6406"/>
                    <a:pt x="7004195" y="40029"/>
                    <a:pt x="6999451" y="87234"/>
                  </a:cubicBezTo>
                  <a:cubicBezTo>
                    <a:pt x="7007468" y="188778"/>
                    <a:pt x="6968334" y="295696"/>
                    <a:pt x="6999451" y="436159"/>
                  </a:cubicBezTo>
                  <a:cubicBezTo>
                    <a:pt x="6997998" y="485332"/>
                    <a:pt x="6964383" y="515000"/>
                    <a:pt x="6912217" y="523393"/>
                  </a:cubicBezTo>
                  <a:cubicBezTo>
                    <a:pt x="6738395" y="531274"/>
                    <a:pt x="6583234" y="515608"/>
                    <a:pt x="6343468" y="523393"/>
                  </a:cubicBezTo>
                  <a:cubicBezTo>
                    <a:pt x="6103702" y="531178"/>
                    <a:pt x="6054950" y="464390"/>
                    <a:pt x="5842970" y="523393"/>
                  </a:cubicBezTo>
                  <a:cubicBezTo>
                    <a:pt x="5630990" y="582396"/>
                    <a:pt x="5360109" y="489032"/>
                    <a:pt x="5205971" y="523393"/>
                  </a:cubicBezTo>
                  <a:cubicBezTo>
                    <a:pt x="5051833" y="557754"/>
                    <a:pt x="4878749" y="490231"/>
                    <a:pt x="4773722" y="523393"/>
                  </a:cubicBezTo>
                  <a:cubicBezTo>
                    <a:pt x="4668695" y="556555"/>
                    <a:pt x="4477990" y="509056"/>
                    <a:pt x="4341473" y="523393"/>
                  </a:cubicBezTo>
                  <a:cubicBezTo>
                    <a:pt x="4204956" y="537730"/>
                    <a:pt x="3998764" y="506402"/>
                    <a:pt x="3772725" y="523393"/>
                  </a:cubicBezTo>
                  <a:cubicBezTo>
                    <a:pt x="3546686" y="540384"/>
                    <a:pt x="3425298" y="521218"/>
                    <a:pt x="3203976" y="523393"/>
                  </a:cubicBezTo>
                  <a:cubicBezTo>
                    <a:pt x="2982654" y="525568"/>
                    <a:pt x="3008120" y="507916"/>
                    <a:pt x="2839977" y="523393"/>
                  </a:cubicBezTo>
                  <a:cubicBezTo>
                    <a:pt x="2671834" y="538870"/>
                    <a:pt x="2525815" y="482847"/>
                    <a:pt x="2407728" y="523393"/>
                  </a:cubicBezTo>
                  <a:cubicBezTo>
                    <a:pt x="2289641" y="563939"/>
                    <a:pt x="2154676" y="499141"/>
                    <a:pt x="2043729" y="523393"/>
                  </a:cubicBezTo>
                  <a:cubicBezTo>
                    <a:pt x="1932782" y="547645"/>
                    <a:pt x="1734999" y="519359"/>
                    <a:pt x="1611480" y="523393"/>
                  </a:cubicBezTo>
                  <a:cubicBezTo>
                    <a:pt x="1487961" y="527427"/>
                    <a:pt x="1232589" y="456552"/>
                    <a:pt x="974482" y="523393"/>
                  </a:cubicBezTo>
                  <a:cubicBezTo>
                    <a:pt x="716375" y="590234"/>
                    <a:pt x="291884" y="477046"/>
                    <a:pt x="87234" y="523393"/>
                  </a:cubicBezTo>
                  <a:cubicBezTo>
                    <a:pt x="42667" y="520819"/>
                    <a:pt x="7859" y="478978"/>
                    <a:pt x="0" y="436159"/>
                  </a:cubicBezTo>
                  <a:cubicBezTo>
                    <a:pt x="-3635" y="341319"/>
                    <a:pt x="37791" y="223369"/>
                    <a:pt x="0" y="87234"/>
                  </a:cubicBezTo>
                  <a:close/>
                </a:path>
              </a:pathLst>
            </a:custGeom>
            <a:solidFill>
              <a:schemeClr val="accent2">
                <a:lumMod val="40000"/>
                <a:lumOff val="60000"/>
              </a:schemeClr>
            </a:solidFill>
            <a:ln w="12700" cap="flat" cmpd="sng" algn="ctr">
              <a:solidFill>
                <a:srgbClr val="92D050"/>
              </a:solidFill>
              <a:prstDash val="solid"/>
              <a:miter lim="800000"/>
              <a:extLst>
                <a:ext uri="{C807C97D-BFC1-408E-A445-0C87EB9F89A2}">
                  <ask:lineSketchStyleProps xmlns:ask="http://schemas.microsoft.com/office/drawing/2018/sketchyshapes" sd="3444377824">
                    <a:custGeom>
                      <a:avLst/>
                      <a:gdLst>
                        <a:gd name="connsiteX0" fmla="*/ 0 w 8262001"/>
                        <a:gd name="connsiteY0" fmla="*/ 125841 h 755034"/>
                        <a:gd name="connsiteX1" fmla="*/ 102969 w 8262001"/>
                        <a:gd name="connsiteY1" fmla="*/ 0 h 755034"/>
                        <a:gd name="connsiteX2" fmla="*/ 854867 w 8262001"/>
                        <a:gd name="connsiteY2" fmla="*/ 0 h 755034"/>
                        <a:gd name="connsiteX3" fmla="*/ 1365085 w 8262001"/>
                        <a:gd name="connsiteY3" fmla="*/ 0 h 755034"/>
                        <a:gd name="connsiteX4" fmla="*/ 1875302 w 8262001"/>
                        <a:gd name="connsiteY4" fmla="*/ 0 h 755034"/>
                        <a:gd name="connsiteX5" fmla="*/ 2707763 w 8262001"/>
                        <a:gd name="connsiteY5" fmla="*/ 0 h 755034"/>
                        <a:gd name="connsiteX6" fmla="*/ 3459662 w 8262001"/>
                        <a:gd name="connsiteY6" fmla="*/ 0 h 755034"/>
                        <a:gd name="connsiteX7" fmla="*/ 3889318 w 8262001"/>
                        <a:gd name="connsiteY7" fmla="*/ 0 h 755034"/>
                        <a:gd name="connsiteX8" fmla="*/ 4480096 w 8262001"/>
                        <a:gd name="connsiteY8" fmla="*/ 0 h 755034"/>
                        <a:gd name="connsiteX9" fmla="*/ 5231995 w 8262001"/>
                        <a:gd name="connsiteY9" fmla="*/ 0 h 755034"/>
                        <a:gd name="connsiteX10" fmla="*/ 5983895 w 8262001"/>
                        <a:gd name="connsiteY10" fmla="*/ 0 h 755034"/>
                        <a:gd name="connsiteX11" fmla="*/ 6413551 w 8262001"/>
                        <a:gd name="connsiteY11" fmla="*/ 0 h 755034"/>
                        <a:gd name="connsiteX12" fmla="*/ 6843208 w 8262001"/>
                        <a:gd name="connsiteY12" fmla="*/ 0 h 755034"/>
                        <a:gd name="connsiteX13" fmla="*/ 7272865 w 8262001"/>
                        <a:gd name="connsiteY13" fmla="*/ 0 h 755034"/>
                        <a:gd name="connsiteX14" fmla="*/ 8159031 w 8262001"/>
                        <a:gd name="connsiteY14" fmla="*/ 0 h 755034"/>
                        <a:gd name="connsiteX15" fmla="*/ 8262001 w 8262001"/>
                        <a:gd name="connsiteY15" fmla="*/ 125841 h 755034"/>
                        <a:gd name="connsiteX16" fmla="*/ 8262001 w 8262001"/>
                        <a:gd name="connsiteY16" fmla="*/ 629192 h 755034"/>
                        <a:gd name="connsiteX17" fmla="*/ 8159031 w 8262001"/>
                        <a:gd name="connsiteY17" fmla="*/ 755034 h 755034"/>
                        <a:gd name="connsiteX18" fmla="*/ 7648814 w 8262001"/>
                        <a:gd name="connsiteY18" fmla="*/ 755034 h 755034"/>
                        <a:gd name="connsiteX19" fmla="*/ 6977475 w 8262001"/>
                        <a:gd name="connsiteY19" fmla="*/ 755034 h 755034"/>
                        <a:gd name="connsiteX20" fmla="*/ 6467259 w 8262001"/>
                        <a:gd name="connsiteY20" fmla="*/ 755034 h 755034"/>
                        <a:gd name="connsiteX21" fmla="*/ 5876480 w 8262001"/>
                        <a:gd name="connsiteY21" fmla="*/ 755034 h 755034"/>
                        <a:gd name="connsiteX22" fmla="*/ 5205141 w 8262001"/>
                        <a:gd name="connsiteY22" fmla="*/ 755034 h 755034"/>
                        <a:gd name="connsiteX23" fmla="*/ 4533804 w 8262001"/>
                        <a:gd name="connsiteY23" fmla="*/ 755034 h 755034"/>
                        <a:gd name="connsiteX24" fmla="*/ 3701343 w 8262001"/>
                        <a:gd name="connsiteY24" fmla="*/ 755034 h 755034"/>
                        <a:gd name="connsiteX25" fmla="*/ 2949444 w 8262001"/>
                        <a:gd name="connsiteY25" fmla="*/ 755034 h 755034"/>
                        <a:gd name="connsiteX26" fmla="*/ 2519788 w 8262001"/>
                        <a:gd name="connsiteY26" fmla="*/ 755034 h 755034"/>
                        <a:gd name="connsiteX27" fmla="*/ 1687328 w 8262001"/>
                        <a:gd name="connsiteY27" fmla="*/ 755034 h 755034"/>
                        <a:gd name="connsiteX28" fmla="*/ 854867 w 8262001"/>
                        <a:gd name="connsiteY28" fmla="*/ 755034 h 755034"/>
                        <a:gd name="connsiteX29" fmla="*/ 102969 w 8262001"/>
                        <a:gd name="connsiteY29" fmla="*/ 755034 h 755034"/>
                        <a:gd name="connsiteX30" fmla="*/ 0 w 8262001"/>
                        <a:gd name="connsiteY30" fmla="*/ 629192 h 755034"/>
                        <a:gd name="connsiteX31" fmla="*/ 0 w 8262001"/>
                        <a:gd name="connsiteY31" fmla="*/ 125841 h 755034"/>
                        <a:gd name="connsiteX0" fmla="*/ 0 w 8262001"/>
                        <a:gd name="connsiteY0" fmla="*/ 125841 h 755034"/>
                        <a:gd name="connsiteX1" fmla="*/ 102969 w 8262001"/>
                        <a:gd name="connsiteY1" fmla="*/ 0 h 755034"/>
                        <a:gd name="connsiteX2" fmla="*/ 854867 w 8262001"/>
                        <a:gd name="connsiteY2" fmla="*/ 0 h 755034"/>
                        <a:gd name="connsiteX3" fmla="*/ 1606767 w 8262001"/>
                        <a:gd name="connsiteY3" fmla="*/ 0 h 755034"/>
                        <a:gd name="connsiteX4" fmla="*/ 2358666 w 8262001"/>
                        <a:gd name="connsiteY4" fmla="*/ 0 h 755034"/>
                        <a:gd name="connsiteX5" fmla="*/ 3191125 w 8262001"/>
                        <a:gd name="connsiteY5" fmla="*/ 0 h 755034"/>
                        <a:gd name="connsiteX6" fmla="*/ 3701343 w 8262001"/>
                        <a:gd name="connsiteY6" fmla="*/ 0 h 755034"/>
                        <a:gd name="connsiteX7" fmla="*/ 4372682 w 8262001"/>
                        <a:gd name="connsiteY7" fmla="*/ 0 h 755034"/>
                        <a:gd name="connsiteX8" fmla="*/ 4963460 w 8262001"/>
                        <a:gd name="connsiteY8" fmla="*/ 0 h 755034"/>
                        <a:gd name="connsiteX9" fmla="*/ 5473678 w 8262001"/>
                        <a:gd name="connsiteY9" fmla="*/ 0 h 755034"/>
                        <a:gd name="connsiteX10" fmla="*/ 6225576 w 8262001"/>
                        <a:gd name="connsiteY10" fmla="*/ 0 h 755034"/>
                        <a:gd name="connsiteX11" fmla="*/ 6655233 w 8262001"/>
                        <a:gd name="connsiteY11" fmla="*/ 0 h 755034"/>
                        <a:gd name="connsiteX12" fmla="*/ 7084889 w 8262001"/>
                        <a:gd name="connsiteY12" fmla="*/ 0 h 755034"/>
                        <a:gd name="connsiteX13" fmla="*/ 8159031 w 8262001"/>
                        <a:gd name="connsiteY13" fmla="*/ 0 h 755034"/>
                        <a:gd name="connsiteX14" fmla="*/ 8262001 w 8262001"/>
                        <a:gd name="connsiteY14" fmla="*/ 125841 h 755034"/>
                        <a:gd name="connsiteX15" fmla="*/ 8262001 w 8262001"/>
                        <a:gd name="connsiteY15" fmla="*/ 629192 h 755034"/>
                        <a:gd name="connsiteX16" fmla="*/ 8159031 w 8262001"/>
                        <a:gd name="connsiteY16" fmla="*/ 755034 h 755034"/>
                        <a:gd name="connsiteX17" fmla="*/ 7487692 w 8262001"/>
                        <a:gd name="connsiteY17" fmla="*/ 755034 h 755034"/>
                        <a:gd name="connsiteX18" fmla="*/ 6896915 w 8262001"/>
                        <a:gd name="connsiteY18" fmla="*/ 755034 h 755034"/>
                        <a:gd name="connsiteX19" fmla="*/ 6145015 w 8262001"/>
                        <a:gd name="connsiteY19" fmla="*/ 755034 h 755034"/>
                        <a:gd name="connsiteX20" fmla="*/ 5634798 w 8262001"/>
                        <a:gd name="connsiteY20" fmla="*/ 755034 h 755034"/>
                        <a:gd name="connsiteX21" fmla="*/ 5124581 w 8262001"/>
                        <a:gd name="connsiteY21" fmla="*/ 755034 h 755034"/>
                        <a:gd name="connsiteX22" fmla="*/ 4453243 w 8262001"/>
                        <a:gd name="connsiteY22" fmla="*/ 755034 h 755034"/>
                        <a:gd name="connsiteX23" fmla="*/ 3781904 w 8262001"/>
                        <a:gd name="connsiteY23" fmla="*/ 755034 h 755034"/>
                        <a:gd name="connsiteX24" fmla="*/ 3352247 w 8262001"/>
                        <a:gd name="connsiteY24" fmla="*/ 755034 h 755034"/>
                        <a:gd name="connsiteX25" fmla="*/ 2842030 w 8262001"/>
                        <a:gd name="connsiteY25" fmla="*/ 755034 h 755034"/>
                        <a:gd name="connsiteX26" fmla="*/ 2412373 w 8262001"/>
                        <a:gd name="connsiteY26" fmla="*/ 755034 h 755034"/>
                        <a:gd name="connsiteX27" fmla="*/ 1902156 w 8262001"/>
                        <a:gd name="connsiteY27" fmla="*/ 755034 h 755034"/>
                        <a:gd name="connsiteX28" fmla="*/ 1150257 w 8262001"/>
                        <a:gd name="connsiteY28" fmla="*/ 755034 h 755034"/>
                        <a:gd name="connsiteX29" fmla="*/ 102969 w 8262001"/>
                        <a:gd name="connsiteY29" fmla="*/ 755034 h 755034"/>
                        <a:gd name="connsiteX30" fmla="*/ 0 w 8262001"/>
                        <a:gd name="connsiteY30" fmla="*/ 629192 h 755034"/>
                        <a:gd name="connsiteX31" fmla="*/ 0 w 8262001"/>
                        <a:gd name="connsiteY31" fmla="*/ 125841 h 75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262001" h="755034" fill="none" extrusionOk="0">
                          <a:moveTo>
                            <a:pt x="0" y="125841"/>
                          </a:moveTo>
                          <a:cubicBezTo>
                            <a:pt x="14386" y="62964"/>
                            <a:pt x="46941" y="-8352"/>
                            <a:pt x="102969" y="0"/>
                          </a:cubicBezTo>
                          <a:cubicBezTo>
                            <a:pt x="291987" y="-153649"/>
                            <a:pt x="521307" y="5198"/>
                            <a:pt x="854867" y="0"/>
                          </a:cubicBezTo>
                          <a:cubicBezTo>
                            <a:pt x="1197354" y="-18685"/>
                            <a:pt x="1220716" y="49120"/>
                            <a:pt x="1365085" y="0"/>
                          </a:cubicBezTo>
                          <a:cubicBezTo>
                            <a:pt x="1531568" y="-56340"/>
                            <a:pt x="1668515" y="55908"/>
                            <a:pt x="1875302" y="0"/>
                          </a:cubicBezTo>
                          <a:cubicBezTo>
                            <a:pt x="2107616" y="-86205"/>
                            <a:pt x="2315071" y="55546"/>
                            <a:pt x="2707763" y="0"/>
                          </a:cubicBezTo>
                          <a:cubicBezTo>
                            <a:pt x="3067932" y="-46895"/>
                            <a:pt x="3287990" y="30123"/>
                            <a:pt x="3459662" y="0"/>
                          </a:cubicBezTo>
                          <a:cubicBezTo>
                            <a:pt x="3636215" y="-37797"/>
                            <a:pt x="3679066" y="20628"/>
                            <a:pt x="3889318" y="0"/>
                          </a:cubicBezTo>
                          <a:cubicBezTo>
                            <a:pt x="4109789" y="-70557"/>
                            <a:pt x="4216113" y="55562"/>
                            <a:pt x="4480096" y="0"/>
                          </a:cubicBezTo>
                          <a:cubicBezTo>
                            <a:pt x="4698856" y="-46655"/>
                            <a:pt x="4961264" y="48392"/>
                            <a:pt x="5231995" y="0"/>
                          </a:cubicBezTo>
                          <a:cubicBezTo>
                            <a:pt x="5527823" y="-42742"/>
                            <a:pt x="5825087" y="55216"/>
                            <a:pt x="5983895" y="0"/>
                          </a:cubicBezTo>
                          <a:cubicBezTo>
                            <a:pt x="6188293" y="-37973"/>
                            <a:pt x="6264585" y="48487"/>
                            <a:pt x="6413551" y="0"/>
                          </a:cubicBezTo>
                          <a:cubicBezTo>
                            <a:pt x="6546702" y="-45915"/>
                            <a:pt x="6748274" y="42604"/>
                            <a:pt x="6843208" y="0"/>
                          </a:cubicBezTo>
                          <a:cubicBezTo>
                            <a:pt x="6932231" y="-57409"/>
                            <a:pt x="7078307" y="6588"/>
                            <a:pt x="7272865" y="0"/>
                          </a:cubicBezTo>
                          <a:cubicBezTo>
                            <a:pt x="7440083" y="-61052"/>
                            <a:pt x="7941359" y="151085"/>
                            <a:pt x="8159031" y="0"/>
                          </a:cubicBezTo>
                          <a:cubicBezTo>
                            <a:pt x="8213979" y="-18459"/>
                            <a:pt x="8244775" y="47207"/>
                            <a:pt x="8262001" y="125841"/>
                          </a:cubicBezTo>
                          <a:cubicBezTo>
                            <a:pt x="8292751" y="345102"/>
                            <a:pt x="8224109" y="450970"/>
                            <a:pt x="8262001" y="629192"/>
                          </a:cubicBezTo>
                          <a:cubicBezTo>
                            <a:pt x="8271390" y="702347"/>
                            <a:pt x="8215878" y="749693"/>
                            <a:pt x="8159031" y="755034"/>
                          </a:cubicBezTo>
                          <a:cubicBezTo>
                            <a:pt x="7927623" y="818060"/>
                            <a:pt x="7814237" y="703483"/>
                            <a:pt x="7648814" y="755034"/>
                          </a:cubicBezTo>
                          <a:cubicBezTo>
                            <a:pt x="7542642" y="798277"/>
                            <a:pt x="7121901" y="688023"/>
                            <a:pt x="6977475" y="755034"/>
                          </a:cubicBezTo>
                          <a:cubicBezTo>
                            <a:pt x="6791415" y="845484"/>
                            <a:pt x="6665772" y="670484"/>
                            <a:pt x="6467259" y="755034"/>
                          </a:cubicBezTo>
                          <a:cubicBezTo>
                            <a:pt x="6249189" y="851034"/>
                            <a:pt x="5986278" y="710588"/>
                            <a:pt x="5876480" y="755034"/>
                          </a:cubicBezTo>
                          <a:cubicBezTo>
                            <a:pt x="5771143" y="768874"/>
                            <a:pt x="5367156" y="727964"/>
                            <a:pt x="5205141" y="755034"/>
                          </a:cubicBezTo>
                          <a:cubicBezTo>
                            <a:pt x="5001114" y="809559"/>
                            <a:pt x="4806516" y="621084"/>
                            <a:pt x="4533804" y="755034"/>
                          </a:cubicBezTo>
                          <a:cubicBezTo>
                            <a:pt x="4161965" y="834814"/>
                            <a:pt x="3934756" y="688089"/>
                            <a:pt x="3701343" y="755034"/>
                          </a:cubicBezTo>
                          <a:cubicBezTo>
                            <a:pt x="3550642" y="823417"/>
                            <a:pt x="3351349" y="731500"/>
                            <a:pt x="2949444" y="755034"/>
                          </a:cubicBezTo>
                          <a:cubicBezTo>
                            <a:pt x="2617449" y="767102"/>
                            <a:pt x="2633023" y="735225"/>
                            <a:pt x="2519788" y="755034"/>
                          </a:cubicBezTo>
                          <a:cubicBezTo>
                            <a:pt x="2456675" y="822514"/>
                            <a:pt x="1921470" y="679424"/>
                            <a:pt x="1687328" y="755034"/>
                          </a:cubicBezTo>
                          <a:cubicBezTo>
                            <a:pt x="1488789" y="859899"/>
                            <a:pt x="1131697" y="690956"/>
                            <a:pt x="854867" y="755034"/>
                          </a:cubicBezTo>
                          <a:cubicBezTo>
                            <a:pt x="550085" y="786098"/>
                            <a:pt x="470846" y="732402"/>
                            <a:pt x="102969" y="755034"/>
                          </a:cubicBezTo>
                          <a:cubicBezTo>
                            <a:pt x="51280" y="751577"/>
                            <a:pt x="1824" y="699403"/>
                            <a:pt x="0" y="629192"/>
                          </a:cubicBezTo>
                          <a:cubicBezTo>
                            <a:pt x="-12858" y="417967"/>
                            <a:pt x="64355" y="232654"/>
                            <a:pt x="0" y="125841"/>
                          </a:cubicBezTo>
                          <a:close/>
                        </a:path>
                        <a:path w="8262001" h="755034" stroke="0" extrusionOk="0">
                          <a:moveTo>
                            <a:pt x="0" y="125841"/>
                          </a:moveTo>
                          <a:cubicBezTo>
                            <a:pt x="-4519" y="55594"/>
                            <a:pt x="64630" y="10937"/>
                            <a:pt x="102969" y="0"/>
                          </a:cubicBezTo>
                          <a:cubicBezTo>
                            <a:pt x="370077" y="-56195"/>
                            <a:pt x="585676" y="127238"/>
                            <a:pt x="854867" y="0"/>
                          </a:cubicBezTo>
                          <a:cubicBezTo>
                            <a:pt x="1148779" y="-36734"/>
                            <a:pt x="1364885" y="10317"/>
                            <a:pt x="1606767" y="0"/>
                          </a:cubicBezTo>
                          <a:cubicBezTo>
                            <a:pt x="1842112" y="-7533"/>
                            <a:pt x="2024001" y="26323"/>
                            <a:pt x="2358666" y="0"/>
                          </a:cubicBezTo>
                          <a:cubicBezTo>
                            <a:pt x="2691085" y="-81385"/>
                            <a:pt x="2925221" y="179007"/>
                            <a:pt x="3191125" y="0"/>
                          </a:cubicBezTo>
                          <a:cubicBezTo>
                            <a:pt x="3459894" y="-110113"/>
                            <a:pt x="3484112" y="-13119"/>
                            <a:pt x="3701343" y="0"/>
                          </a:cubicBezTo>
                          <a:cubicBezTo>
                            <a:pt x="3915579" y="-7283"/>
                            <a:pt x="4251956" y="42118"/>
                            <a:pt x="4372682" y="0"/>
                          </a:cubicBezTo>
                          <a:cubicBezTo>
                            <a:pt x="4505162" y="-13094"/>
                            <a:pt x="4758188" y="102168"/>
                            <a:pt x="4963460" y="0"/>
                          </a:cubicBezTo>
                          <a:cubicBezTo>
                            <a:pt x="5196563" y="-74123"/>
                            <a:pt x="5321225" y="5018"/>
                            <a:pt x="5473678" y="0"/>
                          </a:cubicBezTo>
                          <a:cubicBezTo>
                            <a:pt x="5603897" y="-18727"/>
                            <a:pt x="6118612" y="93357"/>
                            <a:pt x="6225576" y="0"/>
                          </a:cubicBezTo>
                          <a:cubicBezTo>
                            <a:pt x="6380339" y="-97242"/>
                            <a:pt x="6570562" y="6249"/>
                            <a:pt x="6655233" y="0"/>
                          </a:cubicBezTo>
                          <a:cubicBezTo>
                            <a:pt x="6732493" y="22732"/>
                            <a:pt x="6972772" y="53530"/>
                            <a:pt x="7084889" y="0"/>
                          </a:cubicBezTo>
                          <a:cubicBezTo>
                            <a:pt x="7237897" y="-90869"/>
                            <a:pt x="7779884" y="132398"/>
                            <a:pt x="8159031" y="0"/>
                          </a:cubicBezTo>
                          <a:cubicBezTo>
                            <a:pt x="8220649" y="9611"/>
                            <a:pt x="8267213" y="54891"/>
                            <a:pt x="8262001" y="125841"/>
                          </a:cubicBezTo>
                          <a:cubicBezTo>
                            <a:pt x="8275428" y="236977"/>
                            <a:pt x="8208596" y="443278"/>
                            <a:pt x="8262001" y="629192"/>
                          </a:cubicBezTo>
                          <a:cubicBezTo>
                            <a:pt x="8256308" y="706578"/>
                            <a:pt x="8222361" y="752205"/>
                            <a:pt x="8159031" y="755034"/>
                          </a:cubicBezTo>
                          <a:cubicBezTo>
                            <a:pt x="7952224" y="814525"/>
                            <a:pt x="7777105" y="795231"/>
                            <a:pt x="7487692" y="755034"/>
                          </a:cubicBezTo>
                          <a:cubicBezTo>
                            <a:pt x="7201453" y="780538"/>
                            <a:pt x="7140772" y="675908"/>
                            <a:pt x="6896915" y="755034"/>
                          </a:cubicBezTo>
                          <a:cubicBezTo>
                            <a:pt x="6632247" y="855718"/>
                            <a:pt x="6315943" y="702865"/>
                            <a:pt x="6145015" y="755034"/>
                          </a:cubicBezTo>
                          <a:cubicBezTo>
                            <a:pt x="5987745" y="803000"/>
                            <a:pt x="5764527" y="738273"/>
                            <a:pt x="5634798" y="755034"/>
                          </a:cubicBezTo>
                          <a:cubicBezTo>
                            <a:pt x="5524173" y="791928"/>
                            <a:pt x="5284576" y="763988"/>
                            <a:pt x="5124581" y="755034"/>
                          </a:cubicBezTo>
                          <a:cubicBezTo>
                            <a:pt x="4934989" y="734781"/>
                            <a:pt x="4697312" y="677058"/>
                            <a:pt x="4453243" y="755034"/>
                          </a:cubicBezTo>
                          <a:cubicBezTo>
                            <a:pt x="4213578" y="765634"/>
                            <a:pt x="4067226" y="754194"/>
                            <a:pt x="3781904" y="755034"/>
                          </a:cubicBezTo>
                          <a:cubicBezTo>
                            <a:pt x="3511925" y="765979"/>
                            <a:pt x="3558575" y="726080"/>
                            <a:pt x="3352247" y="755034"/>
                          </a:cubicBezTo>
                          <a:cubicBezTo>
                            <a:pt x="3167977" y="796906"/>
                            <a:pt x="2955777" y="685003"/>
                            <a:pt x="2842030" y="755034"/>
                          </a:cubicBezTo>
                          <a:cubicBezTo>
                            <a:pt x="2719026" y="815665"/>
                            <a:pt x="2517275" y="743973"/>
                            <a:pt x="2412373" y="755034"/>
                          </a:cubicBezTo>
                          <a:cubicBezTo>
                            <a:pt x="2277754" y="785588"/>
                            <a:pt x="2038696" y="764103"/>
                            <a:pt x="1902156" y="755034"/>
                          </a:cubicBezTo>
                          <a:cubicBezTo>
                            <a:pt x="1746306" y="756410"/>
                            <a:pt x="1471206" y="616868"/>
                            <a:pt x="1150257" y="755034"/>
                          </a:cubicBezTo>
                          <a:cubicBezTo>
                            <a:pt x="848461" y="860861"/>
                            <a:pt x="408844" y="726923"/>
                            <a:pt x="102969" y="755034"/>
                          </a:cubicBezTo>
                          <a:cubicBezTo>
                            <a:pt x="42524" y="751064"/>
                            <a:pt x="11284" y="705631"/>
                            <a:pt x="0" y="629192"/>
                          </a:cubicBezTo>
                          <a:cubicBezTo>
                            <a:pt x="-12033" y="464099"/>
                            <a:pt x="-4607" y="305400"/>
                            <a:pt x="0" y="125841"/>
                          </a:cubicBezTo>
                          <a:close/>
                        </a:path>
                        <a:path w="8262001" h="755034" fill="none" stroke="0" extrusionOk="0">
                          <a:moveTo>
                            <a:pt x="0" y="125841"/>
                          </a:moveTo>
                          <a:cubicBezTo>
                            <a:pt x="4807" y="60729"/>
                            <a:pt x="63478" y="4423"/>
                            <a:pt x="102969" y="0"/>
                          </a:cubicBezTo>
                          <a:cubicBezTo>
                            <a:pt x="324818" y="-88350"/>
                            <a:pt x="586773" y="17684"/>
                            <a:pt x="854867" y="0"/>
                          </a:cubicBezTo>
                          <a:cubicBezTo>
                            <a:pt x="1182653" y="-16281"/>
                            <a:pt x="1218726" y="37659"/>
                            <a:pt x="1365085" y="0"/>
                          </a:cubicBezTo>
                          <a:cubicBezTo>
                            <a:pt x="1536029" y="-8669"/>
                            <a:pt x="1601735" y="21302"/>
                            <a:pt x="1875302" y="0"/>
                          </a:cubicBezTo>
                          <a:cubicBezTo>
                            <a:pt x="2059942" y="-63714"/>
                            <a:pt x="2305112" y="41679"/>
                            <a:pt x="2707763" y="0"/>
                          </a:cubicBezTo>
                          <a:cubicBezTo>
                            <a:pt x="3099990" y="-49904"/>
                            <a:pt x="3304998" y="97"/>
                            <a:pt x="3459662" y="0"/>
                          </a:cubicBezTo>
                          <a:cubicBezTo>
                            <a:pt x="3622802" y="-16774"/>
                            <a:pt x="3695102" y="26961"/>
                            <a:pt x="3889318" y="0"/>
                          </a:cubicBezTo>
                          <a:cubicBezTo>
                            <a:pt x="4096085" y="-71586"/>
                            <a:pt x="4247199" y="31183"/>
                            <a:pt x="4480096" y="0"/>
                          </a:cubicBezTo>
                          <a:cubicBezTo>
                            <a:pt x="4661124" y="-30702"/>
                            <a:pt x="4951501" y="28145"/>
                            <a:pt x="5231995" y="0"/>
                          </a:cubicBezTo>
                          <a:cubicBezTo>
                            <a:pt x="5522328" y="-22135"/>
                            <a:pt x="5810316" y="88193"/>
                            <a:pt x="5983895" y="0"/>
                          </a:cubicBezTo>
                          <a:cubicBezTo>
                            <a:pt x="6154405" y="-53543"/>
                            <a:pt x="6292256" y="14084"/>
                            <a:pt x="6413551" y="0"/>
                          </a:cubicBezTo>
                          <a:cubicBezTo>
                            <a:pt x="6574105" y="-30971"/>
                            <a:pt x="6721240" y="75017"/>
                            <a:pt x="6843208" y="0"/>
                          </a:cubicBezTo>
                          <a:cubicBezTo>
                            <a:pt x="6968367" y="-18497"/>
                            <a:pt x="7138960" y="25236"/>
                            <a:pt x="7272865" y="0"/>
                          </a:cubicBezTo>
                          <a:cubicBezTo>
                            <a:pt x="7462964" y="-70589"/>
                            <a:pt x="7988069" y="121314"/>
                            <a:pt x="8159031" y="0"/>
                          </a:cubicBezTo>
                          <a:cubicBezTo>
                            <a:pt x="8198037" y="-10019"/>
                            <a:pt x="8272023" y="40795"/>
                            <a:pt x="8262001" y="125841"/>
                          </a:cubicBezTo>
                          <a:cubicBezTo>
                            <a:pt x="8321136" y="304797"/>
                            <a:pt x="8255343" y="443085"/>
                            <a:pt x="8262001" y="629192"/>
                          </a:cubicBezTo>
                          <a:cubicBezTo>
                            <a:pt x="8271278" y="706637"/>
                            <a:pt x="8216913" y="744911"/>
                            <a:pt x="8159031" y="755034"/>
                          </a:cubicBezTo>
                          <a:cubicBezTo>
                            <a:pt x="7894321" y="787051"/>
                            <a:pt x="7774134" y="697953"/>
                            <a:pt x="7648814" y="755034"/>
                          </a:cubicBezTo>
                          <a:cubicBezTo>
                            <a:pt x="7510205" y="818759"/>
                            <a:pt x="7112102" y="663964"/>
                            <a:pt x="6977475" y="755034"/>
                          </a:cubicBezTo>
                          <a:cubicBezTo>
                            <a:pt x="6814801" y="858454"/>
                            <a:pt x="6657421" y="716033"/>
                            <a:pt x="6467259" y="755034"/>
                          </a:cubicBezTo>
                          <a:cubicBezTo>
                            <a:pt x="6259684" y="798666"/>
                            <a:pt x="6021874" y="694797"/>
                            <a:pt x="5876480" y="755034"/>
                          </a:cubicBezTo>
                          <a:cubicBezTo>
                            <a:pt x="5711880" y="829624"/>
                            <a:pt x="5430088" y="684846"/>
                            <a:pt x="5205141" y="755034"/>
                          </a:cubicBezTo>
                          <a:cubicBezTo>
                            <a:pt x="4976451" y="799060"/>
                            <a:pt x="4802848" y="678401"/>
                            <a:pt x="4533804" y="755034"/>
                          </a:cubicBezTo>
                          <a:cubicBezTo>
                            <a:pt x="4217148" y="843188"/>
                            <a:pt x="3882892" y="669405"/>
                            <a:pt x="3701343" y="755034"/>
                          </a:cubicBezTo>
                          <a:cubicBezTo>
                            <a:pt x="3522990" y="821635"/>
                            <a:pt x="3332619" y="706372"/>
                            <a:pt x="2949444" y="755034"/>
                          </a:cubicBezTo>
                          <a:cubicBezTo>
                            <a:pt x="2608481" y="769941"/>
                            <a:pt x="2639186" y="736883"/>
                            <a:pt x="2519788" y="755034"/>
                          </a:cubicBezTo>
                          <a:cubicBezTo>
                            <a:pt x="2381894" y="795688"/>
                            <a:pt x="1978104" y="642708"/>
                            <a:pt x="1687328" y="755034"/>
                          </a:cubicBezTo>
                          <a:cubicBezTo>
                            <a:pt x="1415928" y="806823"/>
                            <a:pt x="1199067" y="749337"/>
                            <a:pt x="854867" y="755034"/>
                          </a:cubicBezTo>
                          <a:cubicBezTo>
                            <a:pt x="549078" y="793339"/>
                            <a:pt x="483701" y="730332"/>
                            <a:pt x="102969" y="755034"/>
                          </a:cubicBezTo>
                          <a:cubicBezTo>
                            <a:pt x="58292" y="751507"/>
                            <a:pt x="3934" y="697052"/>
                            <a:pt x="0" y="629192"/>
                          </a:cubicBezTo>
                          <a:cubicBezTo>
                            <a:pt x="-65099" y="447032"/>
                            <a:pt x="40156" y="264945"/>
                            <a:pt x="0" y="125841"/>
                          </a:cubicBezTo>
                          <a:close/>
                        </a:path>
                      </a:pathLst>
                    </a:custGeom>
                    <ask:type>
                      <ask:lineSketchScribble/>
                    </ask:type>
                  </ask:lineSketchStyleProps>
                </a:ext>
              </a:extLst>
            </a:ln>
            <a:effectLst/>
          </p:spPr>
          <p:txBody>
            <a:bodyPr rtlCol="0" anchor="ctr"/>
            <a:lstStyle/>
            <a:p>
              <a:pPr algn="ctr">
                <a:defRPr/>
              </a:pPr>
              <a:endParaRPr lang="en-US" sz="1800" kern="0" dirty="0">
                <a:solidFill>
                  <a:prstClr val="white"/>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CFE273F6-728E-4CC5-87B7-03E9898A13A3}"/>
                </a:ext>
              </a:extLst>
            </p:cNvPr>
            <p:cNvSpPr/>
            <p:nvPr/>
          </p:nvSpPr>
          <p:spPr>
            <a:xfrm>
              <a:off x="1748029" y="1928684"/>
              <a:ext cx="9615259" cy="926052"/>
            </a:xfrm>
            <a:prstGeom prst="rect">
              <a:avLst/>
            </a:prstGeom>
          </p:spPr>
          <p:txBody>
            <a:bodyPr wrap="square">
              <a:spAutoFit/>
            </a:bodyPr>
            <a:lstStyle/>
            <a:p>
              <a:pPr algn="just">
                <a:spcBef>
                  <a:spcPct val="0"/>
                </a:spcBef>
              </a:pPr>
              <a:r>
                <a:rPr lang="en-US" sz="2000" b="1" dirty="0" err="1">
                  <a:solidFill>
                    <a:prstClr val="black"/>
                  </a:solidFill>
                  <a:latin typeface="Arial" panose="020B0604020202020204" pitchFamily="34" charset="0"/>
                  <a:cs typeface="Arial" panose="020B0604020202020204" pitchFamily="34" charset="0"/>
                </a:rPr>
                <a:t>Tìm</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những</a:t>
              </a:r>
              <a:r>
                <a:rPr lang="en-US" sz="2000" b="1" dirty="0">
                  <a:solidFill>
                    <a:prstClr val="black"/>
                  </a:solidFill>
                  <a:latin typeface="Arial" panose="020B0604020202020204" pitchFamily="34" charset="0"/>
                  <a:cs typeface="Arial" panose="020B0604020202020204" pitchFamily="34" charset="0"/>
                </a:rPr>
                <a:t> chi </a:t>
              </a:r>
              <a:r>
                <a:rPr lang="en-US" sz="2000" b="1" dirty="0" err="1">
                  <a:solidFill>
                    <a:prstClr val="black"/>
                  </a:solidFill>
                  <a:latin typeface="Arial" panose="020B0604020202020204" pitchFamily="34" charset="0"/>
                  <a:cs typeface="Arial" panose="020B0604020202020204" pitchFamily="34" charset="0"/>
                </a:rPr>
                <a:t>tiết</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cho</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thấy</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ông</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của</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Nhụ</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suy</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nghĩ</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rất</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kĩ</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và</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cuối</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cùng</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đã</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đồng</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tình</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với</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kế</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hoạch</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lập</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làng</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giữ</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biển</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của</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bố</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Nhụ</a:t>
              </a:r>
              <a:r>
                <a:rPr lang="en-US" sz="2000" b="1" dirty="0">
                  <a:solidFill>
                    <a:prstClr val="black"/>
                  </a:solidFill>
                  <a:latin typeface="Arial" panose="020B0604020202020204" pitchFamily="34" charset="0"/>
                  <a:cs typeface="Arial" panose="020B0604020202020204" pitchFamily="34" charset="0"/>
                </a:rPr>
                <a:t>?</a:t>
              </a:r>
              <a:r>
                <a:rPr lang="en-US" sz="2000" b="1" dirty="0">
                  <a:solidFill>
                    <a:srgbClr val="000C3A"/>
                  </a:solidFill>
                  <a:latin typeface="Arial" panose="020B0604020202020204" pitchFamily="34" charset="0"/>
                  <a:cs typeface="Arial" panose="020B0604020202020204" pitchFamily="34" charset="0"/>
                </a:rPr>
                <a:t>?</a:t>
              </a:r>
            </a:p>
          </p:txBody>
        </p:sp>
      </p:grpSp>
      <p:sp>
        <p:nvSpPr>
          <p:cNvPr id="3" name="Oval 2">
            <a:extLst>
              <a:ext uri="{FF2B5EF4-FFF2-40B4-BE49-F238E27FC236}">
                <a16:creationId xmlns:a16="http://schemas.microsoft.com/office/drawing/2014/main" id="{C10068B5-F0C1-4214-BB1B-727726315392}"/>
              </a:ext>
            </a:extLst>
          </p:cNvPr>
          <p:cNvSpPr/>
          <p:nvPr/>
        </p:nvSpPr>
        <p:spPr>
          <a:xfrm>
            <a:off x="131146" y="60911"/>
            <a:ext cx="2592444" cy="482010"/>
          </a:xfrm>
          <a:prstGeom prst="ellipse">
            <a:avLst/>
          </a:prstGeom>
          <a:solidFill>
            <a:srgbClr val="CB28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latin typeface="Arial" panose="020B0604020202020204" pitchFamily="34" charset="0"/>
                <a:cs typeface="Arial" panose="020B0604020202020204" pitchFamily="34" charset="0"/>
              </a:rPr>
              <a:t>Đọc đoạn 3</a:t>
            </a:r>
            <a:endParaRPr lang="en-US" sz="2400" dirty="0">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D49219C3-FBE6-4946-81D9-B8ABBB8EA39A}"/>
              </a:ext>
            </a:extLst>
          </p:cNvPr>
          <p:cNvSpPr/>
          <p:nvPr/>
        </p:nvSpPr>
        <p:spPr>
          <a:xfrm>
            <a:off x="3661466" y="894077"/>
            <a:ext cx="1584435" cy="553998"/>
          </a:xfrm>
          <a:prstGeom prst="rect">
            <a:avLst/>
          </a:prstGeom>
        </p:spPr>
        <p:txBody>
          <a:bodyPr wrap="square">
            <a:spAutoFit/>
          </a:bodyPr>
          <a:lstStyle/>
          <a:p>
            <a:pPr>
              <a:defRPr/>
            </a:pPr>
            <a:r>
              <a:rPr lang="en-US" altLang="zh-CN" sz="3000" kern="0" dirty="0" err="1">
                <a:ln w="28575">
                  <a:solidFill>
                    <a:srgbClr val="FFC000"/>
                  </a:solidFill>
                </a:ln>
                <a:solidFill>
                  <a:srgbClr val="904806"/>
                </a:solidFill>
                <a:effectLst>
                  <a:glow rad="139700">
                    <a:schemeClr val="accent1">
                      <a:satMod val="175000"/>
                      <a:alpha val="40000"/>
                    </a:schemeClr>
                  </a:glow>
                </a:effectLst>
                <a:latin typeface="Coiny" panose="02000903060500060000" pitchFamily="2" charset="0"/>
                <a:ea typeface="站酷快乐体2016修订版" panose="02010600030101010101" pitchFamily="2" charset="-122"/>
                <a:cs typeface="Arial"/>
                <a:sym typeface="Arial"/>
              </a:rPr>
              <a:t>Câu</a:t>
            </a:r>
            <a:r>
              <a:rPr lang="en-US" altLang="zh-CN" sz="3000" kern="0" dirty="0">
                <a:ln w="28575">
                  <a:solidFill>
                    <a:srgbClr val="FFC000"/>
                  </a:solidFill>
                </a:ln>
                <a:solidFill>
                  <a:srgbClr val="904806"/>
                </a:solidFill>
                <a:effectLst>
                  <a:glow rad="139700">
                    <a:schemeClr val="accent1">
                      <a:satMod val="175000"/>
                      <a:alpha val="40000"/>
                    </a:schemeClr>
                  </a:glow>
                </a:effectLst>
                <a:latin typeface="Coiny" panose="02000903060500060000" pitchFamily="2" charset="0"/>
                <a:ea typeface="站酷快乐体2016修订版" panose="02010600030101010101" pitchFamily="2" charset="-122"/>
                <a:cs typeface="Arial"/>
                <a:sym typeface="Arial"/>
              </a:rPr>
              <a:t> </a:t>
            </a:r>
            <a:r>
              <a:rPr lang="vi-VN" altLang="zh-CN" sz="3000" kern="0" dirty="0">
                <a:ln w="28575">
                  <a:solidFill>
                    <a:srgbClr val="FFC000"/>
                  </a:solidFill>
                </a:ln>
                <a:solidFill>
                  <a:srgbClr val="904806"/>
                </a:solidFill>
                <a:effectLst>
                  <a:glow rad="139700">
                    <a:schemeClr val="accent1">
                      <a:satMod val="175000"/>
                      <a:alpha val="40000"/>
                    </a:schemeClr>
                  </a:glow>
                </a:effectLst>
                <a:latin typeface="Coiny" panose="02000903060500060000" pitchFamily="2" charset="0"/>
                <a:ea typeface="站酷快乐体2016修订版" panose="02010600030101010101" pitchFamily="2" charset="-122"/>
                <a:cs typeface="Arial"/>
                <a:sym typeface="Arial"/>
              </a:rPr>
              <a:t>3</a:t>
            </a:r>
            <a:endParaRPr lang="en-US" sz="788" kern="0" dirty="0">
              <a:ln w="28575">
                <a:solidFill>
                  <a:srgbClr val="FFC000"/>
                </a:solidFill>
              </a:ln>
              <a:solidFill>
                <a:srgbClr val="904806"/>
              </a:solidFill>
              <a:effectLst>
                <a:glow rad="139700">
                  <a:schemeClr val="accent1">
                    <a:satMod val="175000"/>
                    <a:alpha val="40000"/>
                  </a:schemeClr>
                </a:glow>
              </a:effectLst>
            </a:endParaRPr>
          </a:p>
        </p:txBody>
      </p:sp>
    </p:spTree>
    <p:extLst>
      <p:ext uri="{BB962C8B-B14F-4D97-AF65-F5344CB8AC3E}">
        <p14:creationId xmlns:p14="http://schemas.microsoft.com/office/powerpoint/2010/main" val="6327257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250"/>
                                        <p:tgtEl>
                                          <p:spTgt spid="35"/>
                                        </p:tgtEl>
                                      </p:cBhvr>
                                    </p:animEffect>
                                    <p:anim calcmode="lin" valueType="num">
                                      <p:cBhvr>
                                        <p:cTn id="8" dur="1250" fill="hold"/>
                                        <p:tgtEl>
                                          <p:spTgt spid="35"/>
                                        </p:tgtEl>
                                        <p:attrNameLst>
                                          <p:attrName>ppt_w</p:attrName>
                                        </p:attrNameLst>
                                      </p:cBhvr>
                                      <p:tavLst>
                                        <p:tav tm="0" fmla="#ppt_w*sin(2.5*pi*$)">
                                          <p:val>
                                            <p:fltVal val="0"/>
                                          </p:val>
                                        </p:tav>
                                        <p:tav tm="100000">
                                          <p:val>
                                            <p:fltVal val="1"/>
                                          </p:val>
                                        </p:tav>
                                      </p:tavLst>
                                    </p:anim>
                                    <p:anim calcmode="lin" valueType="num">
                                      <p:cBhvr>
                                        <p:cTn id="9" dur="1250" fill="hold"/>
                                        <p:tgtEl>
                                          <p:spTgt spid="35"/>
                                        </p:tgtEl>
                                        <p:attrNameLst>
                                          <p:attrName>ppt_h</p:attrName>
                                        </p:attrNameLst>
                                      </p:cBhvr>
                                      <p:tavLst>
                                        <p:tav tm="0">
                                          <p:val>
                                            <p:strVal val="#ppt_h"/>
                                          </p:val>
                                        </p:tav>
                                        <p:tav tm="100000">
                                          <p:val>
                                            <p:strVal val="#ppt_h"/>
                                          </p:val>
                                        </p:tav>
                                      </p:tavLst>
                                    </p:anim>
                                  </p:childTnLst>
                                </p:cTn>
                              </p:par>
                            </p:childTnLst>
                          </p:cTn>
                        </p:par>
                        <p:par>
                          <p:cTn id="10" fill="hold">
                            <p:stCondLst>
                              <p:cond delay="1250"/>
                            </p:stCondLst>
                            <p:childTnLst>
                              <p:par>
                                <p:cTn id="11" presetID="22" presetClass="entr" presetSubtype="8" fill="hold" grpId="0" nodeType="afterEffect" nodePh="1">
                                  <p:stCondLst>
                                    <p:cond delay="0"/>
                                  </p:stCondLst>
                                  <p:endCondLst>
                                    <p:cond evt="begin" delay="0">
                                      <p:tn val="11"/>
                                    </p:cond>
                                  </p:end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1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0-#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circle(in)">
                                      <p:cBhvr>
                                        <p:cTn id="24" dur="2000"/>
                                        <p:tgtEl>
                                          <p:spTgt spid="27"/>
                                        </p:tgtEl>
                                      </p:cBhvr>
                                    </p:animEffect>
                                  </p:childTnLst>
                                </p:cTn>
                              </p:par>
                              <p:par>
                                <p:cTn id="25" presetID="6" presetClass="entr" presetSubtype="16" fill="hold" nodeType="with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circle(in)">
                                      <p:cBhvr>
                                        <p:cTn id="27" dur="2000"/>
                                        <p:tgtEl>
                                          <p:spTgt spid="5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ppt_x"/>
                                          </p:val>
                                        </p:tav>
                                        <p:tav tm="100000">
                                          <p:val>
                                            <p:strVal val="#ppt_x"/>
                                          </p:val>
                                        </p:tav>
                                      </p:tavLst>
                                    </p:anim>
                                    <p:anim calcmode="lin" valueType="num">
                                      <p:cBhvr additive="base">
                                        <p:cTn id="3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circle(in)">
                                      <p:cBhvr>
                                        <p:cTn id="38" dur="2000"/>
                                        <p:tgtEl>
                                          <p:spTgt spid="52"/>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circle(in)">
                                      <p:cBhvr>
                                        <p:cTn id="4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52" grpId="0"/>
      <p:bldP spid="3" grpId="0" animBg="1"/>
      <p:bldP spid="2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圆角矩形 17">
            <a:extLst>
              <a:ext uri="{FF2B5EF4-FFF2-40B4-BE49-F238E27FC236}">
                <a16:creationId xmlns:a16="http://schemas.microsoft.com/office/drawing/2014/main" id="{2BF68791-C043-45C5-BA79-453BE59E943E}"/>
              </a:ext>
            </a:extLst>
          </p:cNvPr>
          <p:cNvSpPr/>
          <p:nvPr/>
        </p:nvSpPr>
        <p:spPr>
          <a:xfrm>
            <a:off x="101400" y="161365"/>
            <a:ext cx="8941199" cy="4982135"/>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ea typeface="微软雅黑 Light" panose="020B0502040204020203" pitchFamily="34" charset="-122"/>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665" y="4152725"/>
            <a:ext cx="712931" cy="1000645"/>
          </a:xfrm>
          <a:prstGeom prst="rect">
            <a:avLst/>
          </a:prstGeom>
        </p:spPr>
      </p:pic>
      <p:grpSp>
        <p:nvGrpSpPr>
          <p:cNvPr id="11" name="Group 10">
            <a:extLst>
              <a:ext uri="{FF2B5EF4-FFF2-40B4-BE49-F238E27FC236}">
                <a16:creationId xmlns:a16="http://schemas.microsoft.com/office/drawing/2014/main" id="{DBA8BFF2-1497-4937-BD57-BA67EEDE0FAE}"/>
              </a:ext>
            </a:extLst>
          </p:cNvPr>
          <p:cNvGrpSpPr/>
          <p:nvPr/>
        </p:nvGrpSpPr>
        <p:grpSpPr>
          <a:xfrm>
            <a:off x="341624" y="2030890"/>
            <a:ext cx="5042647" cy="537505"/>
            <a:chOff x="7961296" y="1217134"/>
            <a:chExt cx="4723039" cy="1829149"/>
          </a:xfrm>
        </p:grpSpPr>
        <p:sp>
          <p:nvSpPr>
            <p:cNvPr id="12" name="Rectangle: Rounded Corners 43">
              <a:extLst>
                <a:ext uri="{FF2B5EF4-FFF2-40B4-BE49-F238E27FC236}">
                  <a16:creationId xmlns:a16="http://schemas.microsoft.com/office/drawing/2014/main" id="{3AAC61C6-A8ED-43D0-9242-C50FAB341E0B}"/>
                </a:ext>
              </a:extLst>
            </p:cNvPr>
            <p:cNvSpPr/>
            <p:nvPr/>
          </p:nvSpPr>
          <p:spPr>
            <a:xfrm>
              <a:off x="7961296" y="1217134"/>
              <a:ext cx="4723039" cy="1829149"/>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custGeom>
                      <a:avLst/>
                      <a:gdLst>
                        <a:gd name="connsiteX0" fmla="*/ 0 w 5042647"/>
                        <a:gd name="connsiteY0" fmla="*/ 89586 h 537505"/>
                        <a:gd name="connsiteX1" fmla="*/ 198500 w 5042647"/>
                        <a:gd name="connsiteY1" fmla="*/ 0 h 537505"/>
                        <a:gd name="connsiteX2" fmla="*/ 1065687 w 5042647"/>
                        <a:gd name="connsiteY2" fmla="*/ 0 h 537505"/>
                        <a:gd name="connsiteX3" fmla="*/ 1839961 w 5042647"/>
                        <a:gd name="connsiteY3" fmla="*/ 0 h 537505"/>
                        <a:gd name="connsiteX4" fmla="*/ 2614236 w 5042647"/>
                        <a:gd name="connsiteY4" fmla="*/ 0 h 537505"/>
                        <a:gd name="connsiteX5" fmla="*/ 3249140 w 5042647"/>
                        <a:gd name="connsiteY5" fmla="*/ 0 h 537505"/>
                        <a:gd name="connsiteX6" fmla="*/ 3930502 w 5042647"/>
                        <a:gd name="connsiteY6" fmla="*/ 0 h 537505"/>
                        <a:gd name="connsiteX7" fmla="*/ 4844146 w 5042647"/>
                        <a:gd name="connsiteY7" fmla="*/ 0 h 537505"/>
                        <a:gd name="connsiteX8" fmla="*/ 5042647 w 5042647"/>
                        <a:gd name="connsiteY8" fmla="*/ 89586 h 537505"/>
                        <a:gd name="connsiteX9" fmla="*/ 5042647 w 5042647"/>
                        <a:gd name="connsiteY9" fmla="*/ 447918 h 537505"/>
                        <a:gd name="connsiteX10" fmla="*/ 4844146 w 5042647"/>
                        <a:gd name="connsiteY10" fmla="*/ 537505 h 537505"/>
                        <a:gd name="connsiteX11" fmla="*/ 4069872 w 5042647"/>
                        <a:gd name="connsiteY11" fmla="*/ 537505 h 537505"/>
                        <a:gd name="connsiteX12" fmla="*/ 3202685 w 5042647"/>
                        <a:gd name="connsiteY12" fmla="*/ 537505 h 537505"/>
                        <a:gd name="connsiteX13" fmla="*/ 2521323 w 5042647"/>
                        <a:gd name="connsiteY13" fmla="*/ 537505 h 537505"/>
                        <a:gd name="connsiteX14" fmla="*/ 1700593 w 5042647"/>
                        <a:gd name="connsiteY14" fmla="*/ 537505 h 537505"/>
                        <a:gd name="connsiteX15" fmla="*/ 1019231 w 5042647"/>
                        <a:gd name="connsiteY15" fmla="*/ 537505 h 537505"/>
                        <a:gd name="connsiteX16" fmla="*/ 198500 w 5042647"/>
                        <a:gd name="connsiteY16" fmla="*/ 537505 h 537505"/>
                        <a:gd name="connsiteX17" fmla="*/ 0 w 5042647"/>
                        <a:gd name="connsiteY17" fmla="*/ 447918 h 537505"/>
                        <a:gd name="connsiteX18" fmla="*/ 0 w 5042647"/>
                        <a:gd name="connsiteY18" fmla="*/ 89586 h 537505"/>
                        <a:gd name="connsiteX0" fmla="*/ 0 w 5042647"/>
                        <a:gd name="connsiteY0" fmla="*/ 89586 h 537505"/>
                        <a:gd name="connsiteX1" fmla="*/ 198500 w 5042647"/>
                        <a:gd name="connsiteY1" fmla="*/ 0 h 537505"/>
                        <a:gd name="connsiteX2" fmla="*/ 1019231 w 5042647"/>
                        <a:gd name="connsiteY2" fmla="*/ 0 h 537505"/>
                        <a:gd name="connsiteX3" fmla="*/ 1839961 w 5042647"/>
                        <a:gd name="connsiteY3" fmla="*/ 0 h 537505"/>
                        <a:gd name="connsiteX4" fmla="*/ 2660693 w 5042647"/>
                        <a:gd name="connsiteY4" fmla="*/ 0 h 537505"/>
                        <a:gd name="connsiteX5" fmla="*/ 3527880 w 5042647"/>
                        <a:gd name="connsiteY5" fmla="*/ 0 h 537505"/>
                        <a:gd name="connsiteX6" fmla="*/ 4844146 w 5042647"/>
                        <a:gd name="connsiteY6" fmla="*/ 0 h 537505"/>
                        <a:gd name="connsiteX7" fmla="*/ 5042647 w 5042647"/>
                        <a:gd name="connsiteY7" fmla="*/ 89586 h 537505"/>
                        <a:gd name="connsiteX8" fmla="*/ 5042647 w 5042647"/>
                        <a:gd name="connsiteY8" fmla="*/ 447918 h 537505"/>
                        <a:gd name="connsiteX9" fmla="*/ 4844146 w 5042647"/>
                        <a:gd name="connsiteY9" fmla="*/ 537505 h 537505"/>
                        <a:gd name="connsiteX10" fmla="*/ 4209240 w 5042647"/>
                        <a:gd name="connsiteY10" fmla="*/ 537505 h 537505"/>
                        <a:gd name="connsiteX11" fmla="*/ 3388510 w 5042647"/>
                        <a:gd name="connsiteY11" fmla="*/ 537505 h 537505"/>
                        <a:gd name="connsiteX12" fmla="*/ 2707149 w 5042647"/>
                        <a:gd name="connsiteY12" fmla="*/ 537505 h 537505"/>
                        <a:gd name="connsiteX13" fmla="*/ 2025788 w 5042647"/>
                        <a:gd name="connsiteY13" fmla="*/ 537505 h 537505"/>
                        <a:gd name="connsiteX14" fmla="*/ 1158601 w 5042647"/>
                        <a:gd name="connsiteY14" fmla="*/ 537505 h 537505"/>
                        <a:gd name="connsiteX15" fmla="*/ 198500 w 5042647"/>
                        <a:gd name="connsiteY15" fmla="*/ 537505 h 537505"/>
                        <a:gd name="connsiteX16" fmla="*/ 0 w 5042647"/>
                        <a:gd name="connsiteY16" fmla="*/ 447918 h 537505"/>
                        <a:gd name="connsiteX17" fmla="*/ 0 w 5042647"/>
                        <a:gd name="connsiteY17" fmla="*/ 89586 h 537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42647" h="537505" fill="none" extrusionOk="0">
                          <a:moveTo>
                            <a:pt x="0" y="89586"/>
                          </a:moveTo>
                          <a:cubicBezTo>
                            <a:pt x="7177" y="54112"/>
                            <a:pt x="81653" y="-3076"/>
                            <a:pt x="198500" y="0"/>
                          </a:cubicBezTo>
                          <a:cubicBezTo>
                            <a:pt x="531787" y="1894"/>
                            <a:pt x="677959" y="49744"/>
                            <a:pt x="1065687" y="0"/>
                          </a:cubicBezTo>
                          <a:cubicBezTo>
                            <a:pt x="1464125" y="-61300"/>
                            <a:pt x="1637733" y="-10921"/>
                            <a:pt x="1839961" y="0"/>
                          </a:cubicBezTo>
                          <a:cubicBezTo>
                            <a:pt x="2056087" y="11561"/>
                            <a:pt x="2435050" y="-1891"/>
                            <a:pt x="2614236" y="0"/>
                          </a:cubicBezTo>
                          <a:cubicBezTo>
                            <a:pt x="2785795" y="-11433"/>
                            <a:pt x="3013159" y="26023"/>
                            <a:pt x="3249140" y="0"/>
                          </a:cubicBezTo>
                          <a:cubicBezTo>
                            <a:pt x="3472716" y="-26914"/>
                            <a:pt x="3627727" y="-19826"/>
                            <a:pt x="3930502" y="0"/>
                          </a:cubicBezTo>
                          <a:cubicBezTo>
                            <a:pt x="4270652" y="-44958"/>
                            <a:pt x="4531107" y="-2721"/>
                            <a:pt x="4844146" y="0"/>
                          </a:cubicBezTo>
                          <a:cubicBezTo>
                            <a:pt x="4952197" y="-4175"/>
                            <a:pt x="5065167" y="45671"/>
                            <a:pt x="5042647" y="89586"/>
                          </a:cubicBezTo>
                          <a:cubicBezTo>
                            <a:pt x="5076673" y="266639"/>
                            <a:pt x="5038510" y="358806"/>
                            <a:pt x="5042647" y="447918"/>
                          </a:cubicBezTo>
                          <a:cubicBezTo>
                            <a:pt x="5055248" y="483619"/>
                            <a:pt x="4988689" y="545750"/>
                            <a:pt x="4844146" y="537505"/>
                          </a:cubicBezTo>
                          <a:cubicBezTo>
                            <a:pt x="4533091" y="588817"/>
                            <a:pt x="4264754" y="544214"/>
                            <a:pt x="4069872" y="537505"/>
                          </a:cubicBezTo>
                          <a:cubicBezTo>
                            <a:pt x="3994682" y="533029"/>
                            <a:pt x="3613715" y="516157"/>
                            <a:pt x="3202685" y="537505"/>
                          </a:cubicBezTo>
                          <a:cubicBezTo>
                            <a:pt x="2772437" y="571336"/>
                            <a:pt x="2848675" y="544804"/>
                            <a:pt x="2521323" y="537505"/>
                          </a:cubicBezTo>
                          <a:cubicBezTo>
                            <a:pt x="2224048" y="549202"/>
                            <a:pt x="2039104" y="476074"/>
                            <a:pt x="1700593" y="537505"/>
                          </a:cubicBezTo>
                          <a:cubicBezTo>
                            <a:pt x="1340210" y="545288"/>
                            <a:pt x="1230616" y="517703"/>
                            <a:pt x="1019231" y="537505"/>
                          </a:cubicBezTo>
                          <a:cubicBezTo>
                            <a:pt x="830200" y="623193"/>
                            <a:pt x="524892" y="543487"/>
                            <a:pt x="198500" y="537505"/>
                          </a:cubicBezTo>
                          <a:cubicBezTo>
                            <a:pt x="84455" y="532758"/>
                            <a:pt x="3548" y="504096"/>
                            <a:pt x="0" y="447918"/>
                          </a:cubicBezTo>
                          <a:cubicBezTo>
                            <a:pt x="-93711" y="286290"/>
                            <a:pt x="1318" y="204765"/>
                            <a:pt x="0" y="89586"/>
                          </a:cubicBezTo>
                          <a:close/>
                        </a:path>
                        <a:path w="5042647" h="537505" stroke="0" extrusionOk="0">
                          <a:moveTo>
                            <a:pt x="0" y="89586"/>
                          </a:moveTo>
                          <a:cubicBezTo>
                            <a:pt x="-28836" y="39092"/>
                            <a:pt x="109521" y="12749"/>
                            <a:pt x="198500" y="0"/>
                          </a:cubicBezTo>
                          <a:cubicBezTo>
                            <a:pt x="545920" y="-8190"/>
                            <a:pt x="693244" y="-8131"/>
                            <a:pt x="1019231" y="0"/>
                          </a:cubicBezTo>
                          <a:cubicBezTo>
                            <a:pt x="1306820" y="-15249"/>
                            <a:pt x="1430123" y="22019"/>
                            <a:pt x="1839961" y="0"/>
                          </a:cubicBezTo>
                          <a:cubicBezTo>
                            <a:pt x="2160493" y="-8740"/>
                            <a:pt x="2394927" y="23792"/>
                            <a:pt x="2660693" y="0"/>
                          </a:cubicBezTo>
                          <a:cubicBezTo>
                            <a:pt x="2977514" y="-11330"/>
                            <a:pt x="3130052" y="53724"/>
                            <a:pt x="3527880" y="0"/>
                          </a:cubicBezTo>
                          <a:cubicBezTo>
                            <a:pt x="4026536" y="-19694"/>
                            <a:pt x="4235798" y="106848"/>
                            <a:pt x="4844146" y="0"/>
                          </a:cubicBezTo>
                          <a:cubicBezTo>
                            <a:pt x="4965430" y="-3663"/>
                            <a:pt x="5039018" y="33905"/>
                            <a:pt x="5042647" y="89586"/>
                          </a:cubicBezTo>
                          <a:cubicBezTo>
                            <a:pt x="5086110" y="199624"/>
                            <a:pt x="4917695" y="257348"/>
                            <a:pt x="5042647" y="447918"/>
                          </a:cubicBezTo>
                          <a:cubicBezTo>
                            <a:pt x="5056538" y="468362"/>
                            <a:pt x="4932910" y="544911"/>
                            <a:pt x="4844146" y="537505"/>
                          </a:cubicBezTo>
                          <a:cubicBezTo>
                            <a:pt x="4622280" y="539504"/>
                            <a:pt x="4461965" y="503015"/>
                            <a:pt x="4209240" y="537505"/>
                          </a:cubicBezTo>
                          <a:cubicBezTo>
                            <a:pt x="3936194" y="578839"/>
                            <a:pt x="3585964" y="501433"/>
                            <a:pt x="3388510" y="537505"/>
                          </a:cubicBezTo>
                          <a:cubicBezTo>
                            <a:pt x="3145477" y="584971"/>
                            <a:pt x="2879750" y="498515"/>
                            <a:pt x="2707149" y="537505"/>
                          </a:cubicBezTo>
                          <a:cubicBezTo>
                            <a:pt x="2568016" y="586234"/>
                            <a:pt x="2218547" y="514278"/>
                            <a:pt x="2025788" y="537505"/>
                          </a:cubicBezTo>
                          <a:cubicBezTo>
                            <a:pt x="1892259" y="555497"/>
                            <a:pt x="1477320" y="559909"/>
                            <a:pt x="1158601" y="537505"/>
                          </a:cubicBezTo>
                          <a:cubicBezTo>
                            <a:pt x="707782" y="589424"/>
                            <a:pt x="442195" y="498061"/>
                            <a:pt x="198500" y="537505"/>
                          </a:cubicBezTo>
                          <a:cubicBezTo>
                            <a:pt x="100194" y="551875"/>
                            <a:pt x="-22292" y="497820"/>
                            <a:pt x="0" y="447918"/>
                          </a:cubicBezTo>
                          <a:cubicBezTo>
                            <a:pt x="-19650" y="285226"/>
                            <a:pt x="40580" y="235718"/>
                            <a:pt x="0" y="89586"/>
                          </a:cubicBezTo>
                          <a:close/>
                        </a:path>
                        <a:path w="5042647" h="537505" fill="none" stroke="0" extrusionOk="0">
                          <a:moveTo>
                            <a:pt x="0" y="89586"/>
                          </a:moveTo>
                          <a:cubicBezTo>
                            <a:pt x="-11423" y="38579"/>
                            <a:pt x="103665" y="9241"/>
                            <a:pt x="198500" y="0"/>
                          </a:cubicBezTo>
                          <a:cubicBezTo>
                            <a:pt x="580577" y="-37233"/>
                            <a:pt x="716097" y="33261"/>
                            <a:pt x="1065687" y="0"/>
                          </a:cubicBezTo>
                          <a:cubicBezTo>
                            <a:pt x="1398144" y="-8009"/>
                            <a:pt x="1594124" y="20137"/>
                            <a:pt x="1839961" y="0"/>
                          </a:cubicBezTo>
                          <a:cubicBezTo>
                            <a:pt x="2124604" y="33779"/>
                            <a:pt x="2409006" y="16399"/>
                            <a:pt x="2614236" y="0"/>
                          </a:cubicBezTo>
                          <a:cubicBezTo>
                            <a:pt x="2760579" y="-49865"/>
                            <a:pt x="2969791" y="7158"/>
                            <a:pt x="3249140" y="0"/>
                          </a:cubicBezTo>
                          <a:cubicBezTo>
                            <a:pt x="3489639" y="-25251"/>
                            <a:pt x="3657217" y="-14806"/>
                            <a:pt x="3930502" y="0"/>
                          </a:cubicBezTo>
                          <a:cubicBezTo>
                            <a:pt x="4293986" y="15482"/>
                            <a:pt x="4486643" y="-1164"/>
                            <a:pt x="4844146" y="0"/>
                          </a:cubicBezTo>
                          <a:cubicBezTo>
                            <a:pt x="4953699" y="-3677"/>
                            <a:pt x="5060365" y="34750"/>
                            <a:pt x="5042647" y="89586"/>
                          </a:cubicBezTo>
                          <a:cubicBezTo>
                            <a:pt x="5083656" y="257308"/>
                            <a:pt x="5019242" y="334800"/>
                            <a:pt x="5042647" y="447918"/>
                          </a:cubicBezTo>
                          <a:cubicBezTo>
                            <a:pt x="5060927" y="494975"/>
                            <a:pt x="4963809" y="555755"/>
                            <a:pt x="4844146" y="537505"/>
                          </a:cubicBezTo>
                          <a:cubicBezTo>
                            <a:pt x="4563865" y="555459"/>
                            <a:pt x="4243629" y="503105"/>
                            <a:pt x="4069872" y="537505"/>
                          </a:cubicBezTo>
                          <a:cubicBezTo>
                            <a:pt x="3952439" y="559646"/>
                            <a:pt x="3606880" y="516123"/>
                            <a:pt x="3202685" y="537505"/>
                          </a:cubicBezTo>
                          <a:cubicBezTo>
                            <a:pt x="2796346" y="580666"/>
                            <a:pt x="2859465" y="525716"/>
                            <a:pt x="2521323" y="537505"/>
                          </a:cubicBezTo>
                          <a:cubicBezTo>
                            <a:pt x="2217903" y="516496"/>
                            <a:pt x="2080584" y="523612"/>
                            <a:pt x="1700593" y="537505"/>
                          </a:cubicBezTo>
                          <a:cubicBezTo>
                            <a:pt x="1306919" y="558219"/>
                            <a:pt x="1236069" y="514403"/>
                            <a:pt x="1019231" y="537505"/>
                          </a:cubicBezTo>
                          <a:cubicBezTo>
                            <a:pt x="824030" y="540414"/>
                            <a:pt x="519590" y="508665"/>
                            <a:pt x="198500" y="537505"/>
                          </a:cubicBezTo>
                          <a:cubicBezTo>
                            <a:pt x="85158" y="552652"/>
                            <a:pt x="2047" y="491600"/>
                            <a:pt x="0" y="447918"/>
                          </a:cubicBezTo>
                          <a:cubicBezTo>
                            <a:pt x="-114365" y="283197"/>
                            <a:pt x="9848" y="195203"/>
                            <a:pt x="0" y="89586"/>
                          </a:cubicBezTo>
                          <a:close/>
                        </a:path>
                      </a:pathLst>
                    </a:custGeom>
                    <ask:type>
                      <ask:lineSketchScribble/>
                    </ask:type>
                  </ask:lineSketchStyleProps>
                </a:ext>
              </a:extLst>
            </a:ln>
            <a:effectLst/>
          </p:spPr>
          <p:txBody>
            <a:bodyPr rtlCol="0" anchor="ctr"/>
            <a:lstStyle/>
            <a:p>
              <a:pPr algn="ctr">
                <a:defRPr/>
              </a:pPr>
              <a:endParaRPr lang="en-US" kern="0">
                <a:solidFill>
                  <a:prstClr val="white"/>
                </a:solidFill>
                <a:latin typeface="等线"/>
              </a:endParaRPr>
            </a:p>
          </p:txBody>
        </p:sp>
        <p:sp>
          <p:nvSpPr>
            <p:cNvPr id="13" name="Rectangle 12">
              <a:extLst>
                <a:ext uri="{FF2B5EF4-FFF2-40B4-BE49-F238E27FC236}">
                  <a16:creationId xmlns:a16="http://schemas.microsoft.com/office/drawing/2014/main" id="{06F3E1E2-95CF-457B-9B29-DAA6B11DC688}"/>
                </a:ext>
              </a:extLst>
            </p:cNvPr>
            <p:cNvSpPr/>
            <p:nvPr/>
          </p:nvSpPr>
          <p:spPr>
            <a:xfrm>
              <a:off x="8031936" y="1357169"/>
              <a:ext cx="4581757" cy="1170304"/>
            </a:xfrm>
            <a:prstGeom prst="rect">
              <a:avLst/>
            </a:prstGeom>
          </p:spPr>
          <p:txBody>
            <a:bodyPr wrap="square">
              <a:spAutoFit/>
            </a:bodyPr>
            <a:lstStyle/>
            <a:p>
              <a:pPr>
                <a:defRPr/>
              </a:pPr>
              <a:r>
                <a:rPr lang="vi-VN" altLang="zh-CN" sz="2400" b="1" kern="0" dirty="0">
                  <a:solidFill>
                    <a:srgbClr val="FF0000"/>
                  </a:solidFill>
                  <a:latin typeface="Arial" panose="020B0604020202020204" pitchFamily="34" charset="0"/>
                  <a:ea typeface="inpin heiti" charset="-122"/>
                  <a:cs typeface="Arial" panose="020B0604020202020204" pitchFamily="34" charset="0"/>
                </a:rPr>
                <a:t>Nêu nội dung chính của đoạn 2.</a:t>
              </a:r>
            </a:p>
          </p:txBody>
        </p:sp>
      </p:grpSp>
      <p:sp>
        <p:nvSpPr>
          <p:cNvPr id="14" name="Rounded Rectangle 17">
            <a:extLst>
              <a:ext uri="{FF2B5EF4-FFF2-40B4-BE49-F238E27FC236}">
                <a16:creationId xmlns:a16="http://schemas.microsoft.com/office/drawing/2014/main" id="{BB500472-3F8D-440C-A0BF-34945BFE3F44}"/>
              </a:ext>
            </a:extLst>
          </p:cNvPr>
          <p:cNvSpPr/>
          <p:nvPr/>
        </p:nvSpPr>
        <p:spPr>
          <a:xfrm>
            <a:off x="814934" y="2944955"/>
            <a:ext cx="8014401" cy="1170583"/>
          </a:xfrm>
          <a:prstGeom prst="roundRect">
            <a:avLst>
              <a:gd name="adj" fmla="val 11248"/>
            </a:avLst>
          </a:prstGeom>
          <a:noFill/>
          <a:ln w="57150" cap="flat" cmpd="sng" algn="ctr">
            <a:solidFill>
              <a:srgbClr val="C46208"/>
            </a:solidFill>
            <a:prstDash val="solid"/>
            <a:miter lim="800000"/>
          </a:ln>
          <a:effectLst/>
        </p:spPr>
        <p:txBody>
          <a:bodyPr rtlCol="0" anchor="ctr"/>
          <a:lstStyle/>
          <a:p>
            <a:pPr algn="ctr">
              <a:defRPr/>
            </a:pPr>
            <a:endParaRPr lang="en-US" sz="760">
              <a:solidFill>
                <a:srgbClr val="FFFFFF"/>
              </a:solidFill>
              <a:cs typeface="Arial"/>
              <a:sym typeface="Arial"/>
            </a:endParaRPr>
          </a:p>
        </p:txBody>
      </p:sp>
      <p:sp>
        <p:nvSpPr>
          <p:cNvPr id="18" name="Text Box 6">
            <a:extLst>
              <a:ext uri="{FF2B5EF4-FFF2-40B4-BE49-F238E27FC236}">
                <a16:creationId xmlns:a16="http://schemas.microsoft.com/office/drawing/2014/main" id="{784622EC-E3D9-459B-B42F-9A6CF6AB4E42}"/>
              </a:ext>
            </a:extLst>
          </p:cNvPr>
          <p:cNvSpPr txBox="1">
            <a:spLocks noChangeArrowheads="1"/>
          </p:cNvSpPr>
          <p:nvPr/>
        </p:nvSpPr>
        <p:spPr bwMode="auto">
          <a:xfrm>
            <a:off x="830673" y="2983942"/>
            <a:ext cx="7998662" cy="1092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buClr>
                <a:schemeClr val="accent2"/>
              </a:buClr>
            </a:pPr>
            <a:r>
              <a:rPr lang="vi-VN" altLang="vi-VN" sz="2600" b="1" dirty="0">
                <a:solidFill>
                  <a:srgbClr val="09163D"/>
                </a:solidFill>
                <a:highlight>
                  <a:srgbClr val="FFFF00"/>
                </a:highlight>
                <a:latin typeface="ARI"/>
              </a:rPr>
              <a:t>Ý đoạn 3:</a:t>
            </a:r>
            <a:r>
              <a:rPr lang="vi-VN" altLang="vi-VN" sz="2600" b="1" i="1" dirty="0">
                <a:solidFill>
                  <a:srgbClr val="09163D"/>
                </a:solidFill>
                <a:latin typeface="ARI"/>
              </a:rPr>
              <a:t> </a:t>
            </a:r>
          </a:p>
          <a:p>
            <a:pPr>
              <a:spcBef>
                <a:spcPct val="50000"/>
              </a:spcBef>
              <a:buClr>
                <a:schemeClr val="accent2"/>
              </a:buClr>
            </a:pPr>
            <a:r>
              <a:rPr lang="vi-VN" altLang="vi-VN" sz="2600" b="1" i="1" dirty="0">
                <a:solidFill>
                  <a:srgbClr val="000C3A"/>
                </a:solidFill>
                <a:latin typeface="ARI"/>
              </a:rPr>
              <a:t>                 </a:t>
            </a:r>
            <a:r>
              <a:rPr lang="en-US" sz="2600" b="1" i="1" dirty="0">
                <a:solidFill>
                  <a:srgbClr val="000C3A"/>
                </a:solidFill>
                <a:latin typeface="ARI"/>
              </a:rPr>
              <a:t>Ý </a:t>
            </a:r>
            <a:r>
              <a:rPr lang="en-US" sz="2600" b="1" i="1" dirty="0" err="1">
                <a:solidFill>
                  <a:srgbClr val="000C3A"/>
                </a:solidFill>
                <a:latin typeface="ARI"/>
              </a:rPr>
              <a:t>tưởng</a:t>
            </a:r>
            <a:r>
              <a:rPr lang="en-US" sz="2600" b="1" i="1" dirty="0">
                <a:solidFill>
                  <a:srgbClr val="000C3A"/>
                </a:solidFill>
                <a:latin typeface="ARI"/>
              </a:rPr>
              <a:t> </a:t>
            </a:r>
            <a:r>
              <a:rPr lang="en-US" sz="2600" b="1" i="1" dirty="0" err="1">
                <a:solidFill>
                  <a:srgbClr val="000C3A"/>
                </a:solidFill>
                <a:latin typeface="ARI"/>
              </a:rPr>
              <a:t>lập</a:t>
            </a:r>
            <a:r>
              <a:rPr lang="en-US" sz="2600" b="1" i="1" dirty="0">
                <a:solidFill>
                  <a:srgbClr val="000C3A"/>
                </a:solidFill>
                <a:latin typeface="ARI"/>
              </a:rPr>
              <a:t> </a:t>
            </a:r>
            <a:r>
              <a:rPr lang="en-US" sz="2600" b="1" i="1" dirty="0" err="1">
                <a:solidFill>
                  <a:srgbClr val="000C3A"/>
                </a:solidFill>
                <a:latin typeface="ARI"/>
              </a:rPr>
              <a:t>làng</a:t>
            </a:r>
            <a:r>
              <a:rPr lang="en-US" sz="2600" b="1" i="1" dirty="0">
                <a:solidFill>
                  <a:srgbClr val="000C3A"/>
                </a:solidFill>
                <a:latin typeface="ARI"/>
              </a:rPr>
              <a:t> </a:t>
            </a:r>
            <a:r>
              <a:rPr lang="en-US" sz="2600" b="1" i="1" dirty="0" err="1">
                <a:solidFill>
                  <a:srgbClr val="000C3A"/>
                </a:solidFill>
                <a:latin typeface="ARI"/>
              </a:rPr>
              <a:t>được</a:t>
            </a:r>
            <a:r>
              <a:rPr lang="en-US" sz="2600" b="1" i="1" dirty="0">
                <a:solidFill>
                  <a:srgbClr val="000C3A"/>
                </a:solidFill>
                <a:latin typeface="ARI"/>
              </a:rPr>
              <a:t> </a:t>
            </a:r>
            <a:r>
              <a:rPr lang="en-US" sz="2600" b="1" i="1" dirty="0" err="1">
                <a:solidFill>
                  <a:srgbClr val="000C3A"/>
                </a:solidFill>
                <a:latin typeface="ARI"/>
              </a:rPr>
              <a:t>ông</a:t>
            </a:r>
            <a:r>
              <a:rPr lang="en-US" sz="2600" b="1" i="1" dirty="0">
                <a:solidFill>
                  <a:srgbClr val="000C3A"/>
                </a:solidFill>
                <a:latin typeface="ARI"/>
              </a:rPr>
              <a:t> </a:t>
            </a:r>
            <a:r>
              <a:rPr lang="en-US" sz="2600" b="1" i="1" dirty="0" err="1">
                <a:solidFill>
                  <a:srgbClr val="000C3A"/>
                </a:solidFill>
                <a:latin typeface="ARI"/>
              </a:rPr>
              <a:t>Nhụ</a:t>
            </a:r>
            <a:r>
              <a:rPr lang="en-US" sz="2600" b="1" i="1" dirty="0">
                <a:solidFill>
                  <a:srgbClr val="000C3A"/>
                </a:solidFill>
                <a:latin typeface="ARI"/>
              </a:rPr>
              <a:t> </a:t>
            </a:r>
            <a:r>
              <a:rPr lang="en-US" sz="2600" b="1" i="1" dirty="0" err="1">
                <a:solidFill>
                  <a:srgbClr val="000C3A"/>
                </a:solidFill>
                <a:latin typeface="ARI"/>
              </a:rPr>
              <a:t>đồng</a:t>
            </a:r>
            <a:r>
              <a:rPr lang="en-US" sz="2600" b="1" i="1" dirty="0">
                <a:solidFill>
                  <a:srgbClr val="000C3A"/>
                </a:solidFill>
                <a:latin typeface="ARI"/>
              </a:rPr>
              <a:t> </a:t>
            </a:r>
            <a:r>
              <a:rPr lang="en-US" sz="2600" b="1" i="1" dirty="0" err="1">
                <a:solidFill>
                  <a:srgbClr val="000C3A"/>
                </a:solidFill>
                <a:latin typeface="ARI"/>
              </a:rPr>
              <a:t>tình</a:t>
            </a:r>
            <a:r>
              <a:rPr lang="en-US" sz="2600" b="1" i="1" dirty="0">
                <a:solidFill>
                  <a:srgbClr val="000C3A"/>
                </a:solidFill>
                <a:latin typeface="ARI"/>
              </a:rPr>
              <a:t>. </a:t>
            </a:r>
            <a:endParaRPr lang="en-US" altLang="vi-VN" sz="2500" b="1" i="1" dirty="0">
              <a:solidFill>
                <a:srgbClr val="000C3A"/>
              </a:solidFill>
              <a:latin typeface="ARI"/>
            </a:endParaRPr>
          </a:p>
        </p:txBody>
      </p:sp>
      <p:pic>
        <p:nvPicPr>
          <p:cNvPr id="4" name="Picture 3">
            <a:extLst>
              <a:ext uri="{FF2B5EF4-FFF2-40B4-BE49-F238E27FC236}">
                <a16:creationId xmlns:a16="http://schemas.microsoft.com/office/drawing/2014/main" id="{E2A32B7B-9EAC-4B72-AB2C-F01FBD91324C}"/>
              </a:ext>
            </a:extLst>
          </p:cNvPr>
          <p:cNvPicPr>
            <a:picLocks noChangeAspect="1"/>
          </p:cNvPicPr>
          <p:nvPr/>
        </p:nvPicPr>
        <p:blipFill>
          <a:blip r:embed="rId4"/>
          <a:stretch>
            <a:fillRect/>
          </a:stretch>
        </p:blipFill>
        <p:spPr>
          <a:xfrm>
            <a:off x="6150887" y="358548"/>
            <a:ext cx="2735155" cy="194349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2360352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2000"/>
                                        <p:tgtEl>
                                          <p:spTgt spid="18"/>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ircle(in)">
                                      <p:cBhvr>
                                        <p:cTn id="15"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Alternate Process 5">
            <a:extLst>
              <a:ext uri="{FF2B5EF4-FFF2-40B4-BE49-F238E27FC236}">
                <a16:creationId xmlns:a16="http://schemas.microsoft.com/office/drawing/2014/main" id="{38CCEE3F-1C6D-4520-84DA-46AC155D8ED4}"/>
              </a:ext>
            </a:extLst>
          </p:cNvPr>
          <p:cNvSpPr/>
          <p:nvPr/>
        </p:nvSpPr>
        <p:spPr>
          <a:xfrm>
            <a:off x="131146" y="3347313"/>
            <a:ext cx="8916925" cy="1505271"/>
          </a:xfrm>
          <a:prstGeom prst="flowChartAlternateProcess">
            <a:avLst/>
          </a:prstGeom>
          <a:solidFill>
            <a:srgbClr val="FACD0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矩形 1"/>
          <p:cNvSpPr>
            <a:spLocks noChangeArrowheads="1"/>
          </p:cNvSpPr>
          <p:nvPr/>
        </p:nvSpPr>
        <p:spPr bwMode="auto">
          <a:xfrm>
            <a:off x="1556538" y="179524"/>
            <a:ext cx="2650173" cy="556022"/>
          </a:xfrm>
          <a:prstGeom prst="rect">
            <a:avLst/>
          </a:prstGeom>
          <a:noFill/>
          <a:ln w="28575" algn="ctr">
            <a:noFill/>
            <a:miter lim="800000"/>
          </a:ln>
          <a:effectLst/>
        </p:spPr>
        <p:txBody>
          <a:bodyPr anchor="ctr"/>
          <a:lstStyle/>
          <a:p>
            <a:pPr algn="ctr">
              <a:defRPr/>
            </a:pPr>
            <a:endParaRPr lang="zh-CN" altLang="en-US" sz="2100">
              <a:solidFill>
                <a:prstClr val="black"/>
              </a:solidFill>
              <a:latin typeface="方正经黑简体" panose="02000000000000000000" pitchFamily="2" charset="-122"/>
              <a:ea typeface="方正经黑简体" panose="02000000000000000000" pitchFamily="2" charset="-122"/>
            </a:endParaRPr>
          </a:p>
        </p:txBody>
      </p:sp>
      <p:pic>
        <p:nvPicPr>
          <p:cNvPr id="35" name="图片 2">
            <a:extLst>
              <a:ext uri="{FF2B5EF4-FFF2-40B4-BE49-F238E27FC236}">
                <a16:creationId xmlns:a16="http://schemas.microsoft.com/office/drawing/2014/main" id="{7CC9E0EE-0576-434B-932D-F181BB2895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5380" y="650157"/>
            <a:ext cx="425711" cy="369998"/>
          </a:xfrm>
          <a:prstGeom prst="rect">
            <a:avLst/>
          </a:prstGeom>
          <a:ln>
            <a:noFill/>
          </a:ln>
        </p:spPr>
        <p:style>
          <a:lnRef idx="2">
            <a:schemeClr val="dk1"/>
          </a:lnRef>
          <a:fillRef idx="1">
            <a:schemeClr val="lt1"/>
          </a:fillRef>
          <a:effectRef idx="0">
            <a:schemeClr val="dk1"/>
          </a:effectRef>
          <a:fontRef idx="minor">
            <a:schemeClr val="dk1"/>
          </a:fontRef>
        </p:style>
      </p:pic>
      <p:sp>
        <p:nvSpPr>
          <p:cNvPr id="52" name="Rectangle 51"/>
          <p:cNvSpPr/>
          <p:nvPr/>
        </p:nvSpPr>
        <p:spPr>
          <a:xfrm>
            <a:off x="233034" y="3368091"/>
            <a:ext cx="8797426" cy="1287532"/>
          </a:xfrm>
          <a:prstGeom prst="rect">
            <a:avLst/>
          </a:prstGeom>
        </p:spPr>
        <p:txBody>
          <a:bodyPr wrap="square">
            <a:spAutoFit/>
          </a:bodyPr>
          <a:lstStyle/>
          <a:p>
            <a:pPr algn="just">
              <a:lnSpc>
                <a:spcPct val="150000"/>
              </a:lnSpc>
            </a:pPr>
            <a:r>
              <a:rPr lang="en-US" sz="1800" b="1" i="1" dirty="0" err="1">
                <a:solidFill>
                  <a:srgbClr val="000C3A"/>
                </a:solidFill>
                <a:latin typeface="Arial" panose="020B0604020202020204" pitchFamily="34" charset="0"/>
                <a:cs typeface="Arial" panose="020B0604020202020204" pitchFamily="34" charset="0"/>
              </a:rPr>
              <a:t>Về</a:t>
            </a:r>
            <a:r>
              <a:rPr lang="en-US" sz="1800" b="1" i="1" dirty="0">
                <a:solidFill>
                  <a:srgbClr val="000C3A"/>
                </a:solidFill>
                <a:latin typeface="Arial" panose="020B0604020202020204" pitchFamily="34" charset="0"/>
                <a:cs typeface="Arial" panose="020B0604020202020204" pitchFamily="34" charset="0"/>
              </a:rPr>
              <a:t> </a:t>
            </a:r>
            <a:r>
              <a:rPr lang="en-US" sz="1800" b="1" i="1" dirty="0" err="1">
                <a:solidFill>
                  <a:srgbClr val="000C3A"/>
                </a:solidFill>
                <a:latin typeface="Arial" panose="020B0604020202020204" pitchFamily="34" charset="0"/>
                <a:cs typeface="Arial" panose="020B0604020202020204" pitchFamily="34" charset="0"/>
              </a:rPr>
              <a:t>kế</a:t>
            </a:r>
            <a:r>
              <a:rPr lang="en-US" sz="1800" b="1" i="1" dirty="0">
                <a:solidFill>
                  <a:srgbClr val="000C3A"/>
                </a:solidFill>
                <a:latin typeface="Arial" panose="020B0604020202020204" pitchFamily="34" charset="0"/>
                <a:cs typeface="Arial" panose="020B0604020202020204" pitchFamily="34" charset="0"/>
              </a:rPr>
              <a:t> </a:t>
            </a:r>
            <a:r>
              <a:rPr lang="en-US" sz="1800" b="1" i="1" dirty="0" err="1">
                <a:solidFill>
                  <a:srgbClr val="000C3A"/>
                </a:solidFill>
                <a:latin typeface="Arial" panose="020B0604020202020204" pitchFamily="34" charset="0"/>
                <a:cs typeface="Arial" panose="020B0604020202020204" pitchFamily="34" charset="0"/>
              </a:rPr>
              <a:t>hoạch</a:t>
            </a:r>
            <a:r>
              <a:rPr lang="en-US" sz="1800" b="1" i="1" dirty="0">
                <a:solidFill>
                  <a:srgbClr val="000C3A"/>
                </a:solidFill>
                <a:latin typeface="Arial" panose="020B0604020202020204" pitchFamily="34" charset="0"/>
                <a:cs typeface="Arial" panose="020B0604020202020204" pitchFamily="34" charset="0"/>
              </a:rPr>
              <a:t> </a:t>
            </a:r>
            <a:r>
              <a:rPr lang="en-US" sz="1800" b="1" i="1" dirty="0" err="1">
                <a:solidFill>
                  <a:srgbClr val="000C3A"/>
                </a:solidFill>
                <a:latin typeface="Arial" panose="020B0604020202020204" pitchFamily="34" charset="0"/>
                <a:cs typeface="Arial" panose="020B0604020202020204" pitchFamily="34" charset="0"/>
              </a:rPr>
              <a:t>của</a:t>
            </a:r>
            <a:r>
              <a:rPr lang="en-US" sz="1800" b="1" i="1" dirty="0">
                <a:solidFill>
                  <a:srgbClr val="000C3A"/>
                </a:solidFill>
                <a:latin typeface="Arial" panose="020B0604020202020204" pitchFamily="34" charset="0"/>
                <a:cs typeface="Arial" panose="020B0604020202020204" pitchFamily="34" charset="0"/>
              </a:rPr>
              <a:t> </a:t>
            </a:r>
            <a:r>
              <a:rPr lang="en-US" sz="1800" b="1" i="1" dirty="0" err="1">
                <a:solidFill>
                  <a:srgbClr val="000C3A"/>
                </a:solidFill>
                <a:latin typeface="Arial" panose="020B0604020202020204" pitchFamily="34" charset="0"/>
                <a:cs typeface="Arial" panose="020B0604020202020204" pitchFamily="34" charset="0"/>
              </a:rPr>
              <a:t>bố</a:t>
            </a:r>
            <a:r>
              <a:rPr lang="en-US" sz="1800" b="1" i="1" dirty="0">
                <a:solidFill>
                  <a:srgbClr val="000C3A"/>
                </a:solidFill>
                <a:latin typeface="Arial" panose="020B0604020202020204" pitchFamily="34" charset="0"/>
                <a:cs typeface="Arial" panose="020B0604020202020204" pitchFamily="34" charset="0"/>
              </a:rPr>
              <a:t>, </a:t>
            </a:r>
            <a:r>
              <a:rPr lang="en-US" sz="1800" b="1" i="1" dirty="0" err="1">
                <a:solidFill>
                  <a:srgbClr val="000C3A"/>
                </a:solidFill>
                <a:latin typeface="Arial" panose="020B0604020202020204" pitchFamily="34" charset="0"/>
                <a:cs typeface="Arial" panose="020B0604020202020204" pitchFamily="34" charset="0"/>
              </a:rPr>
              <a:t>Nhụ</a:t>
            </a:r>
            <a:r>
              <a:rPr lang="en-US" sz="1800" b="1" i="1" dirty="0">
                <a:solidFill>
                  <a:srgbClr val="000C3A"/>
                </a:solidFill>
                <a:latin typeface="Arial" panose="020B0604020202020204" pitchFamily="34" charset="0"/>
                <a:cs typeface="Arial" panose="020B0604020202020204" pitchFamily="34" charset="0"/>
              </a:rPr>
              <a:t> </a:t>
            </a:r>
            <a:r>
              <a:rPr lang="en-US" sz="1800" b="1" i="1" dirty="0" err="1">
                <a:solidFill>
                  <a:srgbClr val="000C3A"/>
                </a:solidFill>
                <a:latin typeface="Arial" panose="020B0604020202020204" pitchFamily="34" charset="0"/>
                <a:cs typeface="Arial" panose="020B0604020202020204" pitchFamily="34" charset="0"/>
              </a:rPr>
              <a:t>nghĩ</a:t>
            </a:r>
            <a:r>
              <a:rPr lang="en-US" sz="1800" b="1" i="1" dirty="0">
                <a:solidFill>
                  <a:srgbClr val="000C3A"/>
                </a:solidFill>
                <a:latin typeface="Arial" panose="020B0604020202020204" pitchFamily="34" charset="0"/>
                <a:cs typeface="Arial" panose="020B0604020202020204" pitchFamily="34" charset="0"/>
              </a:rPr>
              <a:t> </a:t>
            </a:r>
            <a:r>
              <a:rPr lang="en-US" sz="1800" b="1" i="1" dirty="0" err="1">
                <a:solidFill>
                  <a:srgbClr val="000C3A"/>
                </a:solidFill>
                <a:latin typeface="Arial" panose="020B0604020202020204" pitchFamily="34" charset="0"/>
                <a:cs typeface="Arial" panose="020B0604020202020204" pitchFamily="34" charset="0"/>
              </a:rPr>
              <a:t>là</a:t>
            </a:r>
            <a:r>
              <a:rPr lang="en-US" sz="1800" b="1" i="1" dirty="0">
                <a:solidFill>
                  <a:srgbClr val="000C3A"/>
                </a:solidFill>
                <a:latin typeface="Arial" panose="020B0604020202020204" pitchFamily="34" charset="0"/>
                <a:cs typeface="Arial" panose="020B0604020202020204" pitchFamily="34" charset="0"/>
              </a:rPr>
              <a:t> </a:t>
            </a:r>
            <a:r>
              <a:rPr lang="en-US" sz="1800" b="1" i="1" dirty="0" err="1">
                <a:solidFill>
                  <a:srgbClr val="000C3A"/>
                </a:solidFill>
                <a:latin typeface="Arial" panose="020B0604020202020204" pitchFamily="34" charset="0"/>
                <a:cs typeface="Arial" panose="020B0604020202020204" pitchFamily="34" charset="0"/>
              </a:rPr>
              <a:t>Nhụ</a:t>
            </a:r>
            <a:r>
              <a:rPr lang="en-US" sz="1800" b="1" i="1" dirty="0">
                <a:solidFill>
                  <a:srgbClr val="000C3A"/>
                </a:solidFill>
                <a:latin typeface="Arial" panose="020B0604020202020204" pitchFamily="34" charset="0"/>
                <a:cs typeface="Arial" panose="020B0604020202020204" pitchFamily="34" charset="0"/>
              </a:rPr>
              <a:t> </a:t>
            </a:r>
            <a:r>
              <a:rPr lang="en-US" sz="1800" b="1" i="1" dirty="0" err="1">
                <a:solidFill>
                  <a:srgbClr val="000C3A"/>
                </a:solidFill>
                <a:latin typeface="Arial" panose="020B0604020202020204" pitchFamily="34" charset="0"/>
                <a:cs typeface="Arial" panose="020B0604020202020204" pitchFamily="34" charset="0"/>
              </a:rPr>
              <a:t>đi</a:t>
            </a:r>
            <a:r>
              <a:rPr lang="en-US" sz="1800" b="1" i="1" dirty="0">
                <a:solidFill>
                  <a:srgbClr val="000C3A"/>
                </a:solidFill>
                <a:latin typeface="Arial" panose="020B0604020202020204" pitchFamily="34" charset="0"/>
                <a:cs typeface="Arial" panose="020B0604020202020204" pitchFamily="34" charset="0"/>
              </a:rPr>
              <a:t>, </a:t>
            </a:r>
            <a:r>
              <a:rPr lang="en-US" sz="1800" b="1" i="1" dirty="0" err="1">
                <a:solidFill>
                  <a:srgbClr val="000C3A"/>
                </a:solidFill>
                <a:latin typeface="Arial" panose="020B0604020202020204" pitchFamily="34" charset="0"/>
                <a:cs typeface="Arial" panose="020B0604020202020204" pitchFamily="34" charset="0"/>
              </a:rPr>
              <a:t>sau</a:t>
            </a:r>
            <a:r>
              <a:rPr lang="en-US" sz="1800" b="1" i="1" dirty="0">
                <a:solidFill>
                  <a:srgbClr val="000C3A"/>
                </a:solidFill>
                <a:latin typeface="Arial" panose="020B0604020202020204" pitchFamily="34" charset="0"/>
                <a:cs typeface="Arial" panose="020B0604020202020204" pitchFamily="34" charset="0"/>
              </a:rPr>
              <a:t> </a:t>
            </a:r>
            <a:r>
              <a:rPr lang="en-US" sz="1800" b="1" i="1" dirty="0" err="1">
                <a:solidFill>
                  <a:srgbClr val="000C3A"/>
                </a:solidFill>
                <a:latin typeface="Arial" panose="020B0604020202020204" pitchFamily="34" charset="0"/>
                <a:cs typeface="Arial" panose="020B0604020202020204" pitchFamily="34" charset="0"/>
              </a:rPr>
              <a:t>đó</a:t>
            </a:r>
            <a:r>
              <a:rPr lang="en-US" sz="1800" b="1" i="1" dirty="0">
                <a:solidFill>
                  <a:srgbClr val="000C3A"/>
                </a:solidFill>
                <a:latin typeface="Arial" panose="020B0604020202020204" pitchFamily="34" charset="0"/>
                <a:cs typeface="Arial" panose="020B0604020202020204" pitchFamily="34" charset="0"/>
              </a:rPr>
              <a:t> </a:t>
            </a:r>
            <a:r>
              <a:rPr lang="en-US" sz="1800" b="1" i="1" dirty="0" err="1">
                <a:solidFill>
                  <a:srgbClr val="000C3A"/>
                </a:solidFill>
                <a:latin typeface="Arial" panose="020B0604020202020204" pitchFamily="34" charset="0"/>
                <a:cs typeface="Arial" panose="020B0604020202020204" pitchFamily="34" charset="0"/>
              </a:rPr>
              <a:t>cả</a:t>
            </a:r>
            <a:r>
              <a:rPr lang="en-US" sz="1800" b="1" i="1" dirty="0">
                <a:solidFill>
                  <a:srgbClr val="000C3A"/>
                </a:solidFill>
                <a:latin typeface="Arial" panose="020B0604020202020204" pitchFamily="34" charset="0"/>
                <a:cs typeface="Arial" panose="020B0604020202020204" pitchFamily="34" charset="0"/>
              </a:rPr>
              <a:t> </a:t>
            </a:r>
            <a:r>
              <a:rPr lang="en-US" sz="1800" b="1" i="1" dirty="0" err="1">
                <a:solidFill>
                  <a:srgbClr val="000C3A"/>
                </a:solidFill>
                <a:latin typeface="Arial" panose="020B0604020202020204" pitchFamily="34" charset="0"/>
                <a:cs typeface="Arial" panose="020B0604020202020204" pitchFamily="34" charset="0"/>
              </a:rPr>
              <a:t>nhà</a:t>
            </a:r>
            <a:r>
              <a:rPr lang="en-US" sz="1800" b="1" i="1" dirty="0">
                <a:solidFill>
                  <a:srgbClr val="000C3A"/>
                </a:solidFill>
                <a:latin typeface="Arial" panose="020B0604020202020204" pitchFamily="34" charset="0"/>
                <a:cs typeface="Arial" panose="020B0604020202020204" pitchFamily="34" charset="0"/>
              </a:rPr>
              <a:t> </a:t>
            </a:r>
            <a:r>
              <a:rPr lang="en-US" sz="1800" b="1" i="1" dirty="0" err="1">
                <a:solidFill>
                  <a:srgbClr val="000C3A"/>
                </a:solidFill>
                <a:latin typeface="Arial" panose="020B0604020202020204" pitchFamily="34" charset="0"/>
                <a:cs typeface="Arial" panose="020B0604020202020204" pitchFamily="34" charset="0"/>
              </a:rPr>
              <a:t>sẽ</a:t>
            </a:r>
            <a:r>
              <a:rPr lang="en-US" sz="1800" b="1" i="1" dirty="0">
                <a:solidFill>
                  <a:srgbClr val="000C3A"/>
                </a:solidFill>
                <a:latin typeface="Arial" panose="020B0604020202020204" pitchFamily="34" charset="0"/>
                <a:cs typeface="Arial" panose="020B0604020202020204" pitchFamily="34" charset="0"/>
              </a:rPr>
              <a:t> </a:t>
            </a:r>
            <a:r>
              <a:rPr lang="en-US" sz="1800" b="1" i="1" dirty="0" err="1">
                <a:solidFill>
                  <a:srgbClr val="000C3A"/>
                </a:solidFill>
                <a:latin typeface="Arial" panose="020B0604020202020204" pitchFamily="34" charset="0"/>
                <a:cs typeface="Arial" panose="020B0604020202020204" pitchFamily="34" charset="0"/>
              </a:rPr>
              <a:t>đi</a:t>
            </a:r>
            <a:r>
              <a:rPr lang="en-US" sz="1800" b="1" i="1" dirty="0">
                <a:solidFill>
                  <a:srgbClr val="000C3A"/>
                </a:solidFill>
                <a:latin typeface="Arial" panose="020B0604020202020204" pitchFamily="34" charset="0"/>
                <a:cs typeface="Arial" panose="020B0604020202020204" pitchFamily="34" charset="0"/>
              </a:rPr>
              <a:t>. </a:t>
            </a:r>
            <a:r>
              <a:rPr lang="en-US" sz="1800" b="1" i="1" dirty="0" err="1">
                <a:solidFill>
                  <a:srgbClr val="000C3A"/>
                </a:solidFill>
                <a:latin typeface="Arial" panose="020B0604020202020204" pitchFamily="34" charset="0"/>
                <a:cs typeface="Arial" panose="020B0604020202020204" pitchFamily="34" charset="0"/>
              </a:rPr>
              <a:t>Một</a:t>
            </a:r>
            <a:r>
              <a:rPr lang="en-US" sz="1800" b="1" i="1" dirty="0">
                <a:solidFill>
                  <a:srgbClr val="000C3A"/>
                </a:solidFill>
                <a:latin typeface="Arial" panose="020B0604020202020204" pitchFamily="34" charset="0"/>
                <a:cs typeface="Arial" panose="020B0604020202020204" pitchFamily="34" charset="0"/>
              </a:rPr>
              <a:t> </a:t>
            </a:r>
            <a:r>
              <a:rPr lang="en-US" sz="1800" b="1" i="1" dirty="0" err="1">
                <a:solidFill>
                  <a:srgbClr val="000C3A"/>
                </a:solidFill>
                <a:latin typeface="Arial" panose="020B0604020202020204" pitchFamily="34" charset="0"/>
                <a:cs typeface="Arial" panose="020B0604020202020204" pitchFamily="34" charset="0"/>
              </a:rPr>
              <a:t>làng</a:t>
            </a:r>
            <a:r>
              <a:rPr lang="en-US" sz="1800" b="1" i="1" dirty="0">
                <a:solidFill>
                  <a:srgbClr val="000C3A"/>
                </a:solidFill>
                <a:latin typeface="Arial" panose="020B0604020202020204" pitchFamily="34" charset="0"/>
                <a:cs typeface="Arial" panose="020B0604020202020204" pitchFamily="34" charset="0"/>
              </a:rPr>
              <a:t> </a:t>
            </a:r>
            <a:r>
              <a:rPr lang="en-US" sz="1800" b="1" i="1" dirty="0" err="1">
                <a:solidFill>
                  <a:srgbClr val="000C3A"/>
                </a:solidFill>
                <a:latin typeface="Arial" panose="020B0604020202020204" pitchFamily="34" charset="0"/>
                <a:cs typeface="Arial" panose="020B0604020202020204" pitchFamily="34" charset="0"/>
              </a:rPr>
              <a:t>Bạch</a:t>
            </a:r>
            <a:r>
              <a:rPr lang="en-US" sz="1800" b="1" i="1" dirty="0">
                <a:solidFill>
                  <a:srgbClr val="000C3A"/>
                </a:solidFill>
                <a:latin typeface="Arial" panose="020B0604020202020204" pitchFamily="34" charset="0"/>
                <a:cs typeface="Arial" panose="020B0604020202020204" pitchFamily="34" charset="0"/>
              </a:rPr>
              <a:t> </a:t>
            </a:r>
            <a:r>
              <a:rPr lang="en-US" sz="1800" b="1" i="1" dirty="0" err="1">
                <a:solidFill>
                  <a:srgbClr val="000C3A"/>
                </a:solidFill>
                <a:latin typeface="Arial" panose="020B0604020202020204" pitchFamily="34" charset="0"/>
                <a:cs typeface="Arial" panose="020B0604020202020204" pitchFamily="34" charset="0"/>
              </a:rPr>
              <a:t>Đằng</a:t>
            </a:r>
            <a:r>
              <a:rPr lang="en-US" sz="1800" b="1" i="1" dirty="0">
                <a:solidFill>
                  <a:srgbClr val="000C3A"/>
                </a:solidFill>
                <a:latin typeface="Arial" panose="020B0604020202020204" pitchFamily="34" charset="0"/>
                <a:cs typeface="Arial" panose="020B0604020202020204" pitchFamily="34" charset="0"/>
              </a:rPr>
              <a:t> </a:t>
            </a:r>
            <a:r>
              <a:rPr lang="en-US" sz="1800" b="1" i="1" dirty="0" err="1">
                <a:solidFill>
                  <a:srgbClr val="000C3A"/>
                </a:solidFill>
                <a:latin typeface="Arial" panose="020B0604020202020204" pitchFamily="34" charset="0"/>
                <a:cs typeface="Arial" panose="020B0604020202020204" pitchFamily="34" charset="0"/>
              </a:rPr>
              <a:t>Giang</a:t>
            </a:r>
            <a:r>
              <a:rPr lang="en-US" sz="1800" b="1" i="1" dirty="0">
                <a:solidFill>
                  <a:srgbClr val="000C3A"/>
                </a:solidFill>
                <a:latin typeface="Arial" panose="020B0604020202020204" pitchFamily="34" charset="0"/>
                <a:cs typeface="Arial" panose="020B0604020202020204" pitchFamily="34" charset="0"/>
              </a:rPr>
              <a:t> ở </a:t>
            </a:r>
            <a:r>
              <a:rPr lang="en-US" sz="1800" b="1" i="1" dirty="0" err="1">
                <a:solidFill>
                  <a:srgbClr val="000C3A"/>
                </a:solidFill>
                <a:latin typeface="Arial" panose="020B0604020202020204" pitchFamily="34" charset="0"/>
                <a:cs typeface="Arial" panose="020B0604020202020204" pitchFamily="34" charset="0"/>
              </a:rPr>
              <a:t>đảo</a:t>
            </a:r>
            <a:r>
              <a:rPr lang="en-US" sz="1800" b="1" i="1" dirty="0">
                <a:solidFill>
                  <a:srgbClr val="000C3A"/>
                </a:solidFill>
                <a:latin typeface="Arial" panose="020B0604020202020204" pitchFamily="34" charset="0"/>
                <a:cs typeface="Arial" panose="020B0604020202020204" pitchFamily="34" charset="0"/>
              </a:rPr>
              <a:t> </a:t>
            </a:r>
            <a:r>
              <a:rPr lang="en-US" sz="1800" b="1" i="1" dirty="0" err="1">
                <a:solidFill>
                  <a:srgbClr val="000C3A"/>
                </a:solidFill>
                <a:latin typeface="Arial" panose="020B0604020202020204" pitchFamily="34" charset="0"/>
                <a:cs typeface="Arial" panose="020B0604020202020204" pitchFamily="34" charset="0"/>
              </a:rPr>
              <a:t>Mõm</a:t>
            </a:r>
            <a:r>
              <a:rPr lang="en-US" sz="1800" b="1" i="1" dirty="0">
                <a:solidFill>
                  <a:srgbClr val="000C3A"/>
                </a:solidFill>
                <a:latin typeface="Arial" panose="020B0604020202020204" pitchFamily="34" charset="0"/>
                <a:cs typeface="Arial" panose="020B0604020202020204" pitchFamily="34" charset="0"/>
              </a:rPr>
              <a:t> </a:t>
            </a:r>
            <a:r>
              <a:rPr lang="en-US" sz="1800" b="1" i="1" dirty="0" err="1">
                <a:solidFill>
                  <a:srgbClr val="000C3A"/>
                </a:solidFill>
                <a:latin typeface="Arial" panose="020B0604020202020204" pitchFamily="34" charset="0"/>
                <a:cs typeface="Arial" panose="020B0604020202020204" pitchFamily="34" charset="0"/>
              </a:rPr>
              <a:t>Cá</a:t>
            </a:r>
            <a:r>
              <a:rPr lang="en-US" sz="1800" b="1" i="1" dirty="0">
                <a:solidFill>
                  <a:srgbClr val="000C3A"/>
                </a:solidFill>
                <a:latin typeface="Arial" panose="020B0604020202020204" pitchFamily="34" charset="0"/>
                <a:cs typeface="Arial" panose="020B0604020202020204" pitchFamily="34" charset="0"/>
              </a:rPr>
              <a:t> </a:t>
            </a:r>
            <a:r>
              <a:rPr lang="en-US" sz="1800" b="1" i="1" dirty="0" err="1">
                <a:solidFill>
                  <a:srgbClr val="000C3A"/>
                </a:solidFill>
                <a:latin typeface="Arial" panose="020B0604020202020204" pitchFamily="34" charset="0"/>
                <a:cs typeface="Arial" panose="020B0604020202020204" pitchFamily="34" charset="0"/>
              </a:rPr>
              <a:t>Sấu</a:t>
            </a:r>
            <a:r>
              <a:rPr lang="en-US" sz="1800" b="1" i="1" dirty="0">
                <a:solidFill>
                  <a:srgbClr val="000C3A"/>
                </a:solidFill>
                <a:latin typeface="Arial" panose="020B0604020202020204" pitchFamily="34" charset="0"/>
                <a:cs typeface="Arial" panose="020B0604020202020204" pitchFamily="34" charset="0"/>
              </a:rPr>
              <a:t> </a:t>
            </a:r>
            <a:r>
              <a:rPr lang="en-US" sz="1800" b="1" i="1" dirty="0" err="1">
                <a:solidFill>
                  <a:srgbClr val="000C3A"/>
                </a:solidFill>
                <a:latin typeface="Arial" panose="020B0604020202020204" pitchFamily="34" charset="0"/>
                <a:cs typeface="Arial" panose="020B0604020202020204" pitchFamily="34" charset="0"/>
              </a:rPr>
              <a:t>đang</a:t>
            </a:r>
            <a:r>
              <a:rPr lang="en-US" sz="1800" b="1" i="1" dirty="0">
                <a:solidFill>
                  <a:srgbClr val="000C3A"/>
                </a:solidFill>
                <a:latin typeface="Arial" panose="020B0604020202020204" pitchFamily="34" charset="0"/>
                <a:cs typeface="Arial" panose="020B0604020202020204" pitchFamily="34" charset="0"/>
              </a:rPr>
              <a:t> </a:t>
            </a:r>
            <a:r>
              <a:rPr lang="en-US" sz="1800" b="1" i="1" dirty="0" err="1">
                <a:solidFill>
                  <a:srgbClr val="000C3A"/>
                </a:solidFill>
                <a:latin typeface="Arial" panose="020B0604020202020204" pitchFamily="34" charset="0"/>
                <a:cs typeface="Arial" panose="020B0604020202020204" pitchFamily="34" charset="0"/>
              </a:rPr>
              <a:t>bồng</a:t>
            </a:r>
            <a:r>
              <a:rPr lang="en-US" sz="1800" b="1" i="1" dirty="0">
                <a:solidFill>
                  <a:srgbClr val="000C3A"/>
                </a:solidFill>
                <a:latin typeface="Arial" panose="020B0604020202020204" pitchFamily="34" charset="0"/>
                <a:cs typeface="Arial" panose="020B0604020202020204" pitchFamily="34" charset="0"/>
              </a:rPr>
              <a:t> </a:t>
            </a:r>
            <a:r>
              <a:rPr lang="en-US" sz="1800" b="1" i="1" dirty="0" err="1">
                <a:solidFill>
                  <a:srgbClr val="000C3A"/>
                </a:solidFill>
                <a:latin typeface="Arial" panose="020B0604020202020204" pitchFamily="34" charset="0"/>
                <a:cs typeface="Arial" panose="020B0604020202020204" pitchFamily="34" charset="0"/>
              </a:rPr>
              <a:t>bềnh</a:t>
            </a:r>
            <a:r>
              <a:rPr lang="en-US" sz="1800" b="1" i="1" dirty="0">
                <a:solidFill>
                  <a:srgbClr val="000C3A"/>
                </a:solidFill>
                <a:latin typeface="Arial" panose="020B0604020202020204" pitchFamily="34" charset="0"/>
                <a:cs typeface="Arial" panose="020B0604020202020204" pitchFamily="34" charset="0"/>
              </a:rPr>
              <a:t> </a:t>
            </a:r>
            <a:r>
              <a:rPr lang="en-US" sz="1800" b="1" i="1" dirty="0" err="1">
                <a:solidFill>
                  <a:srgbClr val="000C3A"/>
                </a:solidFill>
                <a:latin typeface="Arial" panose="020B0604020202020204" pitchFamily="34" charset="0"/>
                <a:cs typeface="Arial" panose="020B0604020202020204" pitchFamily="34" charset="0"/>
              </a:rPr>
              <a:t>đâu</a:t>
            </a:r>
            <a:r>
              <a:rPr lang="en-US" sz="1800" b="1" i="1" dirty="0">
                <a:solidFill>
                  <a:srgbClr val="000C3A"/>
                </a:solidFill>
                <a:latin typeface="Arial" panose="020B0604020202020204" pitchFamily="34" charset="0"/>
                <a:cs typeface="Arial" panose="020B0604020202020204" pitchFamily="34" charset="0"/>
              </a:rPr>
              <a:t> </a:t>
            </a:r>
            <a:r>
              <a:rPr lang="en-US" sz="1800" b="1" i="1" dirty="0" err="1">
                <a:solidFill>
                  <a:srgbClr val="000C3A"/>
                </a:solidFill>
                <a:latin typeface="Arial" panose="020B0604020202020204" pitchFamily="34" charset="0"/>
                <a:cs typeface="Arial" panose="020B0604020202020204" pitchFamily="34" charset="0"/>
              </a:rPr>
              <a:t>đó</a:t>
            </a:r>
            <a:r>
              <a:rPr lang="en-US" sz="1800" b="1" i="1" dirty="0">
                <a:solidFill>
                  <a:srgbClr val="000C3A"/>
                </a:solidFill>
                <a:latin typeface="Arial" panose="020B0604020202020204" pitchFamily="34" charset="0"/>
                <a:cs typeface="Arial" panose="020B0604020202020204" pitchFamily="34" charset="0"/>
              </a:rPr>
              <a:t> ở </a:t>
            </a:r>
            <a:r>
              <a:rPr lang="en-US" sz="1800" b="1" i="1" dirty="0" err="1">
                <a:solidFill>
                  <a:srgbClr val="000C3A"/>
                </a:solidFill>
                <a:latin typeface="Arial" panose="020B0604020202020204" pitchFamily="34" charset="0"/>
                <a:cs typeface="Arial" panose="020B0604020202020204" pitchFamily="34" charset="0"/>
              </a:rPr>
              <a:t>phía</a:t>
            </a:r>
            <a:r>
              <a:rPr lang="en-US" sz="1800" b="1" i="1" dirty="0">
                <a:solidFill>
                  <a:srgbClr val="000C3A"/>
                </a:solidFill>
                <a:latin typeface="Arial" panose="020B0604020202020204" pitchFamily="34" charset="0"/>
                <a:cs typeface="Arial" panose="020B0604020202020204" pitchFamily="34" charset="0"/>
              </a:rPr>
              <a:t> </a:t>
            </a:r>
            <a:r>
              <a:rPr lang="en-US" sz="1800" b="1" i="1" dirty="0" err="1">
                <a:solidFill>
                  <a:srgbClr val="000C3A"/>
                </a:solidFill>
                <a:latin typeface="Arial" panose="020B0604020202020204" pitchFamily="34" charset="0"/>
                <a:cs typeface="Arial" panose="020B0604020202020204" pitchFamily="34" charset="0"/>
              </a:rPr>
              <a:t>chân</a:t>
            </a:r>
            <a:r>
              <a:rPr lang="en-US" sz="1800" b="1" i="1" dirty="0">
                <a:solidFill>
                  <a:srgbClr val="000C3A"/>
                </a:solidFill>
                <a:latin typeface="Arial" panose="020B0604020202020204" pitchFamily="34" charset="0"/>
                <a:cs typeface="Arial" panose="020B0604020202020204" pitchFamily="34" charset="0"/>
              </a:rPr>
              <a:t> </a:t>
            </a:r>
            <a:r>
              <a:rPr lang="en-US" sz="1800" b="1" i="1" dirty="0" err="1">
                <a:solidFill>
                  <a:srgbClr val="000C3A"/>
                </a:solidFill>
                <a:latin typeface="Arial" panose="020B0604020202020204" pitchFamily="34" charset="0"/>
                <a:cs typeface="Arial" panose="020B0604020202020204" pitchFamily="34" charset="0"/>
              </a:rPr>
              <a:t>trời</a:t>
            </a:r>
            <a:r>
              <a:rPr lang="en-US" sz="1800" b="1" i="1" dirty="0">
                <a:solidFill>
                  <a:srgbClr val="000C3A"/>
                </a:solidFill>
                <a:latin typeface="Arial" panose="020B0604020202020204" pitchFamily="34" charset="0"/>
                <a:cs typeface="Arial" panose="020B0604020202020204" pitchFamily="34" charset="0"/>
              </a:rPr>
              <a:t>. </a:t>
            </a:r>
            <a:r>
              <a:rPr lang="en-US" sz="1800" b="1" i="1" dirty="0" err="1">
                <a:solidFill>
                  <a:srgbClr val="000C3A"/>
                </a:solidFill>
                <a:latin typeface="Arial" panose="020B0604020202020204" pitchFamily="34" charset="0"/>
                <a:cs typeface="Arial" panose="020B0604020202020204" pitchFamily="34" charset="0"/>
              </a:rPr>
              <a:t>Nhụ</a:t>
            </a:r>
            <a:r>
              <a:rPr lang="en-US" sz="1800" b="1" i="1" dirty="0">
                <a:solidFill>
                  <a:srgbClr val="000C3A"/>
                </a:solidFill>
                <a:latin typeface="Arial" panose="020B0604020202020204" pitchFamily="34" charset="0"/>
                <a:cs typeface="Arial" panose="020B0604020202020204" pitchFamily="34" charset="0"/>
              </a:rPr>
              <a:t> tin </a:t>
            </a:r>
            <a:r>
              <a:rPr lang="en-US" sz="1800" b="1" i="1" dirty="0" err="1">
                <a:solidFill>
                  <a:srgbClr val="000C3A"/>
                </a:solidFill>
                <a:latin typeface="Arial" panose="020B0604020202020204" pitchFamily="34" charset="0"/>
                <a:cs typeface="Arial" panose="020B0604020202020204" pitchFamily="34" charset="0"/>
              </a:rPr>
              <a:t>tưởng</a:t>
            </a:r>
            <a:r>
              <a:rPr lang="en-US" sz="1800" b="1" i="1" dirty="0">
                <a:solidFill>
                  <a:srgbClr val="000C3A"/>
                </a:solidFill>
                <a:latin typeface="Arial" panose="020B0604020202020204" pitchFamily="34" charset="0"/>
                <a:cs typeface="Arial" panose="020B0604020202020204" pitchFamily="34" charset="0"/>
              </a:rPr>
              <a:t> </a:t>
            </a:r>
            <a:r>
              <a:rPr lang="en-US" sz="1800" b="1" i="1" dirty="0" err="1">
                <a:solidFill>
                  <a:srgbClr val="000C3A"/>
                </a:solidFill>
                <a:latin typeface="Arial" panose="020B0604020202020204" pitchFamily="34" charset="0"/>
                <a:cs typeface="Arial" panose="020B0604020202020204" pitchFamily="34" charset="0"/>
              </a:rPr>
              <a:t>vào</a:t>
            </a:r>
            <a:r>
              <a:rPr lang="en-US" sz="1800" b="1" i="1" dirty="0">
                <a:solidFill>
                  <a:srgbClr val="000C3A"/>
                </a:solidFill>
                <a:latin typeface="Arial" panose="020B0604020202020204" pitchFamily="34" charset="0"/>
                <a:cs typeface="Arial" panose="020B0604020202020204" pitchFamily="34" charset="0"/>
              </a:rPr>
              <a:t> </a:t>
            </a:r>
            <a:r>
              <a:rPr lang="en-US" sz="1800" b="1" i="1" dirty="0" err="1">
                <a:solidFill>
                  <a:srgbClr val="000C3A"/>
                </a:solidFill>
                <a:latin typeface="Arial" panose="020B0604020202020204" pitchFamily="34" charset="0"/>
                <a:cs typeface="Arial" panose="020B0604020202020204" pitchFamily="34" charset="0"/>
              </a:rPr>
              <a:t>kế</a:t>
            </a:r>
            <a:r>
              <a:rPr lang="en-US" sz="1800" b="1" i="1" dirty="0">
                <a:solidFill>
                  <a:srgbClr val="000C3A"/>
                </a:solidFill>
                <a:latin typeface="Arial" panose="020B0604020202020204" pitchFamily="34" charset="0"/>
                <a:cs typeface="Arial" panose="020B0604020202020204" pitchFamily="34" charset="0"/>
              </a:rPr>
              <a:t> </a:t>
            </a:r>
            <a:r>
              <a:rPr lang="en-US" sz="1800" b="1" i="1" dirty="0" err="1">
                <a:solidFill>
                  <a:srgbClr val="000C3A"/>
                </a:solidFill>
                <a:latin typeface="Arial" panose="020B0604020202020204" pitchFamily="34" charset="0"/>
                <a:cs typeface="Arial" panose="020B0604020202020204" pitchFamily="34" charset="0"/>
              </a:rPr>
              <a:t>hoạch</a:t>
            </a:r>
            <a:r>
              <a:rPr lang="en-US" sz="1800" b="1" i="1" dirty="0">
                <a:solidFill>
                  <a:srgbClr val="000C3A"/>
                </a:solidFill>
                <a:latin typeface="Arial" panose="020B0604020202020204" pitchFamily="34" charset="0"/>
                <a:cs typeface="Arial" panose="020B0604020202020204" pitchFamily="34" charset="0"/>
              </a:rPr>
              <a:t> </a:t>
            </a:r>
            <a:r>
              <a:rPr lang="en-US" sz="1800" b="1" i="1" dirty="0" err="1">
                <a:solidFill>
                  <a:srgbClr val="000C3A"/>
                </a:solidFill>
                <a:latin typeface="Arial" panose="020B0604020202020204" pitchFamily="34" charset="0"/>
                <a:cs typeface="Arial" panose="020B0604020202020204" pitchFamily="34" charset="0"/>
              </a:rPr>
              <a:t>của</a:t>
            </a:r>
            <a:r>
              <a:rPr lang="en-US" sz="1800" b="1" i="1" dirty="0">
                <a:solidFill>
                  <a:srgbClr val="000C3A"/>
                </a:solidFill>
                <a:latin typeface="Arial" panose="020B0604020202020204" pitchFamily="34" charset="0"/>
                <a:cs typeface="Arial" panose="020B0604020202020204" pitchFamily="34" charset="0"/>
              </a:rPr>
              <a:t> </a:t>
            </a:r>
            <a:r>
              <a:rPr lang="en-US" sz="1800" b="1" i="1" dirty="0" err="1">
                <a:solidFill>
                  <a:srgbClr val="000C3A"/>
                </a:solidFill>
                <a:latin typeface="Arial" panose="020B0604020202020204" pitchFamily="34" charset="0"/>
                <a:cs typeface="Arial" panose="020B0604020202020204" pitchFamily="34" charset="0"/>
              </a:rPr>
              <a:t>bố</a:t>
            </a:r>
            <a:r>
              <a:rPr lang="en-US" sz="1800" b="1" i="1" dirty="0">
                <a:solidFill>
                  <a:srgbClr val="000C3A"/>
                </a:solidFill>
                <a:latin typeface="Arial" panose="020B0604020202020204" pitchFamily="34" charset="0"/>
                <a:cs typeface="Arial" panose="020B0604020202020204" pitchFamily="34" charset="0"/>
              </a:rPr>
              <a:t> </a:t>
            </a:r>
            <a:r>
              <a:rPr lang="en-US" sz="1800" b="1" i="1" dirty="0" err="1">
                <a:solidFill>
                  <a:srgbClr val="000C3A"/>
                </a:solidFill>
                <a:latin typeface="Arial" panose="020B0604020202020204" pitchFamily="34" charset="0"/>
                <a:cs typeface="Arial" panose="020B0604020202020204" pitchFamily="34" charset="0"/>
              </a:rPr>
              <a:t>và</a:t>
            </a:r>
            <a:r>
              <a:rPr lang="en-US" sz="1800" b="1" i="1" dirty="0">
                <a:solidFill>
                  <a:srgbClr val="000C3A"/>
                </a:solidFill>
                <a:latin typeface="Arial" panose="020B0604020202020204" pitchFamily="34" charset="0"/>
                <a:cs typeface="Arial" panose="020B0604020202020204" pitchFamily="34" charset="0"/>
              </a:rPr>
              <a:t> </a:t>
            </a:r>
            <a:r>
              <a:rPr lang="en-US" sz="1800" b="1" i="1" dirty="0" err="1">
                <a:solidFill>
                  <a:srgbClr val="000C3A"/>
                </a:solidFill>
                <a:latin typeface="Arial" panose="020B0604020202020204" pitchFamily="34" charset="0"/>
                <a:cs typeface="Arial" panose="020B0604020202020204" pitchFamily="34" charset="0"/>
              </a:rPr>
              <a:t>mơ</a:t>
            </a:r>
            <a:r>
              <a:rPr lang="en-US" sz="1800" b="1" i="1" dirty="0">
                <a:solidFill>
                  <a:srgbClr val="000C3A"/>
                </a:solidFill>
                <a:latin typeface="Arial" panose="020B0604020202020204" pitchFamily="34" charset="0"/>
                <a:cs typeface="Arial" panose="020B0604020202020204" pitchFamily="34" charset="0"/>
              </a:rPr>
              <a:t> </a:t>
            </a:r>
            <a:r>
              <a:rPr lang="en-US" sz="1800" b="1" i="1" dirty="0" err="1">
                <a:solidFill>
                  <a:srgbClr val="000C3A"/>
                </a:solidFill>
                <a:latin typeface="Arial" panose="020B0604020202020204" pitchFamily="34" charset="0"/>
                <a:cs typeface="Arial" panose="020B0604020202020204" pitchFamily="34" charset="0"/>
              </a:rPr>
              <a:t>tưởng</a:t>
            </a:r>
            <a:r>
              <a:rPr lang="en-US" sz="1800" b="1" i="1" dirty="0">
                <a:solidFill>
                  <a:srgbClr val="000C3A"/>
                </a:solidFill>
                <a:latin typeface="Arial" panose="020B0604020202020204" pitchFamily="34" charset="0"/>
                <a:cs typeface="Arial" panose="020B0604020202020204" pitchFamily="34" charset="0"/>
              </a:rPr>
              <a:t> </a:t>
            </a:r>
            <a:r>
              <a:rPr lang="en-US" sz="1800" b="1" i="1" dirty="0" err="1">
                <a:solidFill>
                  <a:srgbClr val="000C3A"/>
                </a:solidFill>
                <a:latin typeface="Arial" panose="020B0604020202020204" pitchFamily="34" charset="0"/>
                <a:cs typeface="Arial" panose="020B0604020202020204" pitchFamily="34" charset="0"/>
              </a:rPr>
              <a:t>về</a:t>
            </a:r>
            <a:r>
              <a:rPr lang="en-US" sz="1800" b="1" i="1" dirty="0">
                <a:solidFill>
                  <a:srgbClr val="000C3A"/>
                </a:solidFill>
                <a:latin typeface="Arial" panose="020B0604020202020204" pitchFamily="34" charset="0"/>
                <a:cs typeface="Arial" panose="020B0604020202020204" pitchFamily="34" charset="0"/>
              </a:rPr>
              <a:t> </a:t>
            </a:r>
            <a:r>
              <a:rPr lang="en-US" sz="1800" b="1" i="1" dirty="0" err="1">
                <a:solidFill>
                  <a:srgbClr val="000C3A"/>
                </a:solidFill>
                <a:latin typeface="Arial" panose="020B0604020202020204" pitchFamily="34" charset="0"/>
                <a:cs typeface="Arial" panose="020B0604020202020204" pitchFamily="34" charset="0"/>
              </a:rPr>
              <a:t>một</a:t>
            </a:r>
            <a:r>
              <a:rPr lang="en-US" sz="1800" b="1" i="1" dirty="0">
                <a:solidFill>
                  <a:srgbClr val="000C3A"/>
                </a:solidFill>
                <a:latin typeface="Arial" panose="020B0604020202020204" pitchFamily="34" charset="0"/>
                <a:cs typeface="Arial" panose="020B0604020202020204" pitchFamily="34" charset="0"/>
              </a:rPr>
              <a:t> </a:t>
            </a:r>
            <a:r>
              <a:rPr lang="en-US" sz="1800" b="1" i="1" dirty="0" err="1">
                <a:solidFill>
                  <a:srgbClr val="000C3A"/>
                </a:solidFill>
                <a:latin typeface="Arial" panose="020B0604020202020204" pitchFamily="34" charset="0"/>
                <a:cs typeface="Arial" panose="020B0604020202020204" pitchFamily="34" charset="0"/>
              </a:rPr>
              <a:t>ngôi</a:t>
            </a:r>
            <a:r>
              <a:rPr lang="en-US" sz="1800" b="1" i="1" dirty="0">
                <a:solidFill>
                  <a:srgbClr val="000C3A"/>
                </a:solidFill>
                <a:latin typeface="Arial" panose="020B0604020202020204" pitchFamily="34" charset="0"/>
                <a:cs typeface="Arial" panose="020B0604020202020204" pitchFamily="34" charset="0"/>
              </a:rPr>
              <a:t> </a:t>
            </a:r>
            <a:r>
              <a:rPr lang="en-US" sz="1800" b="1" i="1" dirty="0" err="1">
                <a:solidFill>
                  <a:srgbClr val="000C3A"/>
                </a:solidFill>
                <a:latin typeface="Arial" panose="020B0604020202020204" pitchFamily="34" charset="0"/>
                <a:cs typeface="Arial" panose="020B0604020202020204" pitchFamily="34" charset="0"/>
              </a:rPr>
              <a:t>làng</a:t>
            </a:r>
            <a:r>
              <a:rPr lang="en-US" sz="1800" b="1" i="1" dirty="0">
                <a:solidFill>
                  <a:srgbClr val="000C3A"/>
                </a:solidFill>
                <a:latin typeface="Arial" panose="020B0604020202020204" pitchFamily="34" charset="0"/>
                <a:cs typeface="Arial" panose="020B0604020202020204" pitchFamily="34" charset="0"/>
              </a:rPr>
              <a:t> </a:t>
            </a:r>
            <a:r>
              <a:rPr lang="en-US" sz="1800" b="1" i="1" dirty="0" err="1">
                <a:solidFill>
                  <a:srgbClr val="000C3A"/>
                </a:solidFill>
                <a:latin typeface="Arial" panose="020B0604020202020204" pitchFamily="34" charset="0"/>
                <a:cs typeface="Arial" panose="020B0604020202020204" pitchFamily="34" charset="0"/>
              </a:rPr>
              <a:t>mới</a:t>
            </a:r>
            <a:r>
              <a:rPr lang="en-US" sz="1800" b="1" i="1" dirty="0">
                <a:solidFill>
                  <a:srgbClr val="000C3A"/>
                </a:solidFill>
                <a:latin typeface="Arial" panose="020B0604020202020204" pitchFamily="34" charset="0"/>
                <a:cs typeface="Arial" panose="020B0604020202020204" pitchFamily="34" charset="0"/>
              </a:rPr>
              <a:t>.</a:t>
            </a:r>
          </a:p>
        </p:txBody>
      </p:sp>
      <p:pic>
        <p:nvPicPr>
          <p:cNvPr id="53" name="Picture 52">
            <a:extLst>
              <a:ext uri="{FF2B5EF4-FFF2-40B4-BE49-F238E27FC236}">
                <a16:creationId xmlns:a16="http://schemas.microsoft.com/office/drawing/2014/main" id="{1CC8802A-837E-459F-B5A2-9A8BEBD3D1F1}"/>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3900" r="96900"/>
                    </a14:imgEffect>
                  </a14:imgLayer>
                </a14:imgProps>
              </a:ext>
              <a:ext uri="{28A0092B-C50C-407E-A947-70E740481C1C}">
                <a14:useLocalDpi xmlns:a14="http://schemas.microsoft.com/office/drawing/2010/main" val="0"/>
              </a:ext>
            </a:extLst>
          </a:blip>
          <a:srcRect t="13889" b="25277"/>
          <a:stretch/>
        </p:blipFill>
        <p:spPr>
          <a:xfrm>
            <a:off x="3074453" y="188059"/>
            <a:ext cx="2557650" cy="1305966"/>
          </a:xfrm>
          <a:prstGeom prst="rect">
            <a:avLst/>
          </a:prstGeom>
        </p:spPr>
      </p:pic>
      <p:sp>
        <p:nvSpPr>
          <p:cNvPr id="19" name="Rectangle: Rounded Corners 43">
            <a:extLst>
              <a:ext uri="{FF2B5EF4-FFF2-40B4-BE49-F238E27FC236}">
                <a16:creationId xmlns:a16="http://schemas.microsoft.com/office/drawing/2014/main" id="{0C13FA63-4BA3-4EDA-A787-B8857A20CFA4}"/>
              </a:ext>
            </a:extLst>
          </p:cNvPr>
          <p:cNvSpPr/>
          <p:nvPr/>
        </p:nvSpPr>
        <p:spPr>
          <a:xfrm>
            <a:off x="472394" y="2419470"/>
            <a:ext cx="5460574" cy="755034"/>
          </a:xfrm>
          <a:custGeom>
            <a:avLst/>
            <a:gdLst>
              <a:gd name="connsiteX0" fmla="*/ 0 w 6999451"/>
              <a:gd name="connsiteY0" fmla="*/ 87234 h 523393"/>
              <a:gd name="connsiteX1" fmla="*/ 87234 w 6999451"/>
              <a:gd name="connsiteY1" fmla="*/ 0 h 523393"/>
              <a:gd name="connsiteX2" fmla="*/ 724232 w 6999451"/>
              <a:gd name="connsiteY2" fmla="*/ 0 h 523393"/>
              <a:gd name="connsiteX3" fmla="*/ 1156481 w 6999451"/>
              <a:gd name="connsiteY3" fmla="*/ 0 h 523393"/>
              <a:gd name="connsiteX4" fmla="*/ 1588730 w 6999451"/>
              <a:gd name="connsiteY4" fmla="*/ 0 h 523393"/>
              <a:gd name="connsiteX5" fmla="*/ 2293979 w 6999451"/>
              <a:gd name="connsiteY5" fmla="*/ 0 h 523393"/>
              <a:gd name="connsiteX6" fmla="*/ 2930977 w 6999451"/>
              <a:gd name="connsiteY6" fmla="*/ 0 h 523393"/>
              <a:gd name="connsiteX7" fmla="*/ 3294976 w 6999451"/>
              <a:gd name="connsiteY7" fmla="*/ 0 h 523393"/>
              <a:gd name="connsiteX8" fmla="*/ 3795475 w 6999451"/>
              <a:gd name="connsiteY8" fmla="*/ 0 h 523393"/>
              <a:gd name="connsiteX9" fmla="*/ 4432473 w 6999451"/>
              <a:gd name="connsiteY9" fmla="*/ 0 h 523393"/>
              <a:gd name="connsiteX10" fmla="*/ 5069472 w 6999451"/>
              <a:gd name="connsiteY10" fmla="*/ 0 h 523393"/>
              <a:gd name="connsiteX11" fmla="*/ 5433471 w 6999451"/>
              <a:gd name="connsiteY11" fmla="*/ 0 h 523393"/>
              <a:gd name="connsiteX12" fmla="*/ 5797470 w 6999451"/>
              <a:gd name="connsiteY12" fmla="*/ 0 h 523393"/>
              <a:gd name="connsiteX13" fmla="*/ 6161469 w 6999451"/>
              <a:gd name="connsiteY13" fmla="*/ 0 h 523393"/>
              <a:gd name="connsiteX14" fmla="*/ 6912217 w 6999451"/>
              <a:gd name="connsiteY14" fmla="*/ 0 h 523393"/>
              <a:gd name="connsiteX15" fmla="*/ 6999451 w 6999451"/>
              <a:gd name="connsiteY15" fmla="*/ 87234 h 523393"/>
              <a:gd name="connsiteX16" fmla="*/ 6999451 w 6999451"/>
              <a:gd name="connsiteY16" fmla="*/ 436159 h 523393"/>
              <a:gd name="connsiteX17" fmla="*/ 6912217 w 6999451"/>
              <a:gd name="connsiteY17" fmla="*/ 523393 h 523393"/>
              <a:gd name="connsiteX18" fmla="*/ 6479968 w 6999451"/>
              <a:gd name="connsiteY18" fmla="*/ 523393 h 523393"/>
              <a:gd name="connsiteX19" fmla="*/ 5911219 w 6999451"/>
              <a:gd name="connsiteY19" fmla="*/ 523393 h 523393"/>
              <a:gd name="connsiteX20" fmla="*/ 5478971 w 6999451"/>
              <a:gd name="connsiteY20" fmla="*/ 523393 h 523393"/>
              <a:gd name="connsiteX21" fmla="*/ 4978472 w 6999451"/>
              <a:gd name="connsiteY21" fmla="*/ 523393 h 523393"/>
              <a:gd name="connsiteX22" fmla="*/ 4409723 w 6999451"/>
              <a:gd name="connsiteY22" fmla="*/ 523393 h 523393"/>
              <a:gd name="connsiteX23" fmla="*/ 3840975 w 6999451"/>
              <a:gd name="connsiteY23" fmla="*/ 523393 h 523393"/>
              <a:gd name="connsiteX24" fmla="*/ 3135726 w 6999451"/>
              <a:gd name="connsiteY24" fmla="*/ 523393 h 523393"/>
              <a:gd name="connsiteX25" fmla="*/ 2498728 w 6999451"/>
              <a:gd name="connsiteY25" fmla="*/ 523393 h 523393"/>
              <a:gd name="connsiteX26" fmla="*/ 2134729 w 6999451"/>
              <a:gd name="connsiteY26" fmla="*/ 523393 h 523393"/>
              <a:gd name="connsiteX27" fmla="*/ 1429481 w 6999451"/>
              <a:gd name="connsiteY27" fmla="*/ 523393 h 523393"/>
              <a:gd name="connsiteX28" fmla="*/ 724232 w 6999451"/>
              <a:gd name="connsiteY28" fmla="*/ 523393 h 523393"/>
              <a:gd name="connsiteX29" fmla="*/ 87234 w 6999451"/>
              <a:gd name="connsiteY29" fmla="*/ 523393 h 523393"/>
              <a:gd name="connsiteX30" fmla="*/ 0 w 6999451"/>
              <a:gd name="connsiteY30" fmla="*/ 436159 h 523393"/>
              <a:gd name="connsiteX31" fmla="*/ 0 w 6999451"/>
              <a:gd name="connsiteY31" fmla="*/ 87234 h 52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999451" h="523393" fill="none" extrusionOk="0">
                <a:moveTo>
                  <a:pt x="0" y="87234"/>
                </a:moveTo>
                <a:cubicBezTo>
                  <a:pt x="9917" y="43511"/>
                  <a:pt x="48367" y="-304"/>
                  <a:pt x="87234" y="0"/>
                </a:cubicBezTo>
                <a:cubicBezTo>
                  <a:pt x="231531" y="-54859"/>
                  <a:pt x="436420" y="20277"/>
                  <a:pt x="724232" y="0"/>
                </a:cubicBezTo>
                <a:cubicBezTo>
                  <a:pt x="1012044" y="-20277"/>
                  <a:pt x="1032040" y="24210"/>
                  <a:pt x="1156481" y="0"/>
                </a:cubicBezTo>
                <a:cubicBezTo>
                  <a:pt x="1280922" y="-24210"/>
                  <a:pt x="1391976" y="23489"/>
                  <a:pt x="1588730" y="0"/>
                </a:cubicBezTo>
                <a:cubicBezTo>
                  <a:pt x="1785484" y="-23489"/>
                  <a:pt x="1971402" y="32493"/>
                  <a:pt x="2293979" y="0"/>
                </a:cubicBezTo>
                <a:cubicBezTo>
                  <a:pt x="2616556" y="-32493"/>
                  <a:pt x="2794544" y="11924"/>
                  <a:pt x="2930977" y="0"/>
                </a:cubicBezTo>
                <a:cubicBezTo>
                  <a:pt x="3067410" y="-11924"/>
                  <a:pt x="3136863" y="21299"/>
                  <a:pt x="3294976" y="0"/>
                </a:cubicBezTo>
                <a:cubicBezTo>
                  <a:pt x="3453089" y="-21299"/>
                  <a:pt x="3589634" y="42380"/>
                  <a:pt x="3795475" y="0"/>
                </a:cubicBezTo>
                <a:cubicBezTo>
                  <a:pt x="4001316" y="-42380"/>
                  <a:pt x="4195030" y="32595"/>
                  <a:pt x="4432473" y="0"/>
                </a:cubicBezTo>
                <a:cubicBezTo>
                  <a:pt x="4669916" y="-32595"/>
                  <a:pt x="4929555" y="31015"/>
                  <a:pt x="5069472" y="0"/>
                </a:cubicBezTo>
                <a:cubicBezTo>
                  <a:pt x="5209389" y="-31015"/>
                  <a:pt x="5315299" y="24464"/>
                  <a:pt x="5433471" y="0"/>
                </a:cubicBezTo>
                <a:cubicBezTo>
                  <a:pt x="5551643" y="-24464"/>
                  <a:pt x="5714332" y="38274"/>
                  <a:pt x="5797470" y="0"/>
                </a:cubicBezTo>
                <a:cubicBezTo>
                  <a:pt x="5880608" y="-38274"/>
                  <a:pt x="6027391" y="21266"/>
                  <a:pt x="6161469" y="0"/>
                </a:cubicBezTo>
                <a:cubicBezTo>
                  <a:pt x="6295547" y="-21266"/>
                  <a:pt x="6761736" y="74610"/>
                  <a:pt x="6912217" y="0"/>
                </a:cubicBezTo>
                <a:cubicBezTo>
                  <a:pt x="6948729" y="-4987"/>
                  <a:pt x="7003516" y="34271"/>
                  <a:pt x="6999451" y="87234"/>
                </a:cubicBezTo>
                <a:cubicBezTo>
                  <a:pt x="7021229" y="223105"/>
                  <a:pt x="6994464" y="315793"/>
                  <a:pt x="6999451" y="436159"/>
                </a:cubicBezTo>
                <a:cubicBezTo>
                  <a:pt x="7004367" y="484001"/>
                  <a:pt x="6960032" y="520551"/>
                  <a:pt x="6912217" y="523393"/>
                </a:cubicBezTo>
                <a:cubicBezTo>
                  <a:pt x="6701466" y="552571"/>
                  <a:pt x="6589484" y="493271"/>
                  <a:pt x="6479968" y="523393"/>
                </a:cubicBezTo>
                <a:cubicBezTo>
                  <a:pt x="6370452" y="553515"/>
                  <a:pt x="6050178" y="469318"/>
                  <a:pt x="5911219" y="523393"/>
                </a:cubicBezTo>
                <a:cubicBezTo>
                  <a:pt x="5772260" y="577468"/>
                  <a:pt x="5677329" y="481268"/>
                  <a:pt x="5478971" y="523393"/>
                </a:cubicBezTo>
                <a:cubicBezTo>
                  <a:pt x="5280613" y="565518"/>
                  <a:pt x="5080292" y="487807"/>
                  <a:pt x="4978472" y="523393"/>
                </a:cubicBezTo>
                <a:cubicBezTo>
                  <a:pt x="4876652" y="558979"/>
                  <a:pt x="4577961" y="500323"/>
                  <a:pt x="4409723" y="523393"/>
                </a:cubicBezTo>
                <a:cubicBezTo>
                  <a:pt x="4241485" y="546463"/>
                  <a:pt x="4110120" y="456321"/>
                  <a:pt x="3840975" y="523393"/>
                </a:cubicBezTo>
                <a:cubicBezTo>
                  <a:pt x="3571830" y="590465"/>
                  <a:pt x="3298215" y="470581"/>
                  <a:pt x="3135726" y="523393"/>
                </a:cubicBezTo>
                <a:cubicBezTo>
                  <a:pt x="2973237" y="576205"/>
                  <a:pt x="2788664" y="509015"/>
                  <a:pt x="2498728" y="523393"/>
                </a:cubicBezTo>
                <a:cubicBezTo>
                  <a:pt x="2208792" y="537771"/>
                  <a:pt x="2232356" y="511178"/>
                  <a:pt x="2134729" y="523393"/>
                </a:cubicBezTo>
                <a:cubicBezTo>
                  <a:pt x="2037102" y="535608"/>
                  <a:pt x="1634187" y="448955"/>
                  <a:pt x="1429481" y="523393"/>
                </a:cubicBezTo>
                <a:cubicBezTo>
                  <a:pt x="1224775" y="597831"/>
                  <a:pt x="978068" y="500302"/>
                  <a:pt x="724232" y="523393"/>
                </a:cubicBezTo>
                <a:cubicBezTo>
                  <a:pt x="470396" y="546484"/>
                  <a:pt x="400022" y="501941"/>
                  <a:pt x="87234" y="523393"/>
                </a:cubicBezTo>
                <a:cubicBezTo>
                  <a:pt x="46904" y="521414"/>
                  <a:pt x="4561" y="481074"/>
                  <a:pt x="0" y="436159"/>
                </a:cubicBezTo>
                <a:cubicBezTo>
                  <a:pt x="-29190" y="305457"/>
                  <a:pt x="34244" y="175482"/>
                  <a:pt x="0" y="87234"/>
                </a:cubicBezTo>
                <a:close/>
              </a:path>
              <a:path w="6999451" h="523393" stroke="0" extrusionOk="0">
                <a:moveTo>
                  <a:pt x="0" y="87234"/>
                </a:moveTo>
                <a:cubicBezTo>
                  <a:pt x="-5620" y="37396"/>
                  <a:pt x="49113" y="7656"/>
                  <a:pt x="87234" y="0"/>
                </a:cubicBezTo>
                <a:cubicBezTo>
                  <a:pt x="329848" y="-11531"/>
                  <a:pt x="475604" y="63198"/>
                  <a:pt x="724232" y="0"/>
                </a:cubicBezTo>
                <a:cubicBezTo>
                  <a:pt x="972860" y="-63198"/>
                  <a:pt x="1151850" y="5009"/>
                  <a:pt x="1361231" y="0"/>
                </a:cubicBezTo>
                <a:cubicBezTo>
                  <a:pt x="1570612" y="-5009"/>
                  <a:pt x="1719756" y="18304"/>
                  <a:pt x="1998229" y="0"/>
                </a:cubicBezTo>
                <a:cubicBezTo>
                  <a:pt x="2276702" y="-18304"/>
                  <a:pt x="2480553" y="81307"/>
                  <a:pt x="2703477" y="0"/>
                </a:cubicBezTo>
                <a:cubicBezTo>
                  <a:pt x="2926401" y="-81307"/>
                  <a:pt x="2960023" y="1375"/>
                  <a:pt x="3135726" y="0"/>
                </a:cubicBezTo>
                <a:cubicBezTo>
                  <a:pt x="3311429" y="-1375"/>
                  <a:pt x="3586897" y="20319"/>
                  <a:pt x="3704475" y="0"/>
                </a:cubicBezTo>
                <a:cubicBezTo>
                  <a:pt x="3822053" y="-20319"/>
                  <a:pt x="4014033" y="47148"/>
                  <a:pt x="4204974" y="0"/>
                </a:cubicBezTo>
                <a:cubicBezTo>
                  <a:pt x="4395915" y="-47148"/>
                  <a:pt x="4524576" y="17980"/>
                  <a:pt x="4637223" y="0"/>
                </a:cubicBezTo>
                <a:cubicBezTo>
                  <a:pt x="4749870" y="-17980"/>
                  <a:pt x="5145632" y="68594"/>
                  <a:pt x="5274221" y="0"/>
                </a:cubicBezTo>
                <a:cubicBezTo>
                  <a:pt x="5402810" y="-68594"/>
                  <a:pt x="5562435" y="2139"/>
                  <a:pt x="5638220" y="0"/>
                </a:cubicBezTo>
                <a:cubicBezTo>
                  <a:pt x="5714005" y="-2139"/>
                  <a:pt x="5923519" y="29687"/>
                  <a:pt x="6002219" y="0"/>
                </a:cubicBezTo>
                <a:cubicBezTo>
                  <a:pt x="6080919" y="-29687"/>
                  <a:pt x="6581207" y="84429"/>
                  <a:pt x="6912217" y="0"/>
                </a:cubicBezTo>
                <a:cubicBezTo>
                  <a:pt x="6965890" y="-6406"/>
                  <a:pt x="7004195" y="40029"/>
                  <a:pt x="6999451" y="87234"/>
                </a:cubicBezTo>
                <a:cubicBezTo>
                  <a:pt x="7007468" y="188778"/>
                  <a:pt x="6968334" y="295696"/>
                  <a:pt x="6999451" y="436159"/>
                </a:cubicBezTo>
                <a:cubicBezTo>
                  <a:pt x="6997998" y="485332"/>
                  <a:pt x="6964383" y="515000"/>
                  <a:pt x="6912217" y="523393"/>
                </a:cubicBezTo>
                <a:cubicBezTo>
                  <a:pt x="6738395" y="531274"/>
                  <a:pt x="6583234" y="515608"/>
                  <a:pt x="6343468" y="523393"/>
                </a:cubicBezTo>
                <a:cubicBezTo>
                  <a:pt x="6103702" y="531178"/>
                  <a:pt x="6054950" y="464390"/>
                  <a:pt x="5842970" y="523393"/>
                </a:cubicBezTo>
                <a:cubicBezTo>
                  <a:pt x="5630990" y="582396"/>
                  <a:pt x="5360109" y="489032"/>
                  <a:pt x="5205971" y="523393"/>
                </a:cubicBezTo>
                <a:cubicBezTo>
                  <a:pt x="5051833" y="557754"/>
                  <a:pt x="4878749" y="490231"/>
                  <a:pt x="4773722" y="523393"/>
                </a:cubicBezTo>
                <a:cubicBezTo>
                  <a:pt x="4668695" y="556555"/>
                  <a:pt x="4477990" y="509056"/>
                  <a:pt x="4341473" y="523393"/>
                </a:cubicBezTo>
                <a:cubicBezTo>
                  <a:pt x="4204956" y="537730"/>
                  <a:pt x="3998764" y="506402"/>
                  <a:pt x="3772725" y="523393"/>
                </a:cubicBezTo>
                <a:cubicBezTo>
                  <a:pt x="3546686" y="540384"/>
                  <a:pt x="3425298" y="521218"/>
                  <a:pt x="3203976" y="523393"/>
                </a:cubicBezTo>
                <a:cubicBezTo>
                  <a:pt x="2982654" y="525568"/>
                  <a:pt x="3008120" y="507916"/>
                  <a:pt x="2839977" y="523393"/>
                </a:cubicBezTo>
                <a:cubicBezTo>
                  <a:pt x="2671834" y="538870"/>
                  <a:pt x="2525815" y="482847"/>
                  <a:pt x="2407728" y="523393"/>
                </a:cubicBezTo>
                <a:cubicBezTo>
                  <a:pt x="2289641" y="563939"/>
                  <a:pt x="2154676" y="499141"/>
                  <a:pt x="2043729" y="523393"/>
                </a:cubicBezTo>
                <a:cubicBezTo>
                  <a:pt x="1932782" y="547645"/>
                  <a:pt x="1734999" y="519359"/>
                  <a:pt x="1611480" y="523393"/>
                </a:cubicBezTo>
                <a:cubicBezTo>
                  <a:pt x="1487961" y="527427"/>
                  <a:pt x="1232589" y="456552"/>
                  <a:pt x="974482" y="523393"/>
                </a:cubicBezTo>
                <a:cubicBezTo>
                  <a:pt x="716375" y="590234"/>
                  <a:pt x="291884" y="477046"/>
                  <a:pt x="87234" y="523393"/>
                </a:cubicBezTo>
                <a:cubicBezTo>
                  <a:pt x="42667" y="520819"/>
                  <a:pt x="7859" y="478978"/>
                  <a:pt x="0" y="436159"/>
                </a:cubicBezTo>
                <a:cubicBezTo>
                  <a:pt x="-3635" y="341319"/>
                  <a:pt x="37791" y="223369"/>
                  <a:pt x="0" y="87234"/>
                </a:cubicBezTo>
                <a:close/>
              </a:path>
            </a:pathLst>
          </a:custGeom>
          <a:solidFill>
            <a:schemeClr val="accent2">
              <a:lumMod val="40000"/>
              <a:lumOff val="60000"/>
            </a:schemeClr>
          </a:solidFill>
          <a:ln w="12700" cap="flat" cmpd="sng" algn="ctr">
            <a:solidFill>
              <a:srgbClr val="92D050"/>
            </a:solidFill>
            <a:prstDash val="solid"/>
            <a:miter lim="800000"/>
            <a:extLst>
              <a:ext uri="{C807C97D-BFC1-408E-A445-0C87EB9F89A2}">
                <ask:lineSketchStyleProps xmlns:ask="http://schemas.microsoft.com/office/drawing/2018/sketchyshapes" sd="3444377824">
                  <a:custGeom>
                    <a:avLst/>
                    <a:gdLst>
                      <a:gd name="connsiteX0" fmla="*/ 0 w 5460574"/>
                      <a:gd name="connsiteY0" fmla="*/ 125841 h 755034"/>
                      <a:gd name="connsiteX1" fmla="*/ 68055 w 5460574"/>
                      <a:gd name="connsiteY1" fmla="*/ 0 h 755034"/>
                      <a:gd name="connsiteX2" fmla="*/ 565004 w 5460574"/>
                      <a:gd name="connsiteY2" fmla="*/ 0 h 755034"/>
                      <a:gd name="connsiteX3" fmla="*/ 902220 w 5460574"/>
                      <a:gd name="connsiteY3" fmla="*/ 0 h 755034"/>
                      <a:gd name="connsiteX4" fmla="*/ 1239436 w 5460574"/>
                      <a:gd name="connsiteY4" fmla="*/ 0 h 755034"/>
                      <a:gd name="connsiteX5" fmla="*/ 1789632 w 5460574"/>
                      <a:gd name="connsiteY5" fmla="*/ 0 h 755034"/>
                      <a:gd name="connsiteX6" fmla="*/ 2286581 w 5460574"/>
                      <a:gd name="connsiteY6" fmla="*/ 0 h 755034"/>
                      <a:gd name="connsiteX7" fmla="*/ 2570553 w 5460574"/>
                      <a:gd name="connsiteY7" fmla="*/ 0 h 755034"/>
                      <a:gd name="connsiteX8" fmla="*/ 2961013 w 5460574"/>
                      <a:gd name="connsiteY8" fmla="*/ 0 h 755034"/>
                      <a:gd name="connsiteX9" fmla="*/ 3457963 w 5460574"/>
                      <a:gd name="connsiteY9" fmla="*/ 0 h 755034"/>
                      <a:gd name="connsiteX10" fmla="*/ 3954914 w 5460574"/>
                      <a:gd name="connsiteY10" fmla="*/ 0 h 755034"/>
                      <a:gd name="connsiteX11" fmla="*/ 4238885 w 5460574"/>
                      <a:gd name="connsiteY11" fmla="*/ 0 h 755034"/>
                      <a:gd name="connsiteX12" fmla="*/ 4522856 w 5460574"/>
                      <a:gd name="connsiteY12" fmla="*/ 0 h 755034"/>
                      <a:gd name="connsiteX13" fmla="*/ 4806828 w 5460574"/>
                      <a:gd name="connsiteY13" fmla="*/ 0 h 755034"/>
                      <a:gd name="connsiteX14" fmla="*/ 5392518 w 5460574"/>
                      <a:gd name="connsiteY14" fmla="*/ 0 h 755034"/>
                      <a:gd name="connsiteX15" fmla="*/ 5460574 w 5460574"/>
                      <a:gd name="connsiteY15" fmla="*/ 125841 h 755034"/>
                      <a:gd name="connsiteX16" fmla="*/ 5460574 w 5460574"/>
                      <a:gd name="connsiteY16" fmla="*/ 629192 h 755034"/>
                      <a:gd name="connsiteX17" fmla="*/ 5392518 w 5460574"/>
                      <a:gd name="connsiteY17" fmla="*/ 755034 h 755034"/>
                      <a:gd name="connsiteX18" fmla="*/ 5055302 w 5460574"/>
                      <a:gd name="connsiteY18" fmla="*/ 755034 h 755034"/>
                      <a:gd name="connsiteX19" fmla="*/ 4611597 w 5460574"/>
                      <a:gd name="connsiteY19" fmla="*/ 755034 h 755034"/>
                      <a:gd name="connsiteX20" fmla="*/ 4274381 w 5460574"/>
                      <a:gd name="connsiteY20" fmla="*/ 755034 h 755034"/>
                      <a:gd name="connsiteX21" fmla="*/ 3883921 w 5460574"/>
                      <a:gd name="connsiteY21" fmla="*/ 755034 h 755034"/>
                      <a:gd name="connsiteX22" fmla="*/ 3440215 w 5460574"/>
                      <a:gd name="connsiteY22" fmla="*/ 755034 h 755034"/>
                      <a:gd name="connsiteX23" fmla="*/ 2996510 w 5460574"/>
                      <a:gd name="connsiteY23" fmla="*/ 755034 h 755034"/>
                      <a:gd name="connsiteX24" fmla="*/ 2446315 w 5460574"/>
                      <a:gd name="connsiteY24" fmla="*/ 755034 h 755034"/>
                      <a:gd name="connsiteX25" fmla="*/ 1949365 w 5460574"/>
                      <a:gd name="connsiteY25" fmla="*/ 755034 h 755034"/>
                      <a:gd name="connsiteX26" fmla="*/ 1665394 w 5460574"/>
                      <a:gd name="connsiteY26" fmla="*/ 755034 h 755034"/>
                      <a:gd name="connsiteX27" fmla="*/ 1115199 w 5460574"/>
                      <a:gd name="connsiteY27" fmla="*/ 755034 h 755034"/>
                      <a:gd name="connsiteX28" fmla="*/ 565004 w 5460574"/>
                      <a:gd name="connsiteY28" fmla="*/ 755034 h 755034"/>
                      <a:gd name="connsiteX29" fmla="*/ 68055 w 5460574"/>
                      <a:gd name="connsiteY29" fmla="*/ 755034 h 755034"/>
                      <a:gd name="connsiteX30" fmla="*/ 0 w 5460574"/>
                      <a:gd name="connsiteY30" fmla="*/ 629192 h 755034"/>
                      <a:gd name="connsiteX31" fmla="*/ 0 w 5460574"/>
                      <a:gd name="connsiteY31" fmla="*/ 125841 h 755034"/>
                      <a:gd name="connsiteX0" fmla="*/ 0 w 5460574"/>
                      <a:gd name="connsiteY0" fmla="*/ 125841 h 755034"/>
                      <a:gd name="connsiteX1" fmla="*/ 68055 w 5460574"/>
                      <a:gd name="connsiteY1" fmla="*/ 0 h 755034"/>
                      <a:gd name="connsiteX2" fmla="*/ 565004 w 5460574"/>
                      <a:gd name="connsiteY2" fmla="*/ 0 h 755034"/>
                      <a:gd name="connsiteX3" fmla="*/ 1061955 w 5460574"/>
                      <a:gd name="connsiteY3" fmla="*/ 0 h 755034"/>
                      <a:gd name="connsiteX4" fmla="*/ 1558904 w 5460574"/>
                      <a:gd name="connsiteY4" fmla="*/ 0 h 755034"/>
                      <a:gd name="connsiteX5" fmla="*/ 2109099 w 5460574"/>
                      <a:gd name="connsiteY5" fmla="*/ 0 h 755034"/>
                      <a:gd name="connsiteX6" fmla="*/ 2446315 w 5460574"/>
                      <a:gd name="connsiteY6" fmla="*/ 0 h 755034"/>
                      <a:gd name="connsiteX7" fmla="*/ 2890020 w 5460574"/>
                      <a:gd name="connsiteY7" fmla="*/ 0 h 755034"/>
                      <a:gd name="connsiteX8" fmla="*/ 3280481 w 5460574"/>
                      <a:gd name="connsiteY8" fmla="*/ 0 h 755034"/>
                      <a:gd name="connsiteX9" fmla="*/ 3617697 w 5460574"/>
                      <a:gd name="connsiteY9" fmla="*/ 0 h 755034"/>
                      <a:gd name="connsiteX10" fmla="*/ 4114647 w 5460574"/>
                      <a:gd name="connsiteY10" fmla="*/ 0 h 755034"/>
                      <a:gd name="connsiteX11" fmla="*/ 4398618 w 5460574"/>
                      <a:gd name="connsiteY11" fmla="*/ 0 h 755034"/>
                      <a:gd name="connsiteX12" fmla="*/ 4682590 w 5460574"/>
                      <a:gd name="connsiteY12" fmla="*/ 0 h 755034"/>
                      <a:gd name="connsiteX13" fmla="*/ 5392518 w 5460574"/>
                      <a:gd name="connsiteY13" fmla="*/ 0 h 755034"/>
                      <a:gd name="connsiteX14" fmla="*/ 5460574 w 5460574"/>
                      <a:gd name="connsiteY14" fmla="*/ 125841 h 755034"/>
                      <a:gd name="connsiteX15" fmla="*/ 5460574 w 5460574"/>
                      <a:gd name="connsiteY15" fmla="*/ 629192 h 755034"/>
                      <a:gd name="connsiteX16" fmla="*/ 5392518 w 5460574"/>
                      <a:gd name="connsiteY16" fmla="*/ 755034 h 755034"/>
                      <a:gd name="connsiteX17" fmla="*/ 4948813 w 5460574"/>
                      <a:gd name="connsiteY17" fmla="*/ 755034 h 755034"/>
                      <a:gd name="connsiteX18" fmla="*/ 4558353 w 5460574"/>
                      <a:gd name="connsiteY18" fmla="*/ 755034 h 755034"/>
                      <a:gd name="connsiteX19" fmla="*/ 4061402 w 5460574"/>
                      <a:gd name="connsiteY19" fmla="*/ 755034 h 755034"/>
                      <a:gd name="connsiteX20" fmla="*/ 3724186 w 5460574"/>
                      <a:gd name="connsiteY20" fmla="*/ 755034 h 755034"/>
                      <a:gd name="connsiteX21" fmla="*/ 3386970 w 5460574"/>
                      <a:gd name="connsiteY21" fmla="*/ 755034 h 755034"/>
                      <a:gd name="connsiteX22" fmla="*/ 2943265 w 5460574"/>
                      <a:gd name="connsiteY22" fmla="*/ 755034 h 755034"/>
                      <a:gd name="connsiteX23" fmla="*/ 2499560 w 5460574"/>
                      <a:gd name="connsiteY23" fmla="*/ 755034 h 755034"/>
                      <a:gd name="connsiteX24" fmla="*/ 2215588 w 5460574"/>
                      <a:gd name="connsiteY24" fmla="*/ 755034 h 755034"/>
                      <a:gd name="connsiteX25" fmla="*/ 1878372 w 5460574"/>
                      <a:gd name="connsiteY25" fmla="*/ 755034 h 755034"/>
                      <a:gd name="connsiteX26" fmla="*/ 1594401 w 5460574"/>
                      <a:gd name="connsiteY26" fmla="*/ 755034 h 755034"/>
                      <a:gd name="connsiteX27" fmla="*/ 1257185 w 5460574"/>
                      <a:gd name="connsiteY27" fmla="*/ 755034 h 755034"/>
                      <a:gd name="connsiteX28" fmla="*/ 760235 w 5460574"/>
                      <a:gd name="connsiteY28" fmla="*/ 755034 h 755034"/>
                      <a:gd name="connsiteX29" fmla="*/ 68055 w 5460574"/>
                      <a:gd name="connsiteY29" fmla="*/ 755034 h 755034"/>
                      <a:gd name="connsiteX30" fmla="*/ 0 w 5460574"/>
                      <a:gd name="connsiteY30" fmla="*/ 629192 h 755034"/>
                      <a:gd name="connsiteX31" fmla="*/ 0 w 5460574"/>
                      <a:gd name="connsiteY31" fmla="*/ 125841 h 75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460574" h="755034" fill="none" extrusionOk="0">
                        <a:moveTo>
                          <a:pt x="0" y="125841"/>
                        </a:moveTo>
                        <a:cubicBezTo>
                          <a:pt x="14321" y="63250"/>
                          <a:pt x="32534" y="-4492"/>
                          <a:pt x="68055" y="0"/>
                        </a:cubicBezTo>
                        <a:cubicBezTo>
                          <a:pt x="193658" y="-131080"/>
                          <a:pt x="348614" y="-2516"/>
                          <a:pt x="565004" y="0"/>
                        </a:cubicBezTo>
                        <a:cubicBezTo>
                          <a:pt x="792546" y="-17742"/>
                          <a:pt x="807625" y="48938"/>
                          <a:pt x="902220" y="0"/>
                        </a:cubicBezTo>
                        <a:cubicBezTo>
                          <a:pt x="1016977" y="-54242"/>
                          <a:pt x="1108657" y="53538"/>
                          <a:pt x="1239436" y="0"/>
                        </a:cubicBezTo>
                        <a:cubicBezTo>
                          <a:pt x="1392997" y="-82046"/>
                          <a:pt x="1508008" y="68660"/>
                          <a:pt x="1789632" y="0"/>
                        </a:cubicBezTo>
                        <a:cubicBezTo>
                          <a:pt x="2034848" y="-46881"/>
                          <a:pt x="2177619" y="20271"/>
                          <a:pt x="2286581" y="0"/>
                        </a:cubicBezTo>
                        <a:cubicBezTo>
                          <a:pt x="2402512" y="-29807"/>
                          <a:pt x="2438196" y="26875"/>
                          <a:pt x="2570553" y="0"/>
                        </a:cubicBezTo>
                        <a:cubicBezTo>
                          <a:pt x="2707777" y="-47058"/>
                          <a:pt x="2760310" y="50495"/>
                          <a:pt x="2961013" y="0"/>
                        </a:cubicBezTo>
                        <a:cubicBezTo>
                          <a:pt x="3095379" y="-45453"/>
                          <a:pt x="3298253" y="50690"/>
                          <a:pt x="3457963" y="0"/>
                        </a:cubicBezTo>
                        <a:cubicBezTo>
                          <a:pt x="3650783" y="-44936"/>
                          <a:pt x="3851824" y="54752"/>
                          <a:pt x="3954914" y="0"/>
                        </a:cubicBezTo>
                        <a:cubicBezTo>
                          <a:pt x="4084820" y="-41163"/>
                          <a:pt x="4141497" y="42525"/>
                          <a:pt x="4238885" y="0"/>
                        </a:cubicBezTo>
                        <a:cubicBezTo>
                          <a:pt x="4321386" y="-51536"/>
                          <a:pt x="4459343" y="49907"/>
                          <a:pt x="4522856" y="0"/>
                        </a:cubicBezTo>
                        <a:cubicBezTo>
                          <a:pt x="4558114" y="-62345"/>
                          <a:pt x="4686796" y="20435"/>
                          <a:pt x="4806828" y="0"/>
                        </a:cubicBezTo>
                        <a:cubicBezTo>
                          <a:pt x="4917509" y="-51303"/>
                          <a:pt x="5271074" y="112022"/>
                          <a:pt x="5392518" y="0"/>
                        </a:cubicBezTo>
                        <a:cubicBezTo>
                          <a:pt x="5433346" y="-18928"/>
                          <a:pt x="5456489" y="48703"/>
                          <a:pt x="5460574" y="125841"/>
                        </a:cubicBezTo>
                        <a:cubicBezTo>
                          <a:pt x="5484928" y="355800"/>
                          <a:pt x="5424743" y="450979"/>
                          <a:pt x="5460574" y="629192"/>
                        </a:cubicBezTo>
                        <a:cubicBezTo>
                          <a:pt x="5467251" y="701487"/>
                          <a:pt x="5432040" y="744173"/>
                          <a:pt x="5392518" y="755034"/>
                        </a:cubicBezTo>
                        <a:cubicBezTo>
                          <a:pt x="5230401" y="799896"/>
                          <a:pt x="5149159" y="709695"/>
                          <a:pt x="5055302" y="755034"/>
                        </a:cubicBezTo>
                        <a:cubicBezTo>
                          <a:pt x="4982133" y="798375"/>
                          <a:pt x="4693760" y="691753"/>
                          <a:pt x="4611597" y="755034"/>
                        </a:cubicBezTo>
                        <a:cubicBezTo>
                          <a:pt x="4499932" y="834880"/>
                          <a:pt x="4399809" y="674692"/>
                          <a:pt x="4274381" y="755034"/>
                        </a:cubicBezTo>
                        <a:cubicBezTo>
                          <a:pt x="4129549" y="837543"/>
                          <a:pt x="3953317" y="710355"/>
                          <a:pt x="3883921" y="755034"/>
                        </a:cubicBezTo>
                        <a:cubicBezTo>
                          <a:pt x="3812824" y="785314"/>
                          <a:pt x="3549057" y="725558"/>
                          <a:pt x="3440215" y="755034"/>
                        </a:cubicBezTo>
                        <a:cubicBezTo>
                          <a:pt x="3304776" y="804666"/>
                          <a:pt x="3202605" y="655071"/>
                          <a:pt x="2996510" y="755034"/>
                        </a:cubicBezTo>
                        <a:cubicBezTo>
                          <a:pt x="2769824" y="846550"/>
                          <a:pt x="2599833" y="684789"/>
                          <a:pt x="2446315" y="755034"/>
                        </a:cubicBezTo>
                        <a:cubicBezTo>
                          <a:pt x="2342023" y="826953"/>
                          <a:pt x="2202304" y="733041"/>
                          <a:pt x="1949365" y="755034"/>
                        </a:cubicBezTo>
                        <a:cubicBezTo>
                          <a:pt x="1723871" y="775185"/>
                          <a:pt x="1735437" y="730721"/>
                          <a:pt x="1665394" y="755034"/>
                        </a:cubicBezTo>
                        <a:cubicBezTo>
                          <a:pt x="1597144" y="780224"/>
                          <a:pt x="1266917" y="681514"/>
                          <a:pt x="1115199" y="755034"/>
                        </a:cubicBezTo>
                        <a:cubicBezTo>
                          <a:pt x="975313" y="861259"/>
                          <a:pt x="731472" y="679120"/>
                          <a:pt x="565004" y="755034"/>
                        </a:cubicBezTo>
                        <a:cubicBezTo>
                          <a:pt x="360219" y="785403"/>
                          <a:pt x="309144" y="742396"/>
                          <a:pt x="68055" y="755034"/>
                        </a:cubicBezTo>
                        <a:cubicBezTo>
                          <a:pt x="29619" y="751151"/>
                          <a:pt x="-6260" y="708932"/>
                          <a:pt x="0" y="629192"/>
                        </a:cubicBezTo>
                        <a:cubicBezTo>
                          <a:pt x="261" y="416459"/>
                          <a:pt x="40541" y="241309"/>
                          <a:pt x="0" y="125841"/>
                        </a:cubicBezTo>
                        <a:close/>
                      </a:path>
                      <a:path w="5460574" h="755034" stroke="0" extrusionOk="0">
                        <a:moveTo>
                          <a:pt x="0" y="125841"/>
                        </a:moveTo>
                        <a:cubicBezTo>
                          <a:pt x="2182" y="59064"/>
                          <a:pt x="39606" y="11023"/>
                          <a:pt x="68055" y="0"/>
                        </a:cubicBezTo>
                        <a:cubicBezTo>
                          <a:pt x="253942" y="-23586"/>
                          <a:pt x="386597" y="114277"/>
                          <a:pt x="565004" y="0"/>
                        </a:cubicBezTo>
                        <a:cubicBezTo>
                          <a:pt x="759294" y="-50775"/>
                          <a:pt x="931437" y="26499"/>
                          <a:pt x="1061955" y="0"/>
                        </a:cubicBezTo>
                        <a:cubicBezTo>
                          <a:pt x="1193105" y="-8064"/>
                          <a:pt x="1321943" y="26138"/>
                          <a:pt x="1558904" y="0"/>
                        </a:cubicBezTo>
                        <a:cubicBezTo>
                          <a:pt x="1776482" y="-31269"/>
                          <a:pt x="1933129" y="163117"/>
                          <a:pt x="2109099" y="0"/>
                        </a:cubicBezTo>
                        <a:cubicBezTo>
                          <a:pt x="2299642" y="-96100"/>
                          <a:pt x="2299589" y="-12839"/>
                          <a:pt x="2446315" y="0"/>
                        </a:cubicBezTo>
                        <a:cubicBezTo>
                          <a:pt x="2600699" y="-15393"/>
                          <a:pt x="2806773" y="35325"/>
                          <a:pt x="2890020" y="0"/>
                        </a:cubicBezTo>
                        <a:cubicBezTo>
                          <a:pt x="2970505" y="-396"/>
                          <a:pt x="3156208" y="109940"/>
                          <a:pt x="3280481" y="0"/>
                        </a:cubicBezTo>
                        <a:cubicBezTo>
                          <a:pt x="3433921" y="-71558"/>
                          <a:pt x="3519624" y="14994"/>
                          <a:pt x="3617697" y="0"/>
                        </a:cubicBezTo>
                        <a:cubicBezTo>
                          <a:pt x="3691019" y="12275"/>
                          <a:pt x="4019927" y="98253"/>
                          <a:pt x="4114647" y="0"/>
                        </a:cubicBezTo>
                        <a:cubicBezTo>
                          <a:pt x="4218404" y="-96977"/>
                          <a:pt x="4341988" y="4734"/>
                          <a:pt x="4398618" y="0"/>
                        </a:cubicBezTo>
                        <a:cubicBezTo>
                          <a:pt x="4453907" y="5034"/>
                          <a:pt x="4605621" y="51497"/>
                          <a:pt x="4682590" y="0"/>
                        </a:cubicBezTo>
                        <a:cubicBezTo>
                          <a:pt x="4764652" y="-59342"/>
                          <a:pt x="5151301" y="137390"/>
                          <a:pt x="5392518" y="0"/>
                        </a:cubicBezTo>
                        <a:cubicBezTo>
                          <a:pt x="5433012" y="5722"/>
                          <a:pt x="5461603" y="38066"/>
                          <a:pt x="5460574" y="125841"/>
                        </a:cubicBezTo>
                        <a:cubicBezTo>
                          <a:pt x="5470634" y="238390"/>
                          <a:pt x="5412828" y="450089"/>
                          <a:pt x="5460574" y="629192"/>
                        </a:cubicBezTo>
                        <a:cubicBezTo>
                          <a:pt x="5453523" y="709723"/>
                          <a:pt x="5434077" y="747485"/>
                          <a:pt x="5392518" y="755034"/>
                        </a:cubicBezTo>
                        <a:cubicBezTo>
                          <a:pt x="5256289" y="784784"/>
                          <a:pt x="5136726" y="750726"/>
                          <a:pt x="4948813" y="755034"/>
                        </a:cubicBezTo>
                        <a:cubicBezTo>
                          <a:pt x="4757408" y="785533"/>
                          <a:pt x="4702079" y="690309"/>
                          <a:pt x="4558353" y="755034"/>
                        </a:cubicBezTo>
                        <a:cubicBezTo>
                          <a:pt x="4378484" y="855762"/>
                          <a:pt x="4156094" y="699432"/>
                          <a:pt x="4061402" y="755034"/>
                        </a:cubicBezTo>
                        <a:cubicBezTo>
                          <a:pt x="3968183" y="802847"/>
                          <a:pt x="3807187" y="712943"/>
                          <a:pt x="3724186" y="755034"/>
                        </a:cubicBezTo>
                        <a:cubicBezTo>
                          <a:pt x="3645470" y="800231"/>
                          <a:pt x="3492841" y="750710"/>
                          <a:pt x="3386970" y="755034"/>
                        </a:cubicBezTo>
                        <a:cubicBezTo>
                          <a:pt x="3260147" y="746478"/>
                          <a:pt x="3114255" y="717938"/>
                          <a:pt x="2943265" y="755034"/>
                        </a:cubicBezTo>
                        <a:cubicBezTo>
                          <a:pt x="2776151" y="774815"/>
                          <a:pt x="2697955" y="754351"/>
                          <a:pt x="2499560" y="755034"/>
                        </a:cubicBezTo>
                        <a:cubicBezTo>
                          <a:pt x="2319757" y="764554"/>
                          <a:pt x="2351560" y="728661"/>
                          <a:pt x="2215588" y="755034"/>
                        </a:cubicBezTo>
                        <a:cubicBezTo>
                          <a:pt x="2098098" y="796195"/>
                          <a:pt x="1946046" y="685538"/>
                          <a:pt x="1878372" y="755034"/>
                        </a:cubicBezTo>
                        <a:cubicBezTo>
                          <a:pt x="1798959" y="815185"/>
                          <a:pt x="1670458" y="729686"/>
                          <a:pt x="1594401" y="755034"/>
                        </a:cubicBezTo>
                        <a:cubicBezTo>
                          <a:pt x="1497376" y="777343"/>
                          <a:pt x="1345754" y="761746"/>
                          <a:pt x="1257185" y="755034"/>
                        </a:cubicBezTo>
                        <a:cubicBezTo>
                          <a:pt x="1149980" y="756060"/>
                          <a:pt x="971392" y="633499"/>
                          <a:pt x="760235" y="755034"/>
                        </a:cubicBezTo>
                        <a:cubicBezTo>
                          <a:pt x="560662" y="857318"/>
                          <a:pt x="233019" y="691372"/>
                          <a:pt x="68055" y="755034"/>
                        </a:cubicBezTo>
                        <a:cubicBezTo>
                          <a:pt x="19460" y="750868"/>
                          <a:pt x="7648" y="702043"/>
                          <a:pt x="0" y="629192"/>
                        </a:cubicBezTo>
                        <a:cubicBezTo>
                          <a:pt x="-10343" y="464959"/>
                          <a:pt x="-16420" y="306533"/>
                          <a:pt x="0" y="125841"/>
                        </a:cubicBezTo>
                        <a:close/>
                      </a:path>
                      <a:path w="5460574" h="755034" fill="none" stroke="0" extrusionOk="0">
                        <a:moveTo>
                          <a:pt x="0" y="125841"/>
                        </a:moveTo>
                        <a:cubicBezTo>
                          <a:pt x="2047" y="61086"/>
                          <a:pt x="40380" y="1576"/>
                          <a:pt x="68055" y="0"/>
                        </a:cubicBezTo>
                        <a:cubicBezTo>
                          <a:pt x="221744" y="-86489"/>
                          <a:pt x="388540" y="21488"/>
                          <a:pt x="565004" y="0"/>
                        </a:cubicBezTo>
                        <a:cubicBezTo>
                          <a:pt x="781298" y="-20300"/>
                          <a:pt x="807325" y="46237"/>
                          <a:pt x="902220" y="0"/>
                        </a:cubicBezTo>
                        <a:cubicBezTo>
                          <a:pt x="1018301" y="-14190"/>
                          <a:pt x="1082388" y="32802"/>
                          <a:pt x="1239436" y="0"/>
                        </a:cubicBezTo>
                        <a:cubicBezTo>
                          <a:pt x="1352168" y="-59429"/>
                          <a:pt x="1514578" y="41320"/>
                          <a:pt x="1789632" y="0"/>
                        </a:cubicBezTo>
                        <a:cubicBezTo>
                          <a:pt x="2060499" y="-51952"/>
                          <a:pt x="2189618" y="-8204"/>
                          <a:pt x="2286581" y="0"/>
                        </a:cubicBezTo>
                        <a:cubicBezTo>
                          <a:pt x="2409690" y="-13798"/>
                          <a:pt x="2433293" y="23821"/>
                          <a:pt x="2570553" y="0"/>
                        </a:cubicBezTo>
                        <a:cubicBezTo>
                          <a:pt x="2709103" y="-61573"/>
                          <a:pt x="2811796" y="27331"/>
                          <a:pt x="2961013" y="0"/>
                        </a:cubicBezTo>
                        <a:cubicBezTo>
                          <a:pt x="3111720" y="-56283"/>
                          <a:pt x="3272281" y="9216"/>
                          <a:pt x="3457963" y="0"/>
                        </a:cubicBezTo>
                        <a:cubicBezTo>
                          <a:pt x="3644708" y="-43297"/>
                          <a:pt x="3840220" y="73308"/>
                          <a:pt x="3954914" y="0"/>
                        </a:cubicBezTo>
                        <a:cubicBezTo>
                          <a:pt x="4066600" y="-48903"/>
                          <a:pt x="4151391" y="29815"/>
                          <a:pt x="4238885" y="0"/>
                        </a:cubicBezTo>
                        <a:cubicBezTo>
                          <a:pt x="4338775" y="-33713"/>
                          <a:pt x="4438522" y="71395"/>
                          <a:pt x="4522856" y="0"/>
                        </a:cubicBezTo>
                        <a:cubicBezTo>
                          <a:pt x="4601750" y="-36147"/>
                          <a:pt x="4713276" y="28209"/>
                          <a:pt x="4806828" y="0"/>
                        </a:cubicBezTo>
                        <a:cubicBezTo>
                          <a:pt x="4940648" y="-67308"/>
                          <a:pt x="5294999" y="148459"/>
                          <a:pt x="5392518" y="0"/>
                        </a:cubicBezTo>
                        <a:cubicBezTo>
                          <a:pt x="5412040" y="-13382"/>
                          <a:pt x="5469519" y="39886"/>
                          <a:pt x="5460574" y="125841"/>
                        </a:cubicBezTo>
                        <a:cubicBezTo>
                          <a:pt x="5503198" y="308772"/>
                          <a:pt x="5456155" y="447019"/>
                          <a:pt x="5460574" y="629192"/>
                        </a:cubicBezTo>
                        <a:cubicBezTo>
                          <a:pt x="5467540" y="705804"/>
                          <a:pt x="5430510" y="748055"/>
                          <a:pt x="5392518" y="755034"/>
                        </a:cubicBezTo>
                        <a:cubicBezTo>
                          <a:pt x="5212466" y="787245"/>
                          <a:pt x="5134588" y="690352"/>
                          <a:pt x="5055302" y="755034"/>
                        </a:cubicBezTo>
                        <a:cubicBezTo>
                          <a:pt x="4957762" y="824757"/>
                          <a:pt x="4698978" y="667683"/>
                          <a:pt x="4611597" y="755034"/>
                        </a:cubicBezTo>
                        <a:cubicBezTo>
                          <a:pt x="4505577" y="877999"/>
                          <a:pt x="4392654" y="712320"/>
                          <a:pt x="4274381" y="755034"/>
                        </a:cubicBezTo>
                        <a:cubicBezTo>
                          <a:pt x="4138655" y="803532"/>
                          <a:pt x="3986241" y="695617"/>
                          <a:pt x="3883921" y="755034"/>
                        </a:cubicBezTo>
                        <a:cubicBezTo>
                          <a:pt x="3795934" y="810847"/>
                          <a:pt x="3581618" y="707538"/>
                          <a:pt x="3440215" y="755034"/>
                        </a:cubicBezTo>
                        <a:cubicBezTo>
                          <a:pt x="3295071" y="793273"/>
                          <a:pt x="3187686" y="666052"/>
                          <a:pt x="2996510" y="755034"/>
                        </a:cubicBezTo>
                        <a:cubicBezTo>
                          <a:pt x="2788328" y="836933"/>
                          <a:pt x="2566052" y="672374"/>
                          <a:pt x="2446315" y="755034"/>
                        </a:cubicBezTo>
                        <a:cubicBezTo>
                          <a:pt x="2352193" y="807951"/>
                          <a:pt x="2206751" y="713019"/>
                          <a:pt x="1949365" y="755034"/>
                        </a:cubicBezTo>
                        <a:cubicBezTo>
                          <a:pt x="1724244" y="770867"/>
                          <a:pt x="1744004" y="737101"/>
                          <a:pt x="1665394" y="755034"/>
                        </a:cubicBezTo>
                        <a:cubicBezTo>
                          <a:pt x="1584432" y="777533"/>
                          <a:pt x="1304222" y="644702"/>
                          <a:pt x="1115199" y="755034"/>
                        </a:cubicBezTo>
                        <a:cubicBezTo>
                          <a:pt x="929245" y="813387"/>
                          <a:pt x="788664" y="737601"/>
                          <a:pt x="565004" y="755034"/>
                        </a:cubicBezTo>
                        <a:cubicBezTo>
                          <a:pt x="357650" y="795896"/>
                          <a:pt x="330966" y="734325"/>
                          <a:pt x="68055" y="755034"/>
                        </a:cubicBezTo>
                        <a:cubicBezTo>
                          <a:pt x="52542" y="748520"/>
                          <a:pt x="-1627" y="704963"/>
                          <a:pt x="0" y="629192"/>
                        </a:cubicBezTo>
                        <a:cubicBezTo>
                          <a:pt x="-32377" y="442646"/>
                          <a:pt x="26540" y="260994"/>
                          <a:pt x="0" y="125841"/>
                        </a:cubicBezTo>
                        <a:close/>
                      </a:path>
                    </a:pathLst>
                  </a:custGeom>
                  <ask:type>
                    <ask:lineSketchScribble/>
                  </ask:type>
                </ask:lineSketchStyleProps>
              </a:ext>
            </a:extLst>
          </a:ln>
          <a:effectLst/>
        </p:spPr>
        <p:txBody>
          <a:bodyPr rtlCol="0" anchor="ctr"/>
          <a:lstStyle/>
          <a:p>
            <a:pPr algn="ctr">
              <a:defRPr/>
            </a:pPr>
            <a:endParaRPr lang="en-US" sz="1800" kern="0" dirty="0">
              <a:solidFill>
                <a:prstClr val="white"/>
              </a:solidFill>
              <a:latin typeface="Arial" panose="020B0604020202020204" pitchFamily="34" charset="0"/>
              <a:cs typeface="Arial" panose="020B0604020202020204" pitchFamily="34" charset="0"/>
            </a:endParaRPr>
          </a:p>
        </p:txBody>
      </p:sp>
      <p:sp>
        <p:nvSpPr>
          <p:cNvPr id="3" name="Oval 2">
            <a:extLst>
              <a:ext uri="{FF2B5EF4-FFF2-40B4-BE49-F238E27FC236}">
                <a16:creationId xmlns:a16="http://schemas.microsoft.com/office/drawing/2014/main" id="{C10068B5-F0C1-4214-BB1B-727726315392}"/>
              </a:ext>
            </a:extLst>
          </p:cNvPr>
          <p:cNvSpPr/>
          <p:nvPr/>
        </p:nvSpPr>
        <p:spPr>
          <a:xfrm>
            <a:off x="131146" y="60911"/>
            <a:ext cx="2592444" cy="482010"/>
          </a:xfrm>
          <a:prstGeom prst="ellipse">
            <a:avLst/>
          </a:prstGeom>
          <a:solidFill>
            <a:srgbClr val="CB28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latin typeface="Arial" panose="020B0604020202020204" pitchFamily="34" charset="0"/>
                <a:cs typeface="Arial" panose="020B0604020202020204" pitchFamily="34" charset="0"/>
              </a:rPr>
              <a:t>Đọc đoạn 4</a:t>
            </a:r>
            <a:endParaRPr lang="en-US" sz="2400" dirty="0">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D49219C3-FBE6-4946-81D9-B8ABBB8EA39A}"/>
              </a:ext>
            </a:extLst>
          </p:cNvPr>
          <p:cNvSpPr/>
          <p:nvPr/>
        </p:nvSpPr>
        <p:spPr>
          <a:xfrm>
            <a:off x="3661466" y="894077"/>
            <a:ext cx="1584435" cy="553998"/>
          </a:xfrm>
          <a:prstGeom prst="rect">
            <a:avLst/>
          </a:prstGeom>
        </p:spPr>
        <p:txBody>
          <a:bodyPr wrap="square">
            <a:spAutoFit/>
          </a:bodyPr>
          <a:lstStyle/>
          <a:p>
            <a:pPr>
              <a:defRPr/>
            </a:pPr>
            <a:r>
              <a:rPr lang="en-US" altLang="zh-CN" sz="3000" kern="0" dirty="0" err="1">
                <a:ln w="28575">
                  <a:solidFill>
                    <a:srgbClr val="FFC000"/>
                  </a:solidFill>
                </a:ln>
                <a:solidFill>
                  <a:srgbClr val="904806"/>
                </a:solidFill>
                <a:effectLst>
                  <a:glow rad="139700">
                    <a:schemeClr val="accent1">
                      <a:satMod val="175000"/>
                      <a:alpha val="40000"/>
                    </a:schemeClr>
                  </a:glow>
                </a:effectLst>
                <a:latin typeface="Coiny" panose="02000903060500060000" pitchFamily="2" charset="0"/>
                <a:ea typeface="站酷快乐体2016修订版" panose="02010600030101010101" pitchFamily="2" charset="-122"/>
                <a:cs typeface="Arial"/>
                <a:sym typeface="Arial"/>
              </a:rPr>
              <a:t>Câu</a:t>
            </a:r>
            <a:r>
              <a:rPr lang="en-US" altLang="zh-CN" sz="3000" kern="0" dirty="0">
                <a:ln w="28575">
                  <a:solidFill>
                    <a:srgbClr val="FFC000"/>
                  </a:solidFill>
                </a:ln>
                <a:solidFill>
                  <a:srgbClr val="904806"/>
                </a:solidFill>
                <a:effectLst>
                  <a:glow rad="139700">
                    <a:schemeClr val="accent1">
                      <a:satMod val="175000"/>
                      <a:alpha val="40000"/>
                    </a:schemeClr>
                  </a:glow>
                </a:effectLst>
                <a:latin typeface="Coiny" panose="02000903060500060000" pitchFamily="2" charset="0"/>
                <a:ea typeface="站酷快乐体2016修订版" panose="02010600030101010101" pitchFamily="2" charset="-122"/>
                <a:cs typeface="Arial"/>
                <a:sym typeface="Arial"/>
              </a:rPr>
              <a:t> </a:t>
            </a:r>
            <a:r>
              <a:rPr lang="vi-VN" altLang="zh-CN" sz="3000" kern="0" dirty="0">
                <a:ln w="28575">
                  <a:solidFill>
                    <a:srgbClr val="FFC000"/>
                  </a:solidFill>
                </a:ln>
                <a:solidFill>
                  <a:srgbClr val="904806"/>
                </a:solidFill>
                <a:effectLst>
                  <a:glow rad="139700">
                    <a:schemeClr val="accent1">
                      <a:satMod val="175000"/>
                      <a:alpha val="40000"/>
                    </a:schemeClr>
                  </a:glow>
                </a:effectLst>
                <a:latin typeface="Coiny" panose="02000903060500060000" pitchFamily="2" charset="0"/>
                <a:ea typeface="站酷快乐体2016修订版" panose="02010600030101010101" pitchFamily="2" charset="-122"/>
                <a:cs typeface="Arial"/>
                <a:sym typeface="Arial"/>
              </a:rPr>
              <a:t>4</a:t>
            </a:r>
            <a:endParaRPr lang="en-US" sz="788" kern="0" dirty="0">
              <a:ln w="28575">
                <a:solidFill>
                  <a:srgbClr val="FFC000"/>
                </a:solidFill>
              </a:ln>
              <a:solidFill>
                <a:srgbClr val="904806"/>
              </a:solidFill>
              <a:effectLst>
                <a:glow rad="139700">
                  <a:schemeClr val="accent1">
                    <a:satMod val="175000"/>
                    <a:alpha val="40000"/>
                  </a:schemeClr>
                </a:glow>
              </a:effectLst>
            </a:endParaRPr>
          </a:p>
        </p:txBody>
      </p:sp>
      <p:sp>
        <p:nvSpPr>
          <p:cNvPr id="12" name="Rectangle 11">
            <a:extLst>
              <a:ext uri="{FF2B5EF4-FFF2-40B4-BE49-F238E27FC236}">
                <a16:creationId xmlns:a16="http://schemas.microsoft.com/office/drawing/2014/main" id="{9EC23730-957E-424A-B221-E793B3F87442}"/>
              </a:ext>
            </a:extLst>
          </p:cNvPr>
          <p:cNvSpPr/>
          <p:nvPr/>
        </p:nvSpPr>
        <p:spPr>
          <a:xfrm>
            <a:off x="434552" y="2571750"/>
            <a:ext cx="5616539" cy="400110"/>
          </a:xfrm>
          <a:prstGeom prst="rect">
            <a:avLst/>
          </a:prstGeom>
        </p:spPr>
        <p:txBody>
          <a:bodyPr wrap="square">
            <a:spAutoFit/>
          </a:bodyPr>
          <a:lstStyle/>
          <a:p>
            <a:pPr algn="just">
              <a:spcBef>
                <a:spcPct val="0"/>
              </a:spcBef>
            </a:pPr>
            <a:r>
              <a:rPr lang="en-US" sz="2000" b="1" dirty="0" err="1">
                <a:solidFill>
                  <a:prstClr val="black"/>
                </a:solidFill>
                <a:latin typeface="Arial" panose="020B0604020202020204" pitchFamily="34" charset="0"/>
                <a:cs typeface="Arial" panose="020B0604020202020204" pitchFamily="34" charset="0"/>
              </a:rPr>
              <a:t>Nhụ</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nghĩ</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về</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kế</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hoạch</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của</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bố</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như</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thế</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nào</a:t>
            </a:r>
            <a:r>
              <a:rPr lang="en-US" sz="2000" b="1" dirty="0">
                <a:solidFill>
                  <a:prstClr val="black"/>
                </a:solidFill>
                <a:latin typeface="Arial" panose="020B0604020202020204" pitchFamily="34" charset="0"/>
                <a:cs typeface="Arial" panose="020B0604020202020204" pitchFamily="34" charset="0"/>
              </a:rPr>
              <a:t>?</a:t>
            </a:r>
            <a:r>
              <a:rPr lang="en-US" sz="2000" b="1" dirty="0">
                <a:solidFill>
                  <a:prstClr val="black"/>
                </a:solidFill>
                <a:latin typeface="Times New Roman" panose="02020603050405020304" pitchFamily="18" charset="0"/>
                <a:cs typeface="Times New Roman" panose="02020603050405020304" pitchFamily="18" charset="0"/>
              </a:rPr>
              <a:t> </a:t>
            </a:r>
            <a:endParaRPr lang="en-US" sz="2000" b="1" dirty="0">
              <a:solidFill>
                <a:srgbClr val="000C3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16705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250"/>
                                        <p:tgtEl>
                                          <p:spTgt spid="35"/>
                                        </p:tgtEl>
                                      </p:cBhvr>
                                    </p:animEffect>
                                    <p:anim calcmode="lin" valueType="num">
                                      <p:cBhvr>
                                        <p:cTn id="8" dur="1250" fill="hold"/>
                                        <p:tgtEl>
                                          <p:spTgt spid="35"/>
                                        </p:tgtEl>
                                        <p:attrNameLst>
                                          <p:attrName>ppt_w</p:attrName>
                                        </p:attrNameLst>
                                      </p:cBhvr>
                                      <p:tavLst>
                                        <p:tav tm="0" fmla="#ppt_w*sin(2.5*pi*$)">
                                          <p:val>
                                            <p:fltVal val="0"/>
                                          </p:val>
                                        </p:tav>
                                        <p:tav tm="100000">
                                          <p:val>
                                            <p:fltVal val="1"/>
                                          </p:val>
                                        </p:tav>
                                      </p:tavLst>
                                    </p:anim>
                                    <p:anim calcmode="lin" valueType="num">
                                      <p:cBhvr>
                                        <p:cTn id="9" dur="1250" fill="hold"/>
                                        <p:tgtEl>
                                          <p:spTgt spid="35"/>
                                        </p:tgtEl>
                                        <p:attrNameLst>
                                          <p:attrName>ppt_h</p:attrName>
                                        </p:attrNameLst>
                                      </p:cBhvr>
                                      <p:tavLst>
                                        <p:tav tm="0">
                                          <p:val>
                                            <p:strVal val="#ppt_h"/>
                                          </p:val>
                                        </p:tav>
                                        <p:tav tm="100000">
                                          <p:val>
                                            <p:strVal val="#ppt_h"/>
                                          </p:val>
                                        </p:tav>
                                      </p:tavLst>
                                    </p:anim>
                                  </p:childTnLst>
                                </p:cTn>
                              </p:par>
                            </p:childTnLst>
                          </p:cTn>
                        </p:par>
                        <p:par>
                          <p:cTn id="10" fill="hold">
                            <p:stCondLst>
                              <p:cond delay="1250"/>
                            </p:stCondLst>
                            <p:childTnLst>
                              <p:par>
                                <p:cTn id="11" presetID="22" presetClass="entr" presetSubtype="8" fill="hold" grpId="0" nodeType="afterEffect" nodePh="1">
                                  <p:stCondLst>
                                    <p:cond delay="0"/>
                                  </p:stCondLst>
                                  <p:endCondLst>
                                    <p:cond evt="begin" delay="0">
                                      <p:tn val="11"/>
                                    </p:cond>
                                  </p:end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1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0-#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circle(in)">
                                      <p:cBhvr>
                                        <p:cTn id="24" dur="2000"/>
                                        <p:tgtEl>
                                          <p:spTgt spid="27"/>
                                        </p:tgtEl>
                                      </p:cBhvr>
                                    </p:animEffect>
                                  </p:childTnLst>
                                </p:cTn>
                              </p:par>
                              <p:par>
                                <p:cTn id="25" presetID="6" presetClass="entr" presetSubtype="16" fill="hold" nodeType="with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circle(in)">
                                      <p:cBhvr>
                                        <p:cTn id="27" dur="2000"/>
                                        <p:tgtEl>
                                          <p:spTgt spid="53"/>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circle(in)">
                                      <p:cBhvr>
                                        <p:cTn id="32" dur="2000"/>
                                        <p:tgtEl>
                                          <p:spTgt spid="52"/>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circle(in)">
                                      <p:cBhvr>
                                        <p:cTn id="3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52" grpId="0"/>
      <p:bldP spid="3" grpId="0" animBg="1"/>
      <p:bldP spid="27"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8" name="圆角矩形 17"/>
          <p:cNvSpPr/>
          <p:nvPr/>
        </p:nvSpPr>
        <p:spPr>
          <a:xfrm>
            <a:off x="202801" y="800100"/>
            <a:ext cx="8350079" cy="4066510"/>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ea typeface="微软雅黑 Light" panose="020B0502040204020203" pitchFamily="34" charset="-122"/>
            </a:endParaRPr>
          </a:p>
        </p:txBody>
      </p:sp>
      <p:grpSp>
        <p:nvGrpSpPr>
          <p:cNvPr id="31" name="组合 13"/>
          <p:cNvGrpSpPr/>
          <p:nvPr/>
        </p:nvGrpSpPr>
        <p:grpSpPr>
          <a:xfrm>
            <a:off x="8155158" y="2916620"/>
            <a:ext cx="1808791" cy="2281430"/>
            <a:chOff x="1656283" y="2342932"/>
            <a:chExt cx="2587752" cy="3263934"/>
          </a:xfrm>
        </p:grpSpPr>
        <p:pic>
          <p:nvPicPr>
            <p:cNvPr id="32"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6283" y="2342932"/>
              <a:ext cx="2587752" cy="3263934"/>
            </a:xfrm>
            <a:prstGeom prst="rect">
              <a:avLst/>
            </a:prstGeom>
          </p:spPr>
        </p:pic>
        <p:sp>
          <p:nvSpPr>
            <p:cNvPr id="33" name="对"/>
            <p:cNvSpPr/>
            <p:nvPr/>
          </p:nvSpPr>
          <p:spPr bwMode="auto">
            <a:xfrm>
              <a:off x="3400738" y="2609243"/>
              <a:ext cx="553425" cy="545272"/>
            </a:xfrm>
            <a:custGeom>
              <a:avLst/>
              <a:gdLst>
                <a:gd name="T0" fmla="*/ 1765798 w 2862"/>
                <a:gd name="T1" fmla="*/ 183196 h 2571"/>
                <a:gd name="T2" fmla="*/ 1533042 w 2862"/>
                <a:gd name="T3" fmla="*/ 20145 h 2571"/>
                <a:gd name="T4" fmla="*/ 1420439 w 2862"/>
                <a:gd name="T5" fmla="*/ 53511 h 2571"/>
                <a:gd name="T6" fmla="*/ 764949 w 2862"/>
                <a:gd name="T7" fmla="*/ 989636 h 2571"/>
                <a:gd name="T8" fmla="*/ 379958 w 2862"/>
                <a:gd name="T9" fmla="*/ 446973 h 2571"/>
                <a:gd name="T10" fmla="*/ 266725 w 2862"/>
                <a:gd name="T11" fmla="*/ 412978 h 2571"/>
                <a:gd name="T12" fmla="*/ 34599 w 2862"/>
                <a:gd name="T13" fmla="*/ 576029 h 2571"/>
                <a:gd name="T14" fmla="*/ 27679 w 2862"/>
                <a:gd name="T15" fmla="*/ 693753 h 2571"/>
                <a:gd name="T16" fmla="*/ 595100 w 2862"/>
                <a:gd name="T17" fmla="*/ 1494527 h 2571"/>
                <a:gd name="T18" fmla="*/ 934797 w 2862"/>
                <a:gd name="T19" fmla="*/ 1494527 h 2571"/>
                <a:gd name="T20" fmla="*/ 1773347 w 2862"/>
                <a:gd name="T21" fmla="*/ 300290 h 2571"/>
                <a:gd name="T22" fmla="*/ 1765798 w 2862"/>
                <a:gd name="T23" fmla="*/ 183196 h 25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62" h="2571">
                  <a:moveTo>
                    <a:pt x="2807" y="291"/>
                  </a:moveTo>
                  <a:cubicBezTo>
                    <a:pt x="2693" y="191"/>
                    <a:pt x="2570" y="104"/>
                    <a:pt x="2437" y="32"/>
                  </a:cubicBezTo>
                  <a:cubicBezTo>
                    <a:pt x="2379" y="0"/>
                    <a:pt x="2301" y="22"/>
                    <a:pt x="2258" y="85"/>
                  </a:cubicBezTo>
                  <a:cubicBezTo>
                    <a:pt x="1216" y="1572"/>
                    <a:pt x="1216" y="1572"/>
                    <a:pt x="1216" y="1572"/>
                  </a:cubicBezTo>
                  <a:cubicBezTo>
                    <a:pt x="604" y="710"/>
                    <a:pt x="604" y="710"/>
                    <a:pt x="604" y="710"/>
                  </a:cubicBezTo>
                  <a:cubicBezTo>
                    <a:pt x="561" y="647"/>
                    <a:pt x="482" y="624"/>
                    <a:pt x="424" y="656"/>
                  </a:cubicBezTo>
                  <a:cubicBezTo>
                    <a:pt x="292" y="729"/>
                    <a:pt x="169" y="815"/>
                    <a:pt x="55" y="915"/>
                  </a:cubicBezTo>
                  <a:cubicBezTo>
                    <a:pt x="5" y="958"/>
                    <a:pt x="0" y="1040"/>
                    <a:pt x="44" y="1102"/>
                  </a:cubicBezTo>
                  <a:cubicBezTo>
                    <a:pt x="44" y="1102"/>
                    <a:pt x="848" y="2237"/>
                    <a:pt x="946" y="2374"/>
                  </a:cubicBezTo>
                  <a:cubicBezTo>
                    <a:pt x="1087" y="2571"/>
                    <a:pt x="1350" y="2561"/>
                    <a:pt x="1486" y="2374"/>
                  </a:cubicBezTo>
                  <a:cubicBezTo>
                    <a:pt x="1587" y="2235"/>
                    <a:pt x="2819" y="477"/>
                    <a:pt x="2819" y="477"/>
                  </a:cubicBezTo>
                  <a:cubicBezTo>
                    <a:pt x="2862" y="415"/>
                    <a:pt x="2857" y="334"/>
                    <a:pt x="2807" y="291"/>
                  </a:cubicBezTo>
                  <a:close/>
                </a:path>
              </a:pathLst>
            </a:custGeom>
            <a:solidFill>
              <a:srgbClr val="E55174"/>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sz="1013">
                <a:ea typeface="微软雅黑 Light" panose="020B0502040204020203" pitchFamily="34" charset="-122"/>
              </a:endParaRPr>
            </a:p>
          </p:txBody>
        </p:sp>
      </p:grpSp>
      <p:grpSp>
        <p:nvGrpSpPr>
          <p:cNvPr id="8" name="Group 7">
            <a:extLst>
              <a:ext uri="{FF2B5EF4-FFF2-40B4-BE49-F238E27FC236}">
                <a16:creationId xmlns:a16="http://schemas.microsoft.com/office/drawing/2014/main" id="{9403E3C4-F4D4-4DB4-8271-A162B239BBF9}"/>
              </a:ext>
            </a:extLst>
          </p:cNvPr>
          <p:cNvGrpSpPr/>
          <p:nvPr/>
        </p:nvGrpSpPr>
        <p:grpSpPr>
          <a:xfrm>
            <a:off x="1720203" y="1228820"/>
            <a:ext cx="5061098" cy="721568"/>
            <a:chOff x="7788693" y="261759"/>
            <a:chExt cx="3751868" cy="1829149"/>
          </a:xfrm>
        </p:grpSpPr>
        <p:sp>
          <p:nvSpPr>
            <p:cNvPr id="9" name="Rectangle: Rounded Corners 43">
              <a:extLst>
                <a:ext uri="{FF2B5EF4-FFF2-40B4-BE49-F238E27FC236}">
                  <a16:creationId xmlns:a16="http://schemas.microsoft.com/office/drawing/2014/main" id="{7127BBBD-1016-4798-A926-1C7F27C98AA7}"/>
                </a:ext>
              </a:extLst>
            </p:cNvPr>
            <p:cNvSpPr/>
            <p:nvPr/>
          </p:nvSpPr>
          <p:spPr>
            <a:xfrm>
              <a:off x="7788693" y="261759"/>
              <a:ext cx="3751868" cy="1829149"/>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custGeom>
                      <a:avLst/>
                      <a:gdLst>
                        <a:gd name="connsiteX0" fmla="*/ 0 w 5061098"/>
                        <a:gd name="connsiteY0" fmla="*/ 120264 h 721568"/>
                        <a:gd name="connsiteX1" fmla="*/ 199227 w 5061098"/>
                        <a:gd name="connsiteY1" fmla="*/ 0 h 721568"/>
                        <a:gd name="connsiteX2" fmla="*/ 1069587 w 5061098"/>
                        <a:gd name="connsiteY2" fmla="*/ 0 h 721568"/>
                        <a:gd name="connsiteX3" fmla="*/ 1846693 w 5061098"/>
                        <a:gd name="connsiteY3" fmla="*/ 0 h 721568"/>
                        <a:gd name="connsiteX4" fmla="*/ 2623802 w 5061098"/>
                        <a:gd name="connsiteY4" fmla="*/ 0 h 721568"/>
                        <a:gd name="connsiteX5" fmla="*/ 3261029 w 5061098"/>
                        <a:gd name="connsiteY5" fmla="*/ 0 h 721568"/>
                        <a:gd name="connsiteX6" fmla="*/ 3944884 w 5061098"/>
                        <a:gd name="connsiteY6" fmla="*/ 0 h 721568"/>
                        <a:gd name="connsiteX7" fmla="*/ 4861870 w 5061098"/>
                        <a:gd name="connsiteY7" fmla="*/ 0 h 721568"/>
                        <a:gd name="connsiteX8" fmla="*/ 5061098 w 5061098"/>
                        <a:gd name="connsiteY8" fmla="*/ 120264 h 721568"/>
                        <a:gd name="connsiteX9" fmla="*/ 5061098 w 5061098"/>
                        <a:gd name="connsiteY9" fmla="*/ 601303 h 721568"/>
                        <a:gd name="connsiteX10" fmla="*/ 4861870 w 5061098"/>
                        <a:gd name="connsiteY10" fmla="*/ 721568 h 721568"/>
                        <a:gd name="connsiteX11" fmla="*/ 4084764 w 5061098"/>
                        <a:gd name="connsiteY11" fmla="*/ 721568 h 721568"/>
                        <a:gd name="connsiteX12" fmla="*/ 3214404 w 5061098"/>
                        <a:gd name="connsiteY12" fmla="*/ 721568 h 721568"/>
                        <a:gd name="connsiteX13" fmla="*/ 2530549 w 5061098"/>
                        <a:gd name="connsiteY13" fmla="*/ 721568 h 721568"/>
                        <a:gd name="connsiteX14" fmla="*/ 1706815 w 5061098"/>
                        <a:gd name="connsiteY14" fmla="*/ 721568 h 721568"/>
                        <a:gd name="connsiteX15" fmla="*/ 1022960 w 5061098"/>
                        <a:gd name="connsiteY15" fmla="*/ 721568 h 721568"/>
                        <a:gd name="connsiteX16" fmla="*/ 199227 w 5061098"/>
                        <a:gd name="connsiteY16" fmla="*/ 721568 h 721568"/>
                        <a:gd name="connsiteX17" fmla="*/ 0 w 5061098"/>
                        <a:gd name="connsiteY17" fmla="*/ 601303 h 721568"/>
                        <a:gd name="connsiteX18" fmla="*/ 0 w 5061098"/>
                        <a:gd name="connsiteY18" fmla="*/ 120264 h 721568"/>
                        <a:gd name="connsiteX0" fmla="*/ 0 w 5061098"/>
                        <a:gd name="connsiteY0" fmla="*/ 120264 h 721568"/>
                        <a:gd name="connsiteX1" fmla="*/ 199227 w 5061098"/>
                        <a:gd name="connsiteY1" fmla="*/ 0 h 721568"/>
                        <a:gd name="connsiteX2" fmla="*/ 1022960 w 5061098"/>
                        <a:gd name="connsiteY2" fmla="*/ 0 h 721568"/>
                        <a:gd name="connsiteX3" fmla="*/ 1846693 w 5061098"/>
                        <a:gd name="connsiteY3" fmla="*/ 0 h 721568"/>
                        <a:gd name="connsiteX4" fmla="*/ 2670428 w 5061098"/>
                        <a:gd name="connsiteY4" fmla="*/ 0 h 721568"/>
                        <a:gd name="connsiteX5" fmla="*/ 3540788 w 5061098"/>
                        <a:gd name="connsiteY5" fmla="*/ 0 h 721568"/>
                        <a:gd name="connsiteX6" fmla="*/ 4861870 w 5061098"/>
                        <a:gd name="connsiteY6" fmla="*/ 0 h 721568"/>
                        <a:gd name="connsiteX7" fmla="*/ 5061098 w 5061098"/>
                        <a:gd name="connsiteY7" fmla="*/ 120264 h 721568"/>
                        <a:gd name="connsiteX8" fmla="*/ 5061098 w 5061098"/>
                        <a:gd name="connsiteY8" fmla="*/ 601303 h 721568"/>
                        <a:gd name="connsiteX9" fmla="*/ 4861870 w 5061098"/>
                        <a:gd name="connsiteY9" fmla="*/ 721568 h 721568"/>
                        <a:gd name="connsiteX10" fmla="*/ 4224642 w 5061098"/>
                        <a:gd name="connsiteY10" fmla="*/ 721568 h 721568"/>
                        <a:gd name="connsiteX11" fmla="*/ 3400909 w 5061098"/>
                        <a:gd name="connsiteY11" fmla="*/ 721568 h 721568"/>
                        <a:gd name="connsiteX12" fmla="*/ 2717055 w 5061098"/>
                        <a:gd name="connsiteY12" fmla="*/ 721568 h 721568"/>
                        <a:gd name="connsiteX13" fmla="*/ 2033200 w 5061098"/>
                        <a:gd name="connsiteY13" fmla="*/ 721568 h 721568"/>
                        <a:gd name="connsiteX14" fmla="*/ 1162840 w 5061098"/>
                        <a:gd name="connsiteY14" fmla="*/ 721568 h 721568"/>
                        <a:gd name="connsiteX15" fmla="*/ 199227 w 5061098"/>
                        <a:gd name="connsiteY15" fmla="*/ 721568 h 721568"/>
                        <a:gd name="connsiteX16" fmla="*/ 0 w 5061098"/>
                        <a:gd name="connsiteY16" fmla="*/ 601303 h 721568"/>
                        <a:gd name="connsiteX17" fmla="*/ 0 w 5061098"/>
                        <a:gd name="connsiteY17" fmla="*/ 120264 h 721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61098" h="721568" fill="none" extrusionOk="0">
                          <a:moveTo>
                            <a:pt x="0" y="120264"/>
                          </a:moveTo>
                          <a:cubicBezTo>
                            <a:pt x="-1280" y="88064"/>
                            <a:pt x="70960" y="-6903"/>
                            <a:pt x="199227" y="0"/>
                          </a:cubicBezTo>
                          <a:cubicBezTo>
                            <a:pt x="534196" y="1070"/>
                            <a:pt x="682454" y="60590"/>
                            <a:pt x="1069587" y="0"/>
                          </a:cubicBezTo>
                          <a:cubicBezTo>
                            <a:pt x="1450569" y="-60985"/>
                            <a:pt x="1641032" y="-8154"/>
                            <a:pt x="1846693" y="0"/>
                          </a:cubicBezTo>
                          <a:cubicBezTo>
                            <a:pt x="2069179" y="6831"/>
                            <a:pt x="2441953" y="7566"/>
                            <a:pt x="2623802" y="0"/>
                          </a:cubicBezTo>
                          <a:cubicBezTo>
                            <a:pt x="2769771" y="-8771"/>
                            <a:pt x="3017324" y="35926"/>
                            <a:pt x="3261029" y="0"/>
                          </a:cubicBezTo>
                          <a:cubicBezTo>
                            <a:pt x="3486245" y="-40807"/>
                            <a:pt x="3632289" y="-27356"/>
                            <a:pt x="3944884" y="0"/>
                          </a:cubicBezTo>
                          <a:cubicBezTo>
                            <a:pt x="4236457" y="-10179"/>
                            <a:pt x="4585071" y="-24514"/>
                            <a:pt x="4861870" y="0"/>
                          </a:cubicBezTo>
                          <a:cubicBezTo>
                            <a:pt x="4972066" y="-11474"/>
                            <a:pt x="5092043" y="60630"/>
                            <a:pt x="5061098" y="120264"/>
                          </a:cubicBezTo>
                          <a:cubicBezTo>
                            <a:pt x="5100161" y="349085"/>
                            <a:pt x="5047249" y="483298"/>
                            <a:pt x="5061098" y="601303"/>
                          </a:cubicBezTo>
                          <a:cubicBezTo>
                            <a:pt x="5068093" y="641485"/>
                            <a:pt x="5010206" y="730360"/>
                            <a:pt x="4861870" y="721568"/>
                          </a:cubicBezTo>
                          <a:cubicBezTo>
                            <a:pt x="4562205" y="774638"/>
                            <a:pt x="4280087" y="723360"/>
                            <a:pt x="4084764" y="721568"/>
                          </a:cubicBezTo>
                          <a:cubicBezTo>
                            <a:pt x="4015345" y="720483"/>
                            <a:pt x="3613449" y="718285"/>
                            <a:pt x="3214404" y="721568"/>
                          </a:cubicBezTo>
                          <a:cubicBezTo>
                            <a:pt x="2774337" y="767660"/>
                            <a:pt x="2859030" y="728780"/>
                            <a:pt x="2530549" y="721568"/>
                          </a:cubicBezTo>
                          <a:cubicBezTo>
                            <a:pt x="2221455" y="735727"/>
                            <a:pt x="2069548" y="664822"/>
                            <a:pt x="1706815" y="721568"/>
                          </a:cubicBezTo>
                          <a:cubicBezTo>
                            <a:pt x="1339758" y="763729"/>
                            <a:pt x="1235874" y="695405"/>
                            <a:pt x="1022960" y="721568"/>
                          </a:cubicBezTo>
                          <a:cubicBezTo>
                            <a:pt x="825901" y="782826"/>
                            <a:pt x="525034" y="710340"/>
                            <a:pt x="199227" y="721568"/>
                          </a:cubicBezTo>
                          <a:cubicBezTo>
                            <a:pt x="89462" y="711974"/>
                            <a:pt x="3358" y="675452"/>
                            <a:pt x="0" y="601303"/>
                          </a:cubicBezTo>
                          <a:cubicBezTo>
                            <a:pt x="-94011" y="355718"/>
                            <a:pt x="-16805" y="285764"/>
                            <a:pt x="0" y="120264"/>
                          </a:cubicBezTo>
                          <a:close/>
                        </a:path>
                        <a:path w="5061098" h="721568" stroke="0" extrusionOk="0">
                          <a:moveTo>
                            <a:pt x="0" y="120264"/>
                          </a:moveTo>
                          <a:cubicBezTo>
                            <a:pt x="-20172" y="52495"/>
                            <a:pt x="105450" y="21057"/>
                            <a:pt x="199227" y="0"/>
                          </a:cubicBezTo>
                          <a:cubicBezTo>
                            <a:pt x="569153" y="-37300"/>
                            <a:pt x="701869" y="-2123"/>
                            <a:pt x="1022960" y="0"/>
                          </a:cubicBezTo>
                          <a:cubicBezTo>
                            <a:pt x="1319587" y="-28140"/>
                            <a:pt x="1440084" y="34993"/>
                            <a:pt x="1846693" y="0"/>
                          </a:cubicBezTo>
                          <a:cubicBezTo>
                            <a:pt x="2202411" y="-40756"/>
                            <a:pt x="2414612" y="32924"/>
                            <a:pt x="2670428" y="0"/>
                          </a:cubicBezTo>
                          <a:cubicBezTo>
                            <a:pt x="2979005" y="-21432"/>
                            <a:pt x="3136377" y="57364"/>
                            <a:pt x="3540788" y="0"/>
                          </a:cubicBezTo>
                          <a:cubicBezTo>
                            <a:pt x="4010871" y="-36915"/>
                            <a:pt x="4237532" y="143614"/>
                            <a:pt x="4861870" y="0"/>
                          </a:cubicBezTo>
                          <a:cubicBezTo>
                            <a:pt x="4984132" y="-1517"/>
                            <a:pt x="5056991" y="49590"/>
                            <a:pt x="5061098" y="120264"/>
                          </a:cubicBezTo>
                          <a:cubicBezTo>
                            <a:pt x="5137685" y="279713"/>
                            <a:pt x="4950589" y="363386"/>
                            <a:pt x="5061098" y="601303"/>
                          </a:cubicBezTo>
                          <a:cubicBezTo>
                            <a:pt x="5074692" y="635751"/>
                            <a:pt x="4937190" y="745268"/>
                            <a:pt x="4861870" y="721568"/>
                          </a:cubicBezTo>
                          <a:cubicBezTo>
                            <a:pt x="4648602" y="718400"/>
                            <a:pt x="4494302" y="677654"/>
                            <a:pt x="4224642" y="721568"/>
                          </a:cubicBezTo>
                          <a:cubicBezTo>
                            <a:pt x="3961065" y="822235"/>
                            <a:pt x="3652510" y="683871"/>
                            <a:pt x="3400909" y="721568"/>
                          </a:cubicBezTo>
                          <a:cubicBezTo>
                            <a:pt x="3141497" y="760482"/>
                            <a:pt x="2896776" y="656883"/>
                            <a:pt x="2717055" y="721568"/>
                          </a:cubicBezTo>
                          <a:cubicBezTo>
                            <a:pt x="2559485" y="754629"/>
                            <a:pt x="2245734" y="687774"/>
                            <a:pt x="2033200" y="721568"/>
                          </a:cubicBezTo>
                          <a:cubicBezTo>
                            <a:pt x="1918658" y="745659"/>
                            <a:pt x="1518348" y="717238"/>
                            <a:pt x="1162840" y="721568"/>
                          </a:cubicBezTo>
                          <a:cubicBezTo>
                            <a:pt x="744454" y="761259"/>
                            <a:pt x="426234" y="662442"/>
                            <a:pt x="199227" y="721568"/>
                          </a:cubicBezTo>
                          <a:cubicBezTo>
                            <a:pt x="101489" y="740618"/>
                            <a:pt x="-20034" y="665043"/>
                            <a:pt x="0" y="601303"/>
                          </a:cubicBezTo>
                          <a:cubicBezTo>
                            <a:pt x="-15640" y="377079"/>
                            <a:pt x="40451" y="316298"/>
                            <a:pt x="0" y="120264"/>
                          </a:cubicBezTo>
                          <a:close/>
                        </a:path>
                        <a:path w="5061098" h="721568" fill="none" stroke="0" extrusionOk="0">
                          <a:moveTo>
                            <a:pt x="0" y="120264"/>
                          </a:moveTo>
                          <a:cubicBezTo>
                            <a:pt x="-14729" y="53095"/>
                            <a:pt x="117636" y="20690"/>
                            <a:pt x="199227" y="0"/>
                          </a:cubicBezTo>
                          <a:cubicBezTo>
                            <a:pt x="562891" y="-43391"/>
                            <a:pt x="730021" y="43218"/>
                            <a:pt x="1069587" y="0"/>
                          </a:cubicBezTo>
                          <a:cubicBezTo>
                            <a:pt x="1423531" y="-41721"/>
                            <a:pt x="1599640" y="20427"/>
                            <a:pt x="1846693" y="0"/>
                          </a:cubicBezTo>
                          <a:cubicBezTo>
                            <a:pt x="2102239" y="-846"/>
                            <a:pt x="2387167" y="13781"/>
                            <a:pt x="2623802" y="0"/>
                          </a:cubicBezTo>
                          <a:cubicBezTo>
                            <a:pt x="2785234" y="-47583"/>
                            <a:pt x="3027131" y="25184"/>
                            <a:pt x="3261029" y="0"/>
                          </a:cubicBezTo>
                          <a:cubicBezTo>
                            <a:pt x="3524316" y="-38105"/>
                            <a:pt x="3670687" y="-14530"/>
                            <a:pt x="3944884" y="0"/>
                          </a:cubicBezTo>
                          <a:cubicBezTo>
                            <a:pt x="4294570" y="11882"/>
                            <a:pt x="4511114" y="6540"/>
                            <a:pt x="4861870" y="0"/>
                          </a:cubicBezTo>
                          <a:cubicBezTo>
                            <a:pt x="4974871" y="-9133"/>
                            <a:pt x="5075558" y="60609"/>
                            <a:pt x="5061098" y="120264"/>
                          </a:cubicBezTo>
                          <a:cubicBezTo>
                            <a:pt x="5099463" y="346085"/>
                            <a:pt x="5037584" y="456217"/>
                            <a:pt x="5061098" y="601303"/>
                          </a:cubicBezTo>
                          <a:cubicBezTo>
                            <a:pt x="5087859" y="684255"/>
                            <a:pt x="4980404" y="746465"/>
                            <a:pt x="4861870" y="721568"/>
                          </a:cubicBezTo>
                          <a:cubicBezTo>
                            <a:pt x="4586027" y="742324"/>
                            <a:pt x="4268630" y="671203"/>
                            <a:pt x="4084764" y="721568"/>
                          </a:cubicBezTo>
                          <a:cubicBezTo>
                            <a:pt x="3946799" y="744461"/>
                            <a:pt x="3605061" y="702167"/>
                            <a:pt x="3214404" y="721568"/>
                          </a:cubicBezTo>
                          <a:cubicBezTo>
                            <a:pt x="2811157" y="781525"/>
                            <a:pt x="2871713" y="706130"/>
                            <a:pt x="2530549" y="721568"/>
                          </a:cubicBezTo>
                          <a:cubicBezTo>
                            <a:pt x="2211751" y="721573"/>
                            <a:pt x="2078169" y="674020"/>
                            <a:pt x="1706815" y="721568"/>
                          </a:cubicBezTo>
                          <a:cubicBezTo>
                            <a:pt x="1316506" y="758682"/>
                            <a:pt x="1237049" y="700901"/>
                            <a:pt x="1022960" y="721568"/>
                          </a:cubicBezTo>
                          <a:cubicBezTo>
                            <a:pt x="876123" y="702801"/>
                            <a:pt x="520550" y="670196"/>
                            <a:pt x="199227" y="721568"/>
                          </a:cubicBezTo>
                          <a:cubicBezTo>
                            <a:pt x="86823" y="740359"/>
                            <a:pt x="2964" y="659291"/>
                            <a:pt x="0" y="601303"/>
                          </a:cubicBezTo>
                          <a:cubicBezTo>
                            <a:pt x="-110043" y="387588"/>
                            <a:pt x="3732" y="241765"/>
                            <a:pt x="0" y="120264"/>
                          </a:cubicBezTo>
                          <a:close/>
                        </a:path>
                      </a:pathLst>
                    </a:custGeom>
                    <ask:type>
                      <ask:lineSketchScribble/>
                    </ask:type>
                  </ask:lineSketchStyleProps>
                </a:ext>
              </a:extLst>
            </a:ln>
            <a:effectLst/>
          </p:spPr>
          <p:txBody>
            <a:bodyPr rtlCol="0" anchor="ctr"/>
            <a:lstStyle/>
            <a:p>
              <a:pPr algn="ctr">
                <a:defRPr/>
              </a:pPr>
              <a:endParaRPr lang="en-US" kern="0">
                <a:solidFill>
                  <a:prstClr val="white"/>
                </a:solidFill>
                <a:latin typeface="等线"/>
              </a:endParaRPr>
            </a:p>
          </p:txBody>
        </p:sp>
        <p:sp>
          <p:nvSpPr>
            <p:cNvPr id="10" name="Rectangle 9">
              <a:extLst>
                <a:ext uri="{FF2B5EF4-FFF2-40B4-BE49-F238E27FC236}">
                  <a16:creationId xmlns:a16="http://schemas.microsoft.com/office/drawing/2014/main" id="{F88ECC85-6057-447C-B4F0-A42343F18C95}"/>
                </a:ext>
              </a:extLst>
            </p:cNvPr>
            <p:cNvSpPr/>
            <p:nvPr/>
          </p:nvSpPr>
          <p:spPr>
            <a:xfrm>
              <a:off x="7848756" y="509453"/>
              <a:ext cx="3591098" cy="1170304"/>
            </a:xfrm>
            <a:prstGeom prst="rect">
              <a:avLst/>
            </a:prstGeom>
          </p:spPr>
          <p:txBody>
            <a:bodyPr wrap="square">
              <a:spAutoFit/>
            </a:bodyPr>
            <a:lstStyle/>
            <a:p>
              <a:pPr algn="ctr">
                <a:defRPr/>
              </a:pPr>
              <a:r>
                <a:rPr lang="vi-VN" altLang="zh-CN" sz="2400" b="1" kern="0" dirty="0">
                  <a:solidFill>
                    <a:srgbClr val="FF0000"/>
                  </a:solidFill>
                  <a:latin typeface="Arial" panose="020B0604020202020204" pitchFamily="34" charset="0"/>
                  <a:ea typeface="inpin heiti" charset="-122"/>
                  <a:cs typeface="Arial" panose="020B0604020202020204" pitchFamily="34" charset="0"/>
                </a:rPr>
                <a:t>Nêu nội dung chính của đoạn 4.</a:t>
              </a:r>
              <a:endParaRPr lang="zh-CN" altLang="en-US" sz="2400" b="1" kern="0" dirty="0">
                <a:solidFill>
                  <a:srgbClr val="FF0000"/>
                </a:solidFill>
                <a:latin typeface="Arial" panose="020B0604020202020204" pitchFamily="34" charset="0"/>
                <a:ea typeface="inpin heiti" charset="-122"/>
                <a:cs typeface="Arial" panose="020B0604020202020204" pitchFamily="34" charset="0"/>
              </a:endParaRPr>
            </a:p>
          </p:txBody>
        </p:sp>
      </p:grpSp>
      <p:sp>
        <p:nvSpPr>
          <p:cNvPr id="11" name="Rounded Rectangle 17">
            <a:extLst>
              <a:ext uri="{FF2B5EF4-FFF2-40B4-BE49-F238E27FC236}">
                <a16:creationId xmlns:a16="http://schemas.microsoft.com/office/drawing/2014/main" id="{2EAB2125-BEF9-4DA0-9F8D-827364F747D6}"/>
              </a:ext>
            </a:extLst>
          </p:cNvPr>
          <p:cNvSpPr/>
          <p:nvPr/>
        </p:nvSpPr>
        <p:spPr>
          <a:xfrm>
            <a:off x="591120" y="2499541"/>
            <a:ext cx="7713665" cy="1635430"/>
          </a:xfrm>
          <a:prstGeom prst="roundRect">
            <a:avLst>
              <a:gd name="adj" fmla="val 11248"/>
            </a:avLst>
          </a:prstGeom>
          <a:noFill/>
          <a:ln w="57150" cap="flat" cmpd="sng" algn="ctr">
            <a:solidFill>
              <a:srgbClr val="C46208"/>
            </a:solidFill>
            <a:prstDash val="solid"/>
            <a:miter lim="800000"/>
          </a:ln>
          <a:effectLst/>
        </p:spPr>
        <p:txBody>
          <a:bodyPr rtlCol="0" anchor="ctr"/>
          <a:lstStyle/>
          <a:p>
            <a:pPr algn="ctr">
              <a:defRPr/>
            </a:pPr>
            <a:endParaRPr lang="en-US" sz="760">
              <a:solidFill>
                <a:srgbClr val="FFFFFF"/>
              </a:solidFill>
              <a:cs typeface="Arial"/>
              <a:sym typeface="Arial"/>
            </a:endParaRPr>
          </a:p>
        </p:txBody>
      </p:sp>
      <p:sp>
        <p:nvSpPr>
          <p:cNvPr id="12" name="Text Box 6">
            <a:extLst>
              <a:ext uri="{FF2B5EF4-FFF2-40B4-BE49-F238E27FC236}">
                <a16:creationId xmlns:a16="http://schemas.microsoft.com/office/drawing/2014/main" id="{DB699AD8-405C-46ED-BC4A-80F4CC422C8C}"/>
              </a:ext>
            </a:extLst>
          </p:cNvPr>
          <p:cNvSpPr txBox="1">
            <a:spLocks noChangeArrowheads="1"/>
          </p:cNvSpPr>
          <p:nvPr/>
        </p:nvSpPr>
        <p:spPr bwMode="auto">
          <a:xfrm>
            <a:off x="784466" y="2617465"/>
            <a:ext cx="7326972" cy="1230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50000"/>
              </a:lnSpc>
              <a:buClr>
                <a:schemeClr val="accent2"/>
              </a:buClr>
            </a:pPr>
            <a:r>
              <a:rPr lang="vi-VN" altLang="vi-VN" sz="2600" b="1" dirty="0">
                <a:solidFill>
                  <a:srgbClr val="09163D"/>
                </a:solidFill>
                <a:highlight>
                  <a:srgbClr val="FFFF00"/>
                </a:highlight>
                <a:latin typeface="ARI"/>
              </a:rPr>
              <a:t>Ý đoạn 4:</a:t>
            </a:r>
            <a:r>
              <a:rPr lang="vi-VN" altLang="vi-VN" sz="2600" b="1" dirty="0">
                <a:solidFill>
                  <a:srgbClr val="C46208"/>
                </a:solidFill>
                <a:highlight>
                  <a:srgbClr val="FFFF00"/>
                </a:highlight>
                <a:latin typeface="ARI"/>
              </a:rPr>
              <a:t> </a:t>
            </a:r>
          </a:p>
          <a:p>
            <a:pPr>
              <a:lnSpc>
                <a:spcPct val="150000"/>
              </a:lnSpc>
              <a:buClr>
                <a:schemeClr val="accent2"/>
              </a:buClr>
            </a:pPr>
            <a:r>
              <a:rPr lang="vi-VN" altLang="vi-VN" sz="2600" b="1" i="1" dirty="0">
                <a:solidFill>
                  <a:srgbClr val="C46208"/>
                </a:solidFill>
                <a:latin typeface="ARI"/>
              </a:rPr>
              <a:t> </a:t>
            </a:r>
            <a:r>
              <a:rPr lang="en-US" sz="2600" b="1" i="1" dirty="0" err="1">
                <a:solidFill>
                  <a:srgbClr val="09163D"/>
                </a:solidFill>
                <a:latin typeface="ARI"/>
              </a:rPr>
              <a:t>Suy</a:t>
            </a:r>
            <a:r>
              <a:rPr lang="en-US" sz="2600" b="1" i="1" dirty="0">
                <a:solidFill>
                  <a:srgbClr val="09163D"/>
                </a:solidFill>
                <a:latin typeface="ARI"/>
              </a:rPr>
              <a:t> </a:t>
            </a:r>
            <a:r>
              <a:rPr lang="en-US" sz="2600" b="1" i="1" dirty="0" err="1">
                <a:solidFill>
                  <a:srgbClr val="09163D"/>
                </a:solidFill>
                <a:latin typeface="ARI"/>
              </a:rPr>
              <a:t>nghĩ</a:t>
            </a:r>
            <a:r>
              <a:rPr lang="en-US" sz="2600" b="1" i="1" dirty="0">
                <a:solidFill>
                  <a:srgbClr val="09163D"/>
                </a:solidFill>
                <a:latin typeface="ARI"/>
              </a:rPr>
              <a:t> </a:t>
            </a:r>
            <a:r>
              <a:rPr lang="en-US" sz="2600" b="1" i="1" dirty="0" err="1">
                <a:solidFill>
                  <a:srgbClr val="09163D"/>
                </a:solidFill>
                <a:latin typeface="ARI"/>
              </a:rPr>
              <a:t>của</a:t>
            </a:r>
            <a:r>
              <a:rPr lang="en-US" sz="2600" b="1" i="1" dirty="0">
                <a:solidFill>
                  <a:srgbClr val="09163D"/>
                </a:solidFill>
                <a:latin typeface="ARI"/>
              </a:rPr>
              <a:t> </a:t>
            </a:r>
            <a:r>
              <a:rPr lang="en-US" sz="2600" b="1" i="1" dirty="0" err="1">
                <a:solidFill>
                  <a:srgbClr val="09163D"/>
                </a:solidFill>
                <a:latin typeface="ARI"/>
              </a:rPr>
              <a:t>Nhụ</a:t>
            </a:r>
            <a:r>
              <a:rPr lang="en-US" sz="2600" b="1" i="1" dirty="0">
                <a:solidFill>
                  <a:srgbClr val="09163D"/>
                </a:solidFill>
                <a:latin typeface="ARI"/>
              </a:rPr>
              <a:t> </a:t>
            </a:r>
            <a:r>
              <a:rPr lang="en-US" sz="2600" b="1" i="1" dirty="0" err="1">
                <a:solidFill>
                  <a:srgbClr val="09163D"/>
                </a:solidFill>
                <a:latin typeface="ARI"/>
              </a:rPr>
              <a:t>về</a:t>
            </a:r>
            <a:r>
              <a:rPr lang="en-US" sz="2600" b="1" i="1" dirty="0">
                <a:solidFill>
                  <a:srgbClr val="09163D"/>
                </a:solidFill>
                <a:latin typeface="ARI"/>
              </a:rPr>
              <a:t> </a:t>
            </a:r>
            <a:r>
              <a:rPr lang="en-US" sz="2600" b="1" i="1" dirty="0" err="1">
                <a:solidFill>
                  <a:srgbClr val="09163D"/>
                </a:solidFill>
                <a:latin typeface="ARI"/>
              </a:rPr>
              <a:t>việc</a:t>
            </a:r>
            <a:r>
              <a:rPr lang="en-US" sz="2600" b="1" i="1" dirty="0">
                <a:solidFill>
                  <a:srgbClr val="09163D"/>
                </a:solidFill>
                <a:latin typeface="ARI"/>
              </a:rPr>
              <a:t> </a:t>
            </a:r>
            <a:r>
              <a:rPr lang="en-US" sz="2600" b="1" i="1" dirty="0" err="1">
                <a:solidFill>
                  <a:srgbClr val="09163D"/>
                </a:solidFill>
                <a:latin typeface="ARI"/>
              </a:rPr>
              <a:t>lập</a:t>
            </a:r>
            <a:r>
              <a:rPr lang="en-US" sz="2600" b="1" i="1" dirty="0">
                <a:solidFill>
                  <a:srgbClr val="09163D"/>
                </a:solidFill>
                <a:latin typeface="ARI"/>
              </a:rPr>
              <a:t> </a:t>
            </a:r>
            <a:r>
              <a:rPr lang="en-US" sz="2600" b="1" i="1" dirty="0" err="1">
                <a:solidFill>
                  <a:srgbClr val="09163D"/>
                </a:solidFill>
                <a:latin typeface="ARI"/>
              </a:rPr>
              <a:t>làng</a:t>
            </a:r>
            <a:r>
              <a:rPr lang="en-US" sz="2600" b="1" i="1" dirty="0">
                <a:solidFill>
                  <a:srgbClr val="09163D"/>
                </a:solidFill>
                <a:latin typeface="ARI"/>
              </a:rPr>
              <a:t> </a:t>
            </a:r>
            <a:r>
              <a:rPr lang="en-US" sz="2600" b="1" i="1" dirty="0" err="1">
                <a:solidFill>
                  <a:srgbClr val="09163D"/>
                </a:solidFill>
                <a:latin typeface="ARI"/>
              </a:rPr>
              <a:t>mới</a:t>
            </a:r>
            <a:r>
              <a:rPr lang="en-US" sz="2600" b="1" i="1" dirty="0">
                <a:solidFill>
                  <a:srgbClr val="09163D"/>
                </a:solidFill>
                <a:latin typeface="ARI"/>
              </a:rPr>
              <a:t> ở </a:t>
            </a:r>
            <a:r>
              <a:rPr lang="en-US" sz="2600" b="1" i="1" dirty="0" err="1">
                <a:solidFill>
                  <a:srgbClr val="09163D"/>
                </a:solidFill>
                <a:latin typeface="ARI"/>
              </a:rPr>
              <a:t>ngoài</a:t>
            </a:r>
            <a:r>
              <a:rPr lang="en-US" sz="2600" b="1" i="1" dirty="0">
                <a:solidFill>
                  <a:srgbClr val="09163D"/>
                </a:solidFill>
                <a:latin typeface="ARI"/>
              </a:rPr>
              <a:t> </a:t>
            </a:r>
            <a:r>
              <a:rPr lang="en-US" sz="2600" b="1" i="1" dirty="0" err="1">
                <a:solidFill>
                  <a:srgbClr val="09163D"/>
                </a:solidFill>
                <a:latin typeface="ARI"/>
              </a:rPr>
              <a:t>đảo</a:t>
            </a:r>
            <a:r>
              <a:rPr lang="en-US" sz="2600" b="1" i="1" dirty="0">
                <a:solidFill>
                  <a:srgbClr val="09163D"/>
                </a:solidFill>
                <a:latin typeface="ARI"/>
              </a:rPr>
              <a:t>. </a:t>
            </a:r>
            <a:endParaRPr lang="en-US" altLang="vi-VN" sz="2600" b="1" i="1" dirty="0">
              <a:solidFill>
                <a:srgbClr val="09163D"/>
              </a:solidFill>
              <a:latin typeface="ARI"/>
            </a:endParaRPr>
          </a:p>
        </p:txBody>
      </p:sp>
    </p:spTree>
    <p:extLst>
      <p:ext uri="{BB962C8B-B14F-4D97-AF65-F5344CB8AC3E}">
        <p14:creationId xmlns:p14="http://schemas.microsoft.com/office/powerpoint/2010/main" val="20147493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
            <a:extLst>
              <a:ext uri="{FF2B5EF4-FFF2-40B4-BE49-F238E27FC236}">
                <a16:creationId xmlns:a16="http://schemas.microsoft.com/office/drawing/2014/main" id="{1C4B0130-C6B1-4CC7-8936-A2390627CA8A}"/>
              </a:ext>
            </a:extLst>
          </p:cNvPr>
          <p:cNvGrpSpPr/>
          <p:nvPr/>
        </p:nvGrpSpPr>
        <p:grpSpPr>
          <a:xfrm>
            <a:off x="50800" y="90384"/>
            <a:ext cx="9042400" cy="4962731"/>
            <a:chOff x="1987573" y="2811145"/>
            <a:chExt cx="3167875" cy="2507658"/>
          </a:xfrm>
        </p:grpSpPr>
        <p:sp>
          <p:nvSpPr>
            <p:cNvPr id="16" name="MH_SubTitle_1">
              <a:extLst>
                <a:ext uri="{FF2B5EF4-FFF2-40B4-BE49-F238E27FC236}">
                  <a16:creationId xmlns:a16="http://schemas.microsoft.com/office/drawing/2014/main" id="{241126EE-57D0-401D-986E-EC8C84FFE80E}"/>
                </a:ext>
              </a:extLst>
            </p:cNvPr>
            <p:cNvSpPr>
              <a:spLocks/>
            </p:cNvSpPr>
            <p:nvPr>
              <p:custDataLst>
                <p:tags r:id="rId1"/>
              </p:custDataLst>
            </p:nvPr>
          </p:nvSpPr>
          <p:spPr bwMode="auto">
            <a:xfrm>
              <a:off x="1987573" y="2811145"/>
              <a:ext cx="3167875" cy="2507658"/>
            </a:xfrm>
            <a:custGeom>
              <a:avLst/>
              <a:gdLst>
                <a:gd name="T0" fmla="*/ 61 w 931"/>
                <a:gd name="T1" fmla="*/ 248 h 253"/>
                <a:gd name="T2" fmla="*/ 140 w 931"/>
                <a:gd name="T3" fmla="*/ 245 h 253"/>
                <a:gd name="T4" fmla="*/ 566 w 931"/>
                <a:gd name="T5" fmla="*/ 245 h 253"/>
                <a:gd name="T6" fmla="*/ 910 w 931"/>
                <a:gd name="T7" fmla="*/ 235 h 253"/>
                <a:gd name="T8" fmla="*/ 906 w 931"/>
                <a:gd name="T9" fmla="*/ 15 h 253"/>
                <a:gd name="T10" fmla="*/ 744 w 931"/>
                <a:gd name="T11" fmla="*/ 9 h 253"/>
                <a:gd name="T12" fmla="*/ 576 w 931"/>
                <a:gd name="T13" fmla="*/ 5 h 253"/>
                <a:gd name="T14" fmla="*/ 258 w 931"/>
                <a:gd name="T15" fmla="*/ 5 h 253"/>
                <a:gd name="T16" fmla="*/ 86 w 931"/>
                <a:gd name="T17" fmla="*/ 16 h 253"/>
                <a:gd name="T18" fmla="*/ 12 w 931"/>
                <a:gd name="T19" fmla="*/ 27 h 253"/>
                <a:gd name="T20" fmla="*/ 10 w 931"/>
                <a:gd name="T21" fmla="*/ 97 h 253"/>
                <a:gd name="T22" fmla="*/ 13 w 931"/>
                <a:gd name="T23" fmla="*/ 210 h 253"/>
                <a:gd name="T24" fmla="*/ 61 w 931"/>
                <a:gd name="T25" fmla="*/ 248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1" h="253">
                  <a:moveTo>
                    <a:pt x="61" y="248"/>
                  </a:moveTo>
                  <a:cubicBezTo>
                    <a:pt x="88" y="248"/>
                    <a:pt x="115" y="246"/>
                    <a:pt x="140" y="245"/>
                  </a:cubicBezTo>
                  <a:cubicBezTo>
                    <a:pt x="281" y="238"/>
                    <a:pt x="423" y="245"/>
                    <a:pt x="566" y="245"/>
                  </a:cubicBezTo>
                  <a:cubicBezTo>
                    <a:pt x="683" y="245"/>
                    <a:pt x="798" y="253"/>
                    <a:pt x="910" y="235"/>
                  </a:cubicBezTo>
                  <a:cubicBezTo>
                    <a:pt x="907" y="171"/>
                    <a:pt x="931" y="75"/>
                    <a:pt x="906" y="15"/>
                  </a:cubicBezTo>
                  <a:cubicBezTo>
                    <a:pt x="852" y="15"/>
                    <a:pt x="798" y="11"/>
                    <a:pt x="744" y="9"/>
                  </a:cubicBezTo>
                  <a:cubicBezTo>
                    <a:pt x="690" y="6"/>
                    <a:pt x="630" y="8"/>
                    <a:pt x="576" y="5"/>
                  </a:cubicBezTo>
                  <a:cubicBezTo>
                    <a:pt x="468" y="1"/>
                    <a:pt x="366" y="0"/>
                    <a:pt x="258" y="5"/>
                  </a:cubicBezTo>
                  <a:cubicBezTo>
                    <a:pt x="201" y="8"/>
                    <a:pt x="143" y="11"/>
                    <a:pt x="86" y="16"/>
                  </a:cubicBezTo>
                  <a:cubicBezTo>
                    <a:pt x="71" y="18"/>
                    <a:pt x="22" y="16"/>
                    <a:pt x="12" y="27"/>
                  </a:cubicBezTo>
                  <a:cubicBezTo>
                    <a:pt x="0" y="40"/>
                    <a:pt x="10" y="81"/>
                    <a:pt x="10" y="97"/>
                  </a:cubicBezTo>
                  <a:cubicBezTo>
                    <a:pt x="10" y="135"/>
                    <a:pt x="5" y="173"/>
                    <a:pt x="13" y="210"/>
                  </a:cubicBezTo>
                  <a:cubicBezTo>
                    <a:pt x="21" y="243"/>
                    <a:pt x="26" y="248"/>
                    <a:pt x="61" y="248"/>
                  </a:cubicBezTo>
                  <a:close/>
                </a:path>
              </a:pathLst>
            </a:custGeom>
            <a:solidFill>
              <a:schemeClr val="bg1"/>
            </a:solidFill>
            <a:ln w="15875" cap="flat">
              <a:solidFill>
                <a:schemeClr val="accent1">
                  <a:lumMod val="50000"/>
                </a:schemeClr>
              </a:solidFill>
              <a:prstDash val="solid"/>
              <a:miter lim="800000"/>
              <a:headEnd/>
              <a:tailEnd/>
            </a:ln>
          </p:spPr>
          <p:txBody>
            <a:bodyPr anchor="ctr">
              <a:normAutofit/>
            </a:bodyPr>
            <a:lstStyle/>
            <a:p>
              <a:pPr algn="ctr" defTabSz="342900">
                <a:defRPr/>
              </a:pPr>
              <a:endParaRPr lang="zh-CN" altLang="en-US" sz="2100" dirty="0">
                <a:solidFill>
                  <a:srgbClr val="E53238">
                    <a:lumMod val="50000"/>
                  </a:srgbClr>
                </a:solidFill>
                <a:latin typeface="Calibri" panose="020F0502020204030204" pitchFamily="34" charset="0"/>
                <a:ea typeface="字魂36号-正文宋楷" panose="02000000000000000000" pitchFamily="2" charset="-122"/>
                <a:cs typeface="Calibri" panose="020F0502020204030204" pitchFamily="34" charset="0"/>
              </a:endParaRPr>
            </a:p>
          </p:txBody>
        </p:sp>
        <p:sp>
          <p:nvSpPr>
            <p:cNvPr id="17" name="MH_Other_2">
              <a:extLst>
                <a:ext uri="{FF2B5EF4-FFF2-40B4-BE49-F238E27FC236}">
                  <a16:creationId xmlns:a16="http://schemas.microsoft.com/office/drawing/2014/main" id="{3EA906DE-232E-471C-BD68-6EA74FC3B04E}"/>
                </a:ext>
              </a:extLst>
            </p:cNvPr>
            <p:cNvSpPr>
              <a:spLocks/>
            </p:cNvSpPr>
            <p:nvPr>
              <p:custDataLst>
                <p:tags r:id="rId2"/>
              </p:custDataLst>
            </p:nvPr>
          </p:nvSpPr>
          <p:spPr bwMode="auto">
            <a:xfrm>
              <a:off x="2032065" y="2847659"/>
              <a:ext cx="3066166" cy="2379762"/>
            </a:xfrm>
            <a:custGeom>
              <a:avLst/>
              <a:gdLst>
                <a:gd name="T0" fmla="*/ 217439 w 3308350"/>
                <a:gd name="T1" fmla="*/ 70544 h 847726"/>
                <a:gd name="T2" fmla="*/ 38765 w 3308350"/>
                <a:gd name="T3" fmla="*/ 69933 h 847726"/>
                <a:gd name="T4" fmla="*/ 13341 w 3308350"/>
                <a:gd name="T5" fmla="*/ 68710 h 847726"/>
                <a:gd name="T6" fmla="*/ 13027 w 3308350"/>
                <a:gd name="T7" fmla="*/ 69943 h 847726"/>
                <a:gd name="T8" fmla="*/ 238348 w 3308350"/>
                <a:gd name="T9" fmla="*/ 70277 h 847726"/>
                <a:gd name="T10" fmla="*/ 212370 w 3308350"/>
                <a:gd name="T11" fmla="*/ 69608 h 847726"/>
                <a:gd name="T12" fmla="*/ 199312 w 3308350"/>
                <a:gd name="T13" fmla="*/ 69015 h 847726"/>
                <a:gd name="T14" fmla="*/ 177160 w 3308350"/>
                <a:gd name="T15" fmla="*/ 68403 h 847726"/>
                <a:gd name="T16" fmla="*/ 177160 w 3308350"/>
                <a:gd name="T17" fmla="*/ 68403 h 847726"/>
                <a:gd name="T18" fmla="*/ 168726 w 3308350"/>
                <a:gd name="T19" fmla="*/ 69875 h 847726"/>
                <a:gd name="T20" fmla="*/ 159344 w 3308350"/>
                <a:gd name="T21" fmla="*/ 69286 h 847726"/>
                <a:gd name="T22" fmla="*/ 131767 w 3308350"/>
                <a:gd name="T23" fmla="*/ 68001 h 847726"/>
                <a:gd name="T24" fmla="*/ 52142 w 3308350"/>
                <a:gd name="T25" fmla="*/ 68001 h 847726"/>
                <a:gd name="T26" fmla="*/ 52142 w 3308350"/>
                <a:gd name="T27" fmla="*/ 68001 h 847726"/>
                <a:gd name="T28" fmla="*/ 243340 w 3308350"/>
                <a:gd name="T29" fmla="*/ 68345 h 847726"/>
                <a:gd name="T30" fmla="*/ 97101 w 3308350"/>
                <a:gd name="T31" fmla="*/ 69340 h 847726"/>
                <a:gd name="T32" fmla="*/ 78655 w 3308350"/>
                <a:gd name="T33" fmla="*/ 69340 h 847726"/>
                <a:gd name="T34" fmla="*/ 145890 w 3308350"/>
                <a:gd name="T35" fmla="*/ 69902 h 847726"/>
                <a:gd name="T36" fmla="*/ 118057 w 3308350"/>
                <a:gd name="T37" fmla="*/ 68286 h 847726"/>
                <a:gd name="T38" fmla="*/ 65278 w 3308350"/>
                <a:gd name="T39" fmla="*/ 67332 h 847726"/>
                <a:gd name="T40" fmla="*/ 57132 w 3308350"/>
                <a:gd name="T41" fmla="*/ 68286 h 847726"/>
                <a:gd name="T42" fmla="*/ 83723 w 3308350"/>
                <a:gd name="T43" fmla="*/ 68626 h 847726"/>
                <a:gd name="T44" fmla="*/ 9051 w 3308350"/>
                <a:gd name="T45" fmla="*/ 69247 h 847726"/>
                <a:gd name="T46" fmla="*/ 1154 w 3308350"/>
                <a:gd name="T47" fmla="*/ 48591 h 847726"/>
                <a:gd name="T48" fmla="*/ 1154 w 3308350"/>
                <a:gd name="T49" fmla="*/ 48591 h 847726"/>
                <a:gd name="T50" fmla="*/ 272142 w 3308350"/>
                <a:gd name="T51" fmla="*/ 46420 h 847726"/>
                <a:gd name="T52" fmla="*/ 528 w 3308350"/>
                <a:gd name="T53" fmla="*/ 44203 h 847726"/>
                <a:gd name="T54" fmla="*/ 273350 w 3308350"/>
                <a:gd name="T55" fmla="*/ 42033 h 847726"/>
                <a:gd name="T56" fmla="*/ 2186 w 3308350"/>
                <a:gd name="T57" fmla="*/ 22316 h 847726"/>
                <a:gd name="T58" fmla="*/ 905 w 3308350"/>
                <a:gd name="T59" fmla="*/ 27990 h 847726"/>
                <a:gd name="T60" fmla="*/ 274895 w 3308350"/>
                <a:gd name="T61" fmla="*/ 25150 h 847726"/>
                <a:gd name="T62" fmla="*/ 273972 w 3308350"/>
                <a:gd name="T63" fmla="*/ 18791 h 847726"/>
                <a:gd name="T64" fmla="*/ 940 w 3308350"/>
                <a:gd name="T65" fmla="*/ 17804 h 847726"/>
                <a:gd name="T66" fmla="*/ 270850 w 3308350"/>
                <a:gd name="T67" fmla="*/ 5489 h 847726"/>
                <a:gd name="T68" fmla="*/ 270850 w 3308350"/>
                <a:gd name="T69" fmla="*/ 5489 h 847726"/>
                <a:gd name="T70" fmla="*/ 5277 w 3308350"/>
                <a:gd name="T71" fmla="*/ 6727 h 847726"/>
                <a:gd name="T72" fmla="*/ 267142 w 3308350"/>
                <a:gd name="T73" fmla="*/ 5756 h 847726"/>
                <a:gd name="T74" fmla="*/ 27420 w 3308350"/>
                <a:gd name="T75" fmla="*/ 5444 h 847726"/>
                <a:gd name="T76" fmla="*/ 27420 w 3308350"/>
                <a:gd name="T77" fmla="*/ 3883 h 847726"/>
                <a:gd name="T78" fmla="*/ 244952 w 3308350"/>
                <a:gd name="T79" fmla="*/ 5131 h 847726"/>
                <a:gd name="T80" fmla="*/ 241127 w 3308350"/>
                <a:gd name="T81" fmla="*/ 3883 h 847726"/>
                <a:gd name="T82" fmla="*/ 40921 w 3308350"/>
                <a:gd name="T83" fmla="*/ 4194 h 847726"/>
                <a:gd name="T84" fmla="*/ 205605 w 3308350"/>
                <a:gd name="T85" fmla="*/ 2008 h 847726"/>
                <a:gd name="T86" fmla="*/ 204984 w 3308350"/>
                <a:gd name="T87" fmla="*/ 2650 h 847726"/>
                <a:gd name="T88" fmla="*/ 58434 w 3308350"/>
                <a:gd name="T89" fmla="*/ 2907 h 847726"/>
                <a:gd name="T90" fmla="*/ 46189 w 3308350"/>
                <a:gd name="T91" fmla="*/ 5087 h 847726"/>
                <a:gd name="T92" fmla="*/ 222429 w 3308350"/>
                <a:gd name="T93" fmla="*/ 2249 h 847726"/>
                <a:gd name="T94" fmla="*/ 218983 w 3308350"/>
                <a:gd name="T95" fmla="*/ 3213 h 847726"/>
                <a:gd name="T96" fmla="*/ 185843 w 3308350"/>
                <a:gd name="T97" fmla="*/ 3213 h 847726"/>
                <a:gd name="T98" fmla="*/ 201159 w 3308350"/>
                <a:gd name="T99" fmla="*/ 3246 h 847726"/>
                <a:gd name="T100" fmla="*/ 171812 w 3308350"/>
                <a:gd name="T101" fmla="*/ 1383 h 847726"/>
                <a:gd name="T102" fmla="*/ 164884 w 3308350"/>
                <a:gd name="T103" fmla="*/ 2008 h 847726"/>
                <a:gd name="T104" fmla="*/ 80575 w 3308350"/>
                <a:gd name="T105" fmla="*/ 3614 h 847726"/>
                <a:gd name="T106" fmla="*/ 160527 w 3308350"/>
                <a:gd name="T107" fmla="*/ 1355 h 847726"/>
                <a:gd name="T108" fmla="*/ 105830 w 3308350"/>
                <a:gd name="T109" fmla="*/ 401 h 847726"/>
                <a:gd name="T110" fmla="*/ 105830 w 3308350"/>
                <a:gd name="T111" fmla="*/ 401 h 847726"/>
                <a:gd name="T112" fmla="*/ 85880 w 3308350"/>
                <a:gd name="T113" fmla="*/ 1355 h 847726"/>
                <a:gd name="T114" fmla="*/ 138371 w 3308350"/>
                <a:gd name="T115" fmla="*/ 1590 h 847726"/>
                <a:gd name="T116" fmla="*/ 134048 w 3308350"/>
                <a:gd name="T117" fmla="*/ 2276 h 847726"/>
                <a:gd name="T118" fmla="*/ 119325 w 3308350"/>
                <a:gd name="T119" fmla="*/ 1338 h 847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308350" h="847726">
                  <a:moveTo>
                    <a:pt x="2609389" y="817563"/>
                  </a:moveTo>
                  <a:cubicBezTo>
                    <a:pt x="2613127" y="817563"/>
                    <a:pt x="2613127" y="817563"/>
                    <a:pt x="2616866" y="817563"/>
                  </a:cubicBezTo>
                  <a:cubicBezTo>
                    <a:pt x="2646772" y="817563"/>
                    <a:pt x="2676679" y="817563"/>
                    <a:pt x="2710324" y="817563"/>
                  </a:cubicBezTo>
                  <a:cubicBezTo>
                    <a:pt x="2714062" y="817563"/>
                    <a:pt x="2717800" y="821373"/>
                    <a:pt x="2717800" y="825183"/>
                  </a:cubicBezTo>
                  <a:cubicBezTo>
                    <a:pt x="2717800" y="828993"/>
                    <a:pt x="2714062" y="836613"/>
                    <a:pt x="2710324" y="836613"/>
                  </a:cubicBezTo>
                  <a:cubicBezTo>
                    <a:pt x="2676679" y="836613"/>
                    <a:pt x="2646772" y="836613"/>
                    <a:pt x="2616866" y="836613"/>
                  </a:cubicBezTo>
                  <a:cubicBezTo>
                    <a:pt x="2613127" y="836613"/>
                    <a:pt x="2613127" y="836613"/>
                    <a:pt x="2609389" y="836613"/>
                  </a:cubicBezTo>
                  <a:cubicBezTo>
                    <a:pt x="2605651" y="836613"/>
                    <a:pt x="2601912" y="832803"/>
                    <a:pt x="2601912" y="825183"/>
                  </a:cubicBezTo>
                  <a:cubicBezTo>
                    <a:pt x="2601912" y="821373"/>
                    <a:pt x="2605651" y="817563"/>
                    <a:pt x="2609389" y="817563"/>
                  </a:cubicBezTo>
                  <a:close/>
                  <a:moveTo>
                    <a:pt x="466526" y="814842"/>
                  </a:moveTo>
                  <a:cubicBezTo>
                    <a:pt x="470296" y="811213"/>
                    <a:pt x="474067" y="818470"/>
                    <a:pt x="474067" y="822099"/>
                  </a:cubicBezTo>
                  <a:cubicBezTo>
                    <a:pt x="477837" y="825728"/>
                    <a:pt x="470296" y="829356"/>
                    <a:pt x="466526" y="829356"/>
                  </a:cubicBezTo>
                  <a:cubicBezTo>
                    <a:pt x="436363" y="832985"/>
                    <a:pt x="402431" y="832985"/>
                    <a:pt x="368498" y="836613"/>
                  </a:cubicBezTo>
                  <a:cubicBezTo>
                    <a:pt x="360957" y="836613"/>
                    <a:pt x="357187" y="832985"/>
                    <a:pt x="357187" y="825728"/>
                  </a:cubicBezTo>
                  <a:cubicBezTo>
                    <a:pt x="357187" y="822099"/>
                    <a:pt x="360957" y="818470"/>
                    <a:pt x="368498" y="818470"/>
                  </a:cubicBezTo>
                  <a:cubicBezTo>
                    <a:pt x="402431" y="814842"/>
                    <a:pt x="432593" y="814842"/>
                    <a:pt x="466526" y="814842"/>
                  </a:cubicBezTo>
                  <a:close/>
                  <a:moveTo>
                    <a:pt x="155360" y="814408"/>
                  </a:moveTo>
                  <a:cubicBezTo>
                    <a:pt x="156776" y="813039"/>
                    <a:pt x="158664" y="813039"/>
                    <a:pt x="160552" y="814865"/>
                  </a:cubicBezTo>
                  <a:cubicBezTo>
                    <a:pt x="171879" y="814865"/>
                    <a:pt x="183206" y="818516"/>
                    <a:pt x="198309" y="818516"/>
                  </a:cubicBezTo>
                  <a:cubicBezTo>
                    <a:pt x="224738" y="822167"/>
                    <a:pt x="251168" y="825818"/>
                    <a:pt x="281374" y="829470"/>
                  </a:cubicBezTo>
                  <a:cubicBezTo>
                    <a:pt x="285149" y="829470"/>
                    <a:pt x="288925" y="833121"/>
                    <a:pt x="285149" y="836772"/>
                  </a:cubicBezTo>
                  <a:cubicBezTo>
                    <a:pt x="285149" y="844075"/>
                    <a:pt x="281374" y="847726"/>
                    <a:pt x="277598" y="847726"/>
                  </a:cubicBezTo>
                  <a:cubicBezTo>
                    <a:pt x="251168" y="844075"/>
                    <a:pt x="224738" y="840424"/>
                    <a:pt x="194533" y="836772"/>
                  </a:cubicBezTo>
                  <a:cubicBezTo>
                    <a:pt x="179430" y="836772"/>
                    <a:pt x="168103" y="833121"/>
                    <a:pt x="156776" y="829470"/>
                  </a:cubicBezTo>
                  <a:cubicBezTo>
                    <a:pt x="153001" y="829470"/>
                    <a:pt x="149225" y="825818"/>
                    <a:pt x="153001" y="822167"/>
                  </a:cubicBezTo>
                  <a:cubicBezTo>
                    <a:pt x="153001" y="818516"/>
                    <a:pt x="153945" y="815777"/>
                    <a:pt x="155360" y="814408"/>
                  </a:cubicBezTo>
                  <a:close/>
                  <a:moveTo>
                    <a:pt x="2771314" y="814388"/>
                  </a:moveTo>
                  <a:cubicBezTo>
                    <a:pt x="2804959" y="814388"/>
                    <a:pt x="2834865" y="814388"/>
                    <a:pt x="2868510" y="814388"/>
                  </a:cubicBezTo>
                  <a:cubicBezTo>
                    <a:pt x="2872249" y="814388"/>
                    <a:pt x="2879725" y="818198"/>
                    <a:pt x="2879725" y="822008"/>
                  </a:cubicBezTo>
                  <a:cubicBezTo>
                    <a:pt x="2879725" y="825818"/>
                    <a:pt x="2875987" y="833438"/>
                    <a:pt x="2868510" y="833438"/>
                  </a:cubicBezTo>
                  <a:cubicBezTo>
                    <a:pt x="2838604" y="833438"/>
                    <a:pt x="2804959" y="833438"/>
                    <a:pt x="2771314" y="833438"/>
                  </a:cubicBezTo>
                  <a:cubicBezTo>
                    <a:pt x="2767576" y="833438"/>
                    <a:pt x="2763837" y="829628"/>
                    <a:pt x="2763837" y="825818"/>
                  </a:cubicBezTo>
                  <a:cubicBezTo>
                    <a:pt x="2763837" y="822008"/>
                    <a:pt x="2767576" y="814388"/>
                    <a:pt x="2771314" y="814388"/>
                  </a:cubicBezTo>
                  <a:close/>
                  <a:moveTo>
                    <a:pt x="2451202" y="814388"/>
                  </a:moveTo>
                  <a:cubicBezTo>
                    <a:pt x="2484847" y="818092"/>
                    <a:pt x="2514754" y="818092"/>
                    <a:pt x="2548399" y="818092"/>
                  </a:cubicBezTo>
                  <a:cubicBezTo>
                    <a:pt x="2552137" y="818092"/>
                    <a:pt x="2555875" y="821797"/>
                    <a:pt x="2555875" y="825501"/>
                  </a:cubicBezTo>
                  <a:cubicBezTo>
                    <a:pt x="2555875" y="832909"/>
                    <a:pt x="2552137" y="836613"/>
                    <a:pt x="2548399" y="836613"/>
                  </a:cubicBezTo>
                  <a:cubicBezTo>
                    <a:pt x="2514754" y="836613"/>
                    <a:pt x="2481109" y="836613"/>
                    <a:pt x="2451202" y="832909"/>
                  </a:cubicBezTo>
                  <a:cubicBezTo>
                    <a:pt x="2443726" y="832909"/>
                    <a:pt x="2439987" y="829205"/>
                    <a:pt x="2439987" y="825501"/>
                  </a:cubicBezTo>
                  <a:cubicBezTo>
                    <a:pt x="2439987" y="821797"/>
                    <a:pt x="2443726" y="814388"/>
                    <a:pt x="2451202" y="814388"/>
                  </a:cubicBezTo>
                  <a:close/>
                  <a:moveTo>
                    <a:pt x="2387498" y="811213"/>
                  </a:moveTo>
                  <a:cubicBezTo>
                    <a:pt x="2394975" y="811213"/>
                    <a:pt x="2398713" y="814842"/>
                    <a:pt x="2398713" y="818470"/>
                  </a:cubicBezTo>
                  <a:cubicBezTo>
                    <a:pt x="2398713" y="825728"/>
                    <a:pt x="2394975" y="829356"/>
                    <a:pt x="2391237" y="829356"/>
                  </a:cubicBezTo>
                  <a:cubicBezTo>
                    <a:pt x="2357592" y="832985"/>
                    <a:pt x="2323947" y="832985"/>
                    <a:pt x="2290302" y="836613"/>
                  </a:cubicBezTo>
                  <a:cubicBezTo>
                    <a:pt x="2286564" y="836613"/>
                    <a:pt x="2282825" y="832985"/>
                    <a:pt x="2282825" y="829356"/>
                  </a:cubicBezTo>
                  <a:cubicBezTo>
                    <a:pt x="2282825" y="822099"/>
                    <a:pt x="2286564" y="818470"/>
                    <a:pt x="2290302" y="818470"/>
                  </a:cubicBezTo>
                  <a:cubicBezTo>
                    <a:pt x="2323947" y="814842"/>
                    <a:pt x="2353853" y="814842"/>
                    <a:pt x="2387498" y="811213"/>
                  </a:cubicBezTo>
                  <a:close/>
                  <a:moveTo>
                    <a:pt x="2132115" y="811213"/>
                  </a:moveTo>
                  <a:cubicBezTo>
                    <a:pt x="2162022" y="811213"/>
                    <a:pt x="2195667" y="814917"/>
                    <a:pt x="2229312" y="814917"/>
                  </a:cubicBezTo>
                  <a:cubicBezTo>
                    <a:pt x="2233050" y="814917"/>
                    <a:pt x="2236788" y="818622"/>
                    <a:pt x="2236788" y="822326"/>
                  </a:cubicBezTo>
                  <a:cubicBezTo>
                    <a:pt x="2236788" y="829734"/>
                    <a:pt x="2233050" y="833438"/>
                    <a:pt x="2229312" y="833438"/>
                  </a:cubicBezTo>
                  <a:cubicBezTo>
                    <a:pt x="2195667" y="829734"/>
                    <a:pt x="2162022" y="829734"/>
                    <a:pt x="2128377" y="829734"/>
                  </a:cubicBezTo>
                  <a:cubicBezTo>
                    <a:pt x="2124639" y="829734"/>
                    <a:pt x="2120900" y="826030"/>
                    <a:pt x="2120900" y="822326"/>
                  </a:cubicBezTo>
                  <a:cubicBezTo>
                    <a:pt x="2120900" y="814917"/>
                    <a:pt x="2124639" y="811213"/>
                    <a:pt x="2132115" y="811213"/>
                  </a:cubicBezTo>
                  <a:close/>
                  <a:moveTo>
                    <a:pt x="1970286" y="811213"/>
                  </a:moveTo>
                  <a:cubicBezTo>
                    <a:pt x="1989138" y="811213"/>
                    <a:pt x="2011760" y="811213"/>
                    <a:pt x="2030611" y="811213"/>
                  </a:cubicBezTo>
                  <a:cubicBezTo>
                    <a:pt x="2041922" y="811213"/>
                    <a:pt x="2057003" y="811213"/>
                    <a:pt x="2068314" y="811213"/>
                  </a:cubicBezTo>
                  <a:cubicBezTo>
                    <a:pt x="2072085" y="811213"/>
                    <a:pt x="2079625" y="814706"/>
                    <a:pt x="2079625" y="821691"/>
                  </a:cubicBezTo>
                  <a:cubicBezTo>
                    <a:pt x="2079625" y="825184"/>
                    <a:pt x="2072085" y="828676"/>
                    <a:pt x="2068314" y="828676"/>
                  </a:cubicBezTo>
                  <a:cubicBezTo>
                    <a:pt x="2057003" y="828676"/>
                    <a:pt x="2041922" y="828676"/>
                    <a:pt x="2030611" y="828676"/>
                  </a:cubicBezTo>
                  <a:cubicBezTo>
                    <a:pt x="2011760" y="828676"/>
                    <a:pt x="1989138" y="828676"/>
                    <a:pt x="1970286" y="828676"/>
                  </a:cubicBezTo>
                  <a:cubicBezTo>
                    <a:pt x="1966516" y="828676"/>
                    <a:pt x="1958975" y="825184"/>
                    <a:pt x="1958975" y="821691"/>
                  </a:cubicBezTo>
                  <a:cubicBezTo>
                    <a:pt x="1958975" y="814706"/>
                    <a:pt x="1966516" y="811213"/>
                    <a:pt x="1970286" y="811213"/>
                  </a:cubicBezTo>
                  <a:close/>
                  <a:moveTo>
                    <a:pt x="1807804" y="811213"/>
                  </a:moveTo>
                  <a:cubicBezTo>
                    <a:pt x="1841910" y="811213"/>
                    <a:pt x="1876016" y="811213"/>
                    <a:pt x="1910121" y="811213"/>
                  </a:cubicBezTo>
                  <a:cubicBezTo>
                    <a:pt x="1913911" y="811213"/>
                    <a:pt x="1917700" y="814706"/>
                    <a:pt x="1917700" y="821691"/>
                  </a:cubicBezTo>
                  <a:cubicBezTo>
                    <a:pt x="1917700" y="825184"/>
                    <a:pt x="1913911" y="828676"/>
                    <a:pt x="1906332" y="828676"/>
                  </a:cubicBezTo>
                  <a:cubicBezTo>
                    <a:pt x="1876016" y="828676"/>
                    <a:pt x="1841910" y="828676"/>
                    <a:pt x="1807804" y="828676"/>
                  </a:cubicBezTo>
                  <a:cubicBezTo>
                    <a:pt x="1804015" y="828676"/>
                    <a:pt x="1800225" y="825184"/>
                    <a:pt x="1800225" y="818198"/>
                  </a:cubicBezTo>
                  <a:cubicBezTo>
                    <a:pt x="1800225" y="814706"/>
                    <a:pt x="1804015" y="811213"/>
                    <a:pt x="1807804" y="811213"/>
                  </a:cubicBezTo>
                  <a:close/>
                  <a:moveTo>
                    <a:pt x="1488613" y="806450"/>
                  </a:moveTo>
                  <a:cubicBezTo>
                    <a:pt x="1522259" y="806450"/>
                    <a:pt x="1555904" y="806450"/>
                    <a:pt x="1585810" y="806450"/>
                  </a:cubicBezTo>
                  <a:cubicBezTo>
                    <a:pt x="1593287" y="806450"/>
                    <a:pt x="1597025" y="810260"/>
                    <a:pt x="1597025" y="817880"/>
                  </a:cubicBezTo>
                  <a:cubicBezTo>
                    <a:pt x="1597025" y="821690"/>
                    <a:pt x="1593287" y="825500"/>
                    <a:pt x="1585810" y="825500"/>
                  </a:cubicBezTo>
                  <a:cubicBezTo>
                    <a:pt x="1552165" y="825500"/>
                    <a:pt x="1522259" y="825500"/>
                    <a:pt x="1488613" y="825500"/>
                  </a:cubicBezTo>
                  <a:cubicBezTo>
                    <a:pt x="1484875" y="825500"/>
                    <a:pt x="1481137" y="821690"/>
                    <a:pt x="1481137" y="814070"/>
                  </a:cubicBezTo>
                  <a:cubicBezTo>
                    <a:pt x="1481137" y="810260"/>
                    <a:pt x="1484875" y="806450"/>
                    <a:pt x="1488613" y="806450"/>
                  </a:cubicBezTo>
                  <a:close/>
                  <a:moveTo>
                    <a:pt x="627523" y="806450"/>
                  </a:moveTo>
                  <a:cubicBezTo>
                    <a:pt x="631262" y="806450"/>
                    <a:pt x="635000" y="810154"/>
                    <a:pt x="635000" y="813859"/>
                  </a:cubicBezTo>
                  <a:cubicBezTo>
                    <a:pt x="635000" y="821267"/>
                    <a:pt x="631262" y="824971"/>
                    <a:pt x="627523" y="824971"/>
                  </a:cubicBezTo>
                  <a:cubicBezTo>
                    <a:pt x="593878" y="824971"/>
                    <a:pt x="560233" y="824971"/>
                    <a:pt x="526589" y="828675"/>
                  </a:cubicBezTo>
                  <a:cubicBezTo>
                    <a:pt x="522850" y="828675"/>
                    <a:pt x="519112" y="824971"/>
                    <a:pt x="519112" y="817563"/>
                  </a:cubicBezTo>
                  <a:cubicBezTo>
                    <a:pt x="519112" y="813859"/>
                    <a:pt x="522850" y="810154"/>
                    <a:pt x="526589" y="810154"/>
                  </a:cubicBezTo>
                  <a:cubicBezTo>
                    <a:pt x="560233" y="806450"/>
                    <a:pt x="593878" y="806450"/>
                    <a:pt x="627523" y="806450"/>
                  </a:cubicBezTo>
                  <a:close/>
                  <a:moveTo>
                    <a:pt x="3030896" y="803275"/>
                  </a:moveTo>
                  <a:cubicBezTo>
                    <a:pt x="3034686" y="803275"/>
                    <a:pt x="3038475" y="806904"/>
                    <a:pt x="3038475" y="814161"/>
                  </a:cubicBezTo>
                  <a:cubicBezTo>
                    <a:pt x="3038475" y="817790"/>
                    <a:pt x="3034686" y="821418"/>
                    <a:pt x="3030896" y="821418"/>
                  </a:cubicBezTo>
                  <a:cubicBezTo>
                    <a:pt x="2996791" y="825047"/>
                    <a:pt x="2962685" y="825047"/>
                    <a:pt x="2932369" y="828675"/>
                  </a:cubicBezTo>
                  <a:cubicBezTo>
                    <a:pt x="2924790" y="828675"/>
                    <a:pt x="2921000" y="825047"/>
                    <a:pt x="2921000" y="821418"/>
                  </a:cubicBezTo>
                  <a:cubicBezTo>
                    <a:pt x="2921000" y="814161"/>
                    <a:pt x="2924790" y="810532"/>
                    <a:pt x="2928579" y="810532"/>
                  </a:cubicBezTo>
                  <a:cubicBezTo>
                    <a:pt x="2962685" y="810532"/>
                    <a:pt x="2996791" y="806904"/>
                    <a:pt x="3030896" y="803275"/>
                  </a:cubicBezTo>
                  <a:close/>
                  <a:moveTo>
                    <a:pt x="1168598" y="803275"/>
                  </a:moveTo>
                  <a:cubicBezTo>
                    <a:pt x="1202531" y="803275"/>
                    <a:pt x="1232693" y="803275"/>
                    <a:pt x="1266626" y="803275"/>
                  </a:cubicBezTo>
                  <a:cubicBezTo>
                    <a:pt x="1270396" y="803275"/>
                    <a:pt x="1277937" y="807085"/>
                    <a:pt x="1274167" y="814705"/>
                  </a:cubicBezTo>
                  <a:cubicBezTo>
                    <a:pt x="1274167" y="818515"/>
                    <a:pt x="1270396" y="822325"/>
                    <a:pt x="1266626" y="822325"/>
                  </a:cubicBezTo>
                  <a:cubicBezTo>
                    <a:pt x="1232693" y="822325"/>
                    <a:pt x="1202531" y="822325"/>
                    <a:pt x="1168598" y="822325"/>
                  </a:cubicBezTo>
                  <a:cubicBezTo>
                    <a:pt x="1161057" y="822325"/>
                    <a:pt x="1157287" y="818515"/>
                    <a:pt x="1157287" y="810895"/>
                  </a:cubicBezTo>
                  <a:cubicBezTo>
                    <a:pt x="1157287" y="807085"/>
                    <a:pt x="1161057" y="803275"/>
                    <a:pt x="1168598" y="803275"/>
                  </a:cubicBezTo>
                  <a:close/>
                  <a:moveTo>
                    <a:pt x="849415" y="803275"/>
                  </a:moveTo>
                  <a:cubicBezTo>
                    <a:pt x="879321" y="803275"/>
                    <a:pt x="912966" y="803275"/>
                    <a:pt x="946611" y="803275"/>
                  </a:cubicBezTo>
                  <a:cubicBezTo>
                    <a:pt x="950350" y="803275"/>
                    <a:pt x="954088" y="807085"/>
                    <a:pt x="954088" y="810895"/>
                  </a:cubicBezTo>
                  <a:cubicBezTo>
                    <a:pt x="954088" y="814705"/>
                    <a:pt x="950350" y="822325"/>
                    <a:pt x="946611" y="822325"/>
                  </a:cubicBezTo>
                  <a:cubicBezTo>
                    <a:pt x="912966" y="822325"/>
                    <a:pt x="879321" y="822325"/>
                    <a:pt x="849415" y="822325"/>
                  </a:cubicBezTo>
                  <a:cubicBezTo>
                    <a:pt x="841938" y="822325"/>
                    <a:pt x="838200" y="818515"/>
                    <a:pt x="838200" y="810895"/>
                  </a:cubicBezTo>
                  <a:cubicBezTo>
                    <a:pt x="838200" y="807085"/>
                    <a:pt x="841938" y="803275"/>
                    <a:pt x="849415" y="803275"/>
                  </a:cubicBezTo>
                  <a:close/>
                  <a:moveTo>
                    <a:pt x="1649669" y="798513"/>
                  </a:moveTo>
                  <a:cubicBezTo>
                    <a:pt x="1683774" y="806133"/>
                    <a:pt x="1717880" y="809943"/>
                    <a:pt x="1748196" y="817563"/>
                  </a:cubicBezTo>
                  <a:cubicBezTo>
                    <a:pt x="1751986" y="817563"/>
                    <a:pt x="1755775" y="825183"/>
                    <a:pt x="1755775" y="828993"/>
                  </a:cubicBezTo>
                  <a:cubicBezTo>
                    <a:pt x="1755775" y="832803"/>
                    <a:pt x="1751986" y="836613"/>
                    <a:pt x="1744407" y="836613"/>
                  </a:cubicBezTo>
                  <a:cubicBezTo>
                    <a:pt x="1714091" y="828993"/>
                    <a:pt x="1679985" y="825183"/>
                    <a:pt x="1645879" y="817563"/>
                  </a:cubicBezTo>
                  <a:cubicBezTo>
                    <a:pt x="1642090" y="817563"/>
                    <a:pt x="1638300" y="813753"/>
                    <a:pt x="1638300" y="806133"/>
                  </a:cubicBezTo>
                  <a:cubicBezTo>
                    <a:pt x="1642090" y="802323"/>
                    <a:pt x="1645879" y="798513"/>
                    <a:pt x="1649669" y="798513"/>
                  </a:cubicBezTo>
                  <a:close/>
                  <a:moveTo>
                    <a:pt x="1413286" y="798513"/>
                  </a:moveTo>
                  <a:cubicBezTo>
                    <a:pt x="1417049" y="798513"/>
                    <a:pt x="1420812" y="802284"/>
                    <a:pt x="1420812" y="809824"/>
                  </a:cubicBezTo>
                  <a:cubicBezTo>
                    <a:pt x="1420812" y="813595"/>
                    <a:pt x="1417049" y="817365"/>
                    <a:pt x="1413286" y="817365"/>
                  </a:cubicBezTo>
                  <a:cubicBezTo>
                    <a:pt x="1386945" y="821135"/>
                    <a:pt x="1356842" y="824906"/>
                    <a:pt x="1330501" y="828676"/>
                  </a:cubicBezTo>
                  <a:cubicBezTo>
                    <a:pt x="1322975" y="828676"/>
                    <a:pt x="1319212" y="824906"/>
                    <a:pt x="1319212" y="821135"/>
                  </a:cubicBezTo>
                  <a:cubicBezTo>
                    <a:pt x="1319212" y="813595"/>
                    <a:pt x="1322975" y="809824"/>
                    <a:pt x="1326738" y="809824"/>
                  </a:cubicBezTo>
                  <a:cubicBezTo>
                    <a:pt x="1353079" y="806054"/>
                    <a:pt x="1383182" y="802284"/>
                    <a:pt x="1413286" y="798513"/>
                  </a:cubicBezTo>
                  <a:close/>
                  <a:moveTo>
                    <a:pt x="785614" y="798513"/>
                  </a:moveTo>
                  <a:cubicBezTo>
                    <a:pt x="789384" y="798513"/>
                    <a:pt x="793155" y="802284"/>
                    <a:pt x="796925" y="806054"/>
                  </a:cubicBezTo>
                  <a:cubicBezTo>
                    <a:pt x="796925" y="813595"/>
                    <a:pt x="793155" y="817365"/>
                    <a:pt x="785614" y="817365"/>
                  </a:cubicBezTo>
                  <a:cubicBezTo>
                    <a:pt x="755451" y="821135"/>
                    <a:pt x="721519" y="824906"/>
                    <a:pt x="687586" y="824906"/>
                  </a:cubicBezTo>
                  <a:cubicBezTo>
                    <a:pt x="687586" y="824906"/>
                    <a:pt x="687586" y="828676"/>
                    <a:pt x="687586" y="828676"/>
                  </a:cubicBezTo>
                  <a:cubicBezTo>
                    <a:pt x="683815" y="828676"/>
                    <a:pt x="680045" y="824906"/>
                    <a:pt x="680045" y="817365"/>
                  </a:cubicBezTo>
                  <a:cubicBezTo>
                    <a:pt x="676275" y="813595"/>
                    <a:pt x="680045" y="809824"/>
                    <a:pt x="687586" y="809824"/>
                  </a:cubicBezTo>
                  <a:cubicBezTo>
                    <a:pt x="717748" y="806054"/>
                    <a:pt x="751681" y="802284"/>
                    <a:pt x="785614" y="798513"/>
                  </a:cubicBezTo>
                  <a:close/>
                  <a:moveTo>
                    <a:pt x="1011340" y="795338"/>
                  </a:moveTo>
                  <a:cubicBezTo>
                    <a:pt x="1041246" y="799042"/>
                    <a:pt x="1074891" y="802747"/>
                    <a:pt x="1108536" y="806451"/>
                  </a:cubicBezTo>
                  <a:cubicBezTo>
                    <a:pt x="1112275" y="810155"/>
                    <a:pt x="1116013" y="813859"/>
                    <a:pt x="1116013" y="817564"/>
                  </a:cubicBezTo>
                  <a:cubicBezTo>
                    <a:pt x="1116013" y="824972"/>
                    <a:pt x="1108536" y="828676"/>
                    <a:pt x="1104798" y="824972"/>
                  </a:cubicBezTo>
                  <a:cubicBezTo>
                    <a:pt x="1071153" y="821268"/>
                    <a:pt x="1041246" y="817564"/>
                    <a:pt x="1007602" y="813859"/>
                  </a:cubicBezTo>
                  <a:cubicBezTo>
                    <a:pt x="1003863" y="813859"/>
                    <a:pt x="1000125" y="806451"/>
                    <a:pt x="1000125" y="802747"/>
                  </a:cubicBezTo>
                  <a:cubicBezTo>
                    <a:pt x="1000125" y="799042"/>
                    <a:pt x="1003863" y="795338"/>
                    <a:pt x="1011340" y="795338"/>
                  </a:cubicBezTo>
                  <a:close/>
                  <a:moveTo>
                    <a:pt x="47983" y="734631"/>
                  </a:moveTo>
                  <a:cubicBezTo>
                    <a:pt x="50346" y="735563"/>
                    <a:pt x="52236" y="737425"/>
                    <a:pt x="52236" y="739287"/>
                  </a:cubicBezTo>
                  <a:cubicBezTo>
                    <a:pt x="67355" y="780257"/>
                    <a:pt x="78694" y="798880"/>
                    <a:pt x="105152" y="810054"/>
                  </a:cubicBezTo>
                  <a:cubicBezTo>
                    <a:pt x="108932" y="813778"/>
                    <a:pt x="112712" y="817503"/>
                    <a:pt x="108932" y="821227"/>
                  </a:cubicBezTo>
                  <a:cubicBezTo>
                    <a:pt x="108932" y="824952"/>
                    <a:pt x="105152" y="828676"/>
                    <a:pt x="101373" y="828676"/>
                  </a:cubicBezTo>
                  <a:cubicBezTo>
                    <a:pt x="101373" y="828676"/>
                    <a:pt x="97593" y="828676"/>
                    <a:pt x="97593" y="828676"/>
                  </a:cubicBezTo>
                  <a:cubicBezTo>
                    <a:pt x="63575" y="813778"/>
                    <a:pt x="48456" y="787706"/>
                    <a:pt x="33337" y="746736"/>
                  </a:cubicBezTo>
                  <a:cubicBezTo>
                    <a:pt x="33337" y="743012"/>
                    <a:pt x="37117" y="735563"/>
                    <a:pt x="40896" y="735563"/>
                  </a:cubicBezTo>
                  <a:cubicBezTo>
                    <a:pt x="42786" y="733700"/>
                    <a:pt x="45621" y="733700"/>
                    <a:pt x="47983" y="734631"/>
                  </a:cubicBezTo>
                  <a:close/>
                  <a:moveTo>
                    <a:pt x="13891" y="576263"/>
                  </a:moveTo>
                  <a:cubicBezTo>
                    <a:pt x="21431" y="576263"/>
                    <a:pt x="25202" y="580053"/>
                    <a:pt x="25202" y="583842"/>
                  </a:cubicBezTo>
                  <a:cubicBezTo>
                    <a:pt x="25202" y="617948"/>
                    <a:pt x="28972" y="648264"/>
                    <a:pt x="36513" y="682370"/>
                  </a:cubicBezTo>
                  <a:cubicBezTo>
                    <a:pt x="36513" y="686159"/>
                    <a:pt x="32742" y="693738"/>
                    <a:pt x="28972" y="693738"/>
                  </a:cubicBezTo>
                  <a:cubicBezTo>
                    <a:pt x="25202" y="693738"/>
                    <a:pt x="17661" y="689949"/>
                    <a:pt x="17661" y="686159"/>
                  </a:cubicBezTo>
                  <a:cubicBezTo>
                    <a:pt x="10120" y="652053"/>
                    <a:pt x="10120" y="617948"/>
                    <a:pt x="6350" y="583842"/>
                  </a:cubicBezTo>
                  <a:cubicBezTo>
                    <a:pt x="6350" y="580053"/>
                    <a:pt x="10120" y="576263"/>
                    <a:pt x="13891" y="576263"/>
                  </a:cubicBezTo>
                  <a:close/>
                  <a:moveTo>
                    <a:pt x="3282752" y="542925"/>
                  </a:moveTo>
                  <a:cubicBezTo>
                    <a:pt x="3290293" y="542925"/>
                    <a:pt x="3294063" y="546715"/>
                    <a:pt x="3294063" y="550504"/>
                  </a:cubicBezTo>
                  <a:cubicBezTo>
                    <a:pt x="3290293" y="584610"/>
                    <a:pt x="3286522" y="618715"/>
                    <a:pt x="3282752" y="649032"/>
                  </a:cubicBezTo>
                  <a:cubicBezTo>
                    <a:pt x="3282752" y="656611"/>
                    <a:pt x="3278982" y="660400"/>
                    <a:pt x="3275211" y="660400"/>
                  </a:cubicBezTo>
                  <a:cubicBezTo>
                    <a:pt x="3267671" y="660400"/>
                    <a:pt x="3263900" y="652821"/>
                    <a:pt x="3263900" y="649032"/>
                  </a:cubicBezTo>
                  <a:cubicBezTo>
                    <a:pt x="3267671" y="618715"/>
                    <a:pt x="3271441" y="584610"/>
                    <a:pt x="3275211" y="550504"/>
                  </a:cubicBezTo>
                  <a:cubicBezTo>
                    <a:pt x="3275211" y="546715"/>
                    <a:pt x="3278982" y="542925"/>
                    <a:pt x="3282752" y="542925"/>
                  </a:cubicBezTo>
                  <a:close/>
                  <a:moveTo>
                    <a:pt x="18256" y="414338"/>
                  </a:moveTo>
                  <a:cubicBezTo>
                    <a:pt x="26194" y="414338"/>
                    <a:pt x="30163" y="418128"/>
                    <a:pt x="30163" y="425707"/>
                  </a:cubicBezTo>
                  <a:cubicBezTo>
                    <a:pt x="26194" y="459812"/>
                    <a:pt x="26194" y="490128"/>
                    <a:pt x="26194" y="524234"/>
                  </a:cubicBezTo>
                  <a:cubicBezTo>
                    <a:pt x="26194" y="528024"/>
                    <a:pt x="22225" y="531813"/>
                    <a:pt x="14288" y="531813"/>
                  </a:cubicBezTo>
                  <a:cubicBezTo>
                    <a:pt x="10319" y="531813"/>
                    <a:pt x="6350" y="528024"/>
                    <a:pt x="6350" y="524234"/>
                  </a:cubicBezTo>
                  <a:cubicBezTo>
                    <a:pt x="6350" y="490128"/>
                    <a:pt x="6350" y="456023"/>
                    <a:pt x="10319" y="425707"/>
                  </a:cubicBezTo>
                  <a:cubicBezTo>
                    <a:pt x="10319" y="418128"/>
                    <a:pt x="14288" y="414338"/>
                    <a:pt x="18256" y="414338"/>
                  </a:cubicBezTo>
                  <a:close/>
                  <a:moveTo>
                    <a:pt x="3297464" y="381000"/>
                  </a:moveTo>
                  <a:cubicBezTo>
                    <a:pt x="3301320" y="381000"/>
                    <a:pt x="3305175" y="384790"/>
                    <a:pt x="3305175" y="392369"/>
                  </a:cubicBezTo>
                  <a:cubicBezTo>
                    <a:pt x="3305175" y="426474"/>
                    <a:pt x="3301320" y="456790"/>
                    <a:pt x="3297464" y="490896"/>
                  </a:cubicBezTo>
                  <a:cubicBezTo>
                    <a:pt x="3297464" y="494686"/>
                    <a:pt x="3293609" y="498475"/>
                    <a:pt x="3289754" y="498475"/>
                  </a:cubicBezTo>
                  <a:cubicBezTo>
                    <a:pt x="3289754" y="498475"/>
                    <a:pt x="3285898" y="498475"/>
                    <a:pt x="3285898" y="498475"/>
                  </a:cubicBezTo>
                  <a:cubicBezTo>
                    <a:pt x="3282043" y="498475"/>
                    <a:pt x="3278187" y="494686"/>
                    <a:pt x="3278187" y="490896"/>
                  </a:cubicBezTo>
                  <a:cubicBezTo>
                    <a:pt x="3282043" y="456790"/>
                    <a:pt x="3285898" y="422685"/>
                    <a:pt x="3285898" y="388579"/>
                  </a:cubicBezTo>
                  <a:cubicBezTo>
                    <a:pt x="3285898" y="384790"/>
                    <a:pt x="3289754" y="381000"/>
                    <a:pt x="3297464" y="381000"/>
                  </a:cubicBezTo>
                  <a:close/>
                  <a:moveTo>
                    <a:pt x="14741" y="257175"/>
                  </a:moveTo>
                  <a:cubicBezTo>
                    <a:pt x="18597" y="257175"/>
                    <a:pt x="22452" y="260913"/>
                    <a:pt x="26307" y="264652"/>
                  </a:cubicBezTo>
                  <a:cubicBezTo>
                    <a:pt x="26307" y="290820"/>
                    <a:pt x="30163" y="313250"/>
                    <a:pt x="30163" y="328203"/>
                  </a:cubicBezTo>
                  <a:cubicBezTo>
                    <a:pt x="30163" y="328203"/>
                    <a:pt x="30163" y="331942"/>
                    <a:pt x="30163" y="331942"/>
                  </a:cubicBezTo>
                  <a:cubicBezTo>
                    <a:pt x="30163" y="343157"/>
                    <a:pt x="30163" y="354372"/>
                    <a:pt x="30163" y="361848"/>
                  </a:cubicBezTo>
                  <a:cubicBezTo>
                    <a:pt x="30163" y="369325"/>
                    <a:pt x="26307" y="373063"/>
                    <a:pt x="22452" y="373063"/>
                  </a:cubicBezTo>
                  <a:cubicBezTo>
                    <a:pt x="14741" y="373063"/>
                    <a:pt x="10886" y="369325"/>
                    <a:pt x="10886" y="361848"/>
                  </a:cubicBezTo>
                  <a:cubicBezTo>
                    <a:pt x="10886" y="350633"/>
                    <a:pt x="10886" y="343157"/>
                    <a:pt x="10886" y="331942"/>
                  </a:cubicBezTo>
                  <a:cubicBezTo>
                    <a:pt x="10886" y="331942"/>
                    <a:pt x="10886" y="328203"/>
                    <a:pt x="10886" y="328203"/>
                  </a:cubicBezTo>
                  <a:cubicBezTo>
                    <a:pt x="10886" y="313250"/>
                    <a:pt x="10886" y="290820"/>
                    <a:pt x="7030" y="268390"/>
                  </a:cubicBezTo>
                  <a:cubicBezTo>
                    <a:pt x="3175" y="260913"/>
                    <a:pt x="7030" y="257175"/>
                    <a:pt x="14741" y="257175"/>
                  </a:cubicBezTo>
                  <a:close/>
                  <a:moveTo>
                    <a:pt x="3297238" y="222845"/>
                  </a:moveTo>
                  <a:cubicBezTo>
                    <a:pt x="3300942" y="219075"/>
                    <a:pt x="3304646" y="226616"/>
                    <a:pt x="3304646" y="230386"/>
                  </a:cubicBezTo>
                  <a:cubicBezTo>
                    <a:pt x="3308350" y="253008"/>
                    <a:pt x="3308350" y="275630"/>
                    <a:pt x="3308350" y="298252"/>
                  </a:cubicBezTo>
                  <a:cubicBezTo>
                    <a:pt x="3308350" y="309563"/>
                    <a:pt x="3308350" y="317103"/>
                    <a:pt x="3308350" y="328414"/>
                  </a:cubicBezTo>
                  <a:cubicBezTo>
                    <a:pt x="3308350" y="335955"/>
                    <a:pt x="3304646" y="339725"/>
                    <a:pt x="3297238" y="339725"/>
                  </a:cubicBezTo>
                  <a:cubicBezTo>
                    <a:pt x="3293534" y="339725"/>
                    <a:pt x="3289829" y="335955"/>
                    <a:pt x="3289829" y="328414"/>
                  </a:cubicBezTo>
                  <a:cubicBezTo>
                    <a:pt x="3289829" y="317103"/>
                    <a:pt x="3289829" y="309563"/>
                    <a:pt x="3289829" y="298252"/>
                  </a:cubicBezTo>
                  <a:cubicBezTo>
                    <a:pt x="3289829" y="275630"/>
                    <a:pt x="3289829" y="253008"/>
                    <a:pt x="3286125" y="230386"/>
                  </a:cubicBezTo>
                  <a:cubicBezTo>
                    <a:pt x="3286125" y="226616"/>
                    <a:pt x="3289829" y="222845"/>
                    <a:pt x="3297238" y="222845"/>
                  </a:cubicBezTo>
                  <a:close/>
                  <a:moveTo>
                    <a:pt x="18852" y="98054"/>
                  </a:moveTo>
                  <a:cubicBezTo>
                    <a:pt x="21680" y="97119"/>
                    <a:pt x="24507" y="97119"/>
                    <a:pt x="26392" y="98988"/>
                  </a:cubicBezTo>
                  <a:cubicBezTo>
                    <a:pt x="30163" y="102727"/>
                    <a:pt x="30163" y="106465"/>
                    <a:pt x="30163" y="113942"/>
                  </a:cubicBezTo>
                  <a:cubicBezTo>
                    <a:pt x="18852" y="125157"/>
                    <a:pt x="15081" y="147587"/>
                    <a:pt x="18852" y="173755"/>
                  </a:cubicBezTo>
                  <a:cubicBezTo>
                    <a:pt x="18852" y="184970"/>
                    <a:pt x="18852" y="192447"/>
                    <a:pt x="18852" y="203661"/>
                  </a:cubicBezTo>
                  <a:cubicBezTo>
                    <a:pt x="18852" y="207400"/>
                    <a:pt x="15081" y="211138"/>
                    <a:pt x="11311" y="211138"/>
                  </a:cubicBezTo>
                  <a:cubicBezTo>
                    <a:pt x="7541" y="211138"/>
                    <a:pt x="7541" y="211138"/>
                    <a:pt x="7541" y="211138"/>
                  </a:cubicBezTo>
                  <a:cubicBezTo>
                    <a:pt x="3770" y="211138"/>
                    <a:pt x="0" y="207400"/>
                    <a:pt x="0" y="203661"/>
                  </a:cubicBezTo>
                  <a:cubicBezTo>
                    <a:pt x="0" y="192447"/>
                    <a:pt x="0" y="184970"/>
                    <a:pt x="0" y="173755"/>
                  </a:cubicBezTo>
                  <a:cubicBezTo>
                    <a:pt x="0" y="147587"/>
                    <a:pt x="0" y="121418"/>
                    <a:pt x="11311" y="102727"/>
                  </a:cubicBezTo>
                  <a:cubicBezTo>
                    <a:pt x="13196" y="100858"/>
                    <a:pt x="16024" y="98988"/>
                    <a:pt x="18852" y="98054"/>
                  </a:cubicBezTo>
                  <a:close/>
                  <a:moveTo>
                    <a:pt x="3259666" y="65088"/>
                  </a:moveTo>
                  <a:cubicBezTo>
                    <a:pt x="3267075" y="65088"/>
                    <a:pt x="3270779" y="65088"/>
                    <a:pt x="3274483" y="72602"/>
                  </a:cubicBezTo>
                  <a:cubicBezTo>
                    <a:pt x="3285596" y="102659"/>
                    <a:pt x="3293004" y="132716"/>
                    <a:pt x="3300412" y="166530"/>
                  </a:cubicBezTo>
                  <a:cubicBezTo>
                    <a:pt x="3300412" y="174044"/>
                    <a:pt x="3296708" y="177801"/>
                    <a:pt x="3289300" y="177801"/>
                  </a:cubicBezTo>
                  <a:cubicBezTo>
                    <a:pt x="3285596" y="177801"/>
                    <a:pt x="3281891" y="174044"/>
                    <a:pt x="3281891" y="170287"/>
                  </a:cubicBezTo>
                  <a:cubicBezTo>
                    <a:pt x="3274483" y="136473"/>
                    <a:pt x="3267075" y="106416"/>
                    <a:pt x="3255962" y="76359"/>
                  </a:cubicBezTo>
                  <a:cubicBezTo>
                    <a:pt x="3255962" y="72602"/>
                    <a:pt x="3255962" y="68845"/>
                    <a:pt x="3259666" y="65088"/>
                  </a:cubicBezTo>
                  <a:close/>
                  <a:moveTo>
                    <a:pt x="168173" y="57150"/>
                  </a:moveTo>
                  <a:cubicBezTo>
                    <a:pt x="175650" y="57150"/>
                    <a:pt x="179388" y="60921"/>
                    <a:pt x="179388" y="64691"/>
                  </a:cubicBezTo>
                  <a:cubicBezTo>
                    <a:pt x="179388" y="72232"/>
                    <a:pt x="175650" y="76002"/>
                    <a:pt x="171911" y="76002"/>
                  </a:cubicBezTo>
                  <a:cubicBezTo>
                    <a:pt x="134528" y="76002"/>
                    <a:pt x="100883" y="79772"/>
                    <a:pt x="74715" y="87313"/>
                  </a:cubicBezTo>
                  <a:cubicBezTo>
                    <a:pt x="74715" y="87313"/>
                    <a:pt x="74715" y="87313"/>
                    <a:pt x="70977" y="87313"/>
                  </a:cubicBezTo>
                  <a:cubicBezTo>
                    <a:pt x="67238" y="87313"/>
                    <a:pt x="63500" y="83543"/>
                    <a:pt x="63500" y="79772"/>
                  </a:cubicBezTo>
                  <a:cubicBezTo>
                    <a:pt x="63500" y="76002"/>
                    <a:pt x="67238" y="68461"/>
                    <a:pt x="70977" y="68461"/>
                  </a:cubicBezTo>
                  <a:cubicBezTo>
                    <a:pt x="100883" y="60921"/>
                    <a:pt x="134528" y="60921"/>
                    <a:pt x="168173" y="57150"/>
                  </a:cubicBezTo>
                  <a:close/>
                  <a:moveTo>
                    <a:pt x="3116519" y="46038"/>
                  </a:moveTo>
                  <a:cubicBezTo>
                    <a:pt x="3146835" y="46038"/>
                    <a:pt x="3180941" y="49742"/>
                    <a:pt x="3215046" y="49742"/>
                  </a:cubicBezTo>
                  <a:cubicBezTo>
                    <a:pt x="3218836" y="49742"/>
                    <a:pt x="3222625" y="53446"/>
                    <a:pt x="3222625" y="57151"/>
                  </a:cubicBezTo>
                  <a:cubicBezTo>
                    <a:pt x="3222625" y="60855"/>
                    <a:pt x="3218836" y="68263"/>
                    <a:pt x="3215046" y="68263"/>
                  </a:cubicBezTo>
                  <a:cubicBezTo>
                    <a:pt x="3180941" y="68263"/>
                    <a:pt x="3146835" y="64559"/>
                    <a:pt x="3116519" y="64559"/>
                  </a:cubicBezTo>
                  <a:cubicBezTo>
                    <a:pt x="3108940" y="64559"/>
                    <a:pt x="3105150" y="60855"/>
                    <a:pt x="3105150" y="57151"/>
                  </a:cubicBezTo>
                  <a:cubicBezTo>
                    <a:pt x="3105150" y="49742"/>
                    <a:pt x="3108940" y="46038"/>
                    <a:pt x="3116519" y="46038"/>
                  </a:cubicBezTo>
                  <a:close/>
                  <a:moveTo>
                    <a:pt x="330001" y="46038"/>
                  </a:moveTo>
                  <a:cubicBezTo>
                    <a:pt x="333771" y="46038"/>
                    <a:pt x="337542" y="49742"/>
                    <a:pt x="337542" y="53447"/>
                  </a:cubicBezTo>
                  <a:cubicBezTo>
                    <a:pt x="341312" y="57151"/>
                    <a:pt x="337542" y="60855"/>
                    <a:pt x="330001" y="64559"/>
                  </a:cubicBezTo>
                  <a:cubicBezTo>
                    <a:pt x="318690" y="64559"/>
                    <a:pt x="307379" y="68263"/>
                    <a:pt x="296068" y="68263"/>
                  </a:cubicBezTo>
                  <a:cubicBezTo>
                    <a:pt x="280987" y="71968"/>
                    <a:pt x="258365" y="75672"/>
                    <a:pt x="231973" y="75672"/>
                  </a:cubicBezTo>
                  <a:cubicBezTo>
                    <a:pt x="228202" y="79376"/>
                    <a:pt x="224432" y="75672"/>
                    <a:pt x="224432" y="68263"/>
                  </a:cubicBezTo>
                  <a:cubicBezTo>
                    <a:pt x="220662" y="64559"/>
                    <a:pt x="224432" y="60855"/>
                    <a:pt x="231973" y="60855"/>
                  </a:cubicBezTo>
                  <a:cubicBezTo>
                    <a:pt x="258365" y="57151"/>
                    <a:pt x="280987" y="53447"/>
                    <a:pt x="296068" y="49742"/>
                  </a:cubicBezTo>
                  <a:cubicBezTo>
                    <a:pt x="307379" y="49742"/>
                    <a:pt x="318690" y="46038"/>
                    <a:pt x="330001" y="46038"/>
                  </a:cubicBezTo>
                  <a:close/>
                  <a:moveTo>
                    <a:pt x="3058268" y="38166"/>
                  </a:moveTo>
                  <a:cubicBezTo>
                    <a:pt x="3060137" y="39555"/>
                    <a:pt x="3062006" y="42334"/>
                    <a:pt x="3063875" y="46038"/>
                  </a:cubicBezTo>
                  <a:cubicBezTo>
                    <a:pt x="3063875" y="49742"/>
                    <a:pt x="3060137" y="53446"/>
                    <a:pt x="3056399" y="53446"/>
                  </a:cubicBezTo>
                  <a:cubicBezTo>
                    <a:pt x="3056399" y="53446"/>
                    <a:pt x="3056399" y="53446"/>
                    <a:pt x="3052660" y="53446"/>
                  </a:cubicBezTo>
                  <a:cubicBezTo>
                    <a:pt x="3022754" y="60855"/>
                    <a:pt x="2989109" y="64559"/>
                    <a:pt x="2955464" y="68263"/>
                  </a:cubicBezTo>
                  <a:cubicBezTo>
                    <a:pt x="2951726" y="68263"/>
                    <a:pt x="2947987" y="64559"/>
                    <a:pt x="2947987" y="60855"/>
                  </a:cubicBezTo>
                  <a:cubicBezTo>
                    <a:pt x="2947987" y="53446"/>
                    <a:pt x="2947987" y="49742"/>
                    <a:pt x="2955464" y="49742"/>
                  </a:cubicBezTo>
                  <a:cubicBezTo>
                    <a:pt x="2989109" y="46038"/>
                    <a:pt x="3019015" y="42334"/>
                    <a:pt x="3052660" y="38629"/>
                  </a:cubicBezTo>
                  <a:cubicBezTo>
                    <a:pt x="3054529" y="36777"/>
                    <a:pt x="3056399" y="36777"/>
                    <a:pt x="3058268" y="38166"/>
                  </a:cubicBezTo>
                  <a:close/>
                  <a:moveTo>
                    <a:pt x="2797277" y="34925"/>
                  </a:moveTo>
                  <a:cubicBezTo>
                    <a:pt x="2827184" y="34925"/>
                    <a:pt x="2860829" y="34925"/>
                    <a:pt x="2894474" y="38629"/>
                  </a:cubicBezTo>
                  <a:cubicBezTo>
                    <a:pt x="2898212" y="38629"/>
                    <a:pt x="2901950" y="42333"/>
                    <a:pt x="2901950" y="46038"/>
                  </a:cubicBezTo>
                  <a:cubicBezTo>
                    <a:pt x="2901950" y="53446"/>
                    <a:pt x="2898212" y="57150"/>
                    <a:pt x="2894474" y="57150"/>
                  </a:cubicBezTo>
                  <a:cubicBezTo>
                    <a:pt x="2860829" y="53446"/>
                    <a:pt x="2827184" y="53446"/>
                    <a:pt x="2793539" y="49742"/>
                  </a:cubicBezTo>
                  <a:cubicBezTo>
                    <a:pt x="2789801" y="49742"/>
                    <a:pt x="2786062" y="46038"/>
                    <a:pt x="2786062" y="42333"/>
                  </a:cubicBezTo>
                  <a:cubicBezTo>
                    <a:pt x="2786062" y="38629"/>
                    <a:pt x="2789801" y="34925"/>
                    <a:pt x="2797277" y="34925"/>
                  </a:cubicBezTo>
                  <a:close/>
                  <a:moveTo>
                    <a:pt x="393955" y="34925"/>
                  </a:moveTo>
                  <a:cubicBezTo>
                    <a:pt x="428061" y="38629"/>
                    <a:pt x="458377" y="42334"/>
                    <a:pt x="492483" y="49742"/>
                  </a:cubicBezTo>
                  <a:cubicBezTo>
                    <a:pt x="496272" y="49742"/>
                    <a:pt x="500062" y="53446"/>
                    <a:pt x="500062" y="57150"/>
                  </a:cubicBezTo>
                  <a:cubicBezTo>
                    <a:pt x="500062" y="64559"/>
                    <a:pt x="496272" y="68263"/>
                    <a:pt x="488693" y="64559"/>
                  </a:cubicBezTo>
                  <a:cubicBezTo>
                    <a:pt x="458377" y="60855"/>
                    <a:pt x="424272" y="57150"/>
                    <a:pt x="390166" y="53446"/>
                  </a:cubicBezTo>
                  <a:cubicBezTo>
                    <a:pt x="386376" y="53446"/>
                    <a:pt x="382587" y="46038"/>
                    <a:pt x="382587" y="42334"/>
                  </a:cubicBezTo>
                  <a:cubicBezTo>
                    <a:pt x="382587" y="38629"/>
                    <a:pt x="390166" y="34925"/>
                    <a:pt x="393955" y="34925"/>
                  </a:cubicBezTo>
                  <a:close/>
                  <a:moveTo>
                    <a:pt x="2474452" y="23813"/>
                  </a:moveTo>
                  <a:cubicBezTo>
                    <a:pt x="2508097" y="23813"/>
                    <a:pt x="2541742" y="23813"/>
                    <a:pt x="2575387" y="23813"/>
                  </a:cubicBezTo>
                  <a:cubicBezTo>
                    <a:pt x="2579125" y="23813"/>
                    <a:pt x="2582863" y="27623"/>
                    <a:pt x="2582863" y="35243"/>
                  </a:cubicBezTo>
                  <a:cubicBezTo>
                    <a:pt x="2582863" y="39053"/>
                    <a:pt x="2579125" y="42863"/>
                    <a:pt x="2575387" y="42863"/>
                  </a:cubicBezTo>
                  <a:cubicBezTo>
                    <a:pt x="2571648" y="42863"/>
                    <a:pt x="2571648" y="42863"/>
                    <a:pt x="2571648" y="42863"/>
                  </a:cubicBezTo>
                  <a:cubicBezTo>
                    <a:pt x="2541742" y="42863"/>
                    <a:pt x="2508097" y="42863"/>
                    <a:pt x="2474452" y="42863"/>
                  </a:cubicBezTo>
                  <a:cubicBezTo>
                    <a:pt x="2470714" y="42863"/>
                    <a:pt x="2466975" y="39053"/>
                    <a:pt x="2466975" y="31433"/>
                  </a:cubicBezTo>
                  <a:cubicBezTo>
                    <a:pt x="2466975" y="27623"/>
                    <a:pt x="2470714" y="23813"/>
                    <a:pt x="2474452" y="23813"/>
                  </a:cubicBezTo>
                  <a:close/>
                  <a:moveTo>
                    <a:pt x="796811" y="22906"/>
                  </a:moveTo>
                  <a:cubicBezTo>
                    <a:pt x="804295" y="19050"/>
                    <a:pt x="808037" y="26761"/>
                    <a:pt x="808037" y="30616"/>
                  </a:cubicBezTo>
                  <a:cubicBezTo>
                    <a:pt x="808037" y="34472"/>
                    <a:pt x="804295" y="38327"/>
                    <a:pt x="800553" y="38327"/>
                  </a:cubicBezTo>
                  <a:cubicBezTo>
                    <a:pt x="770617" y="42183"/>
                    <a:pt x="740682" y="42183"/>
                    <a:pt x="710746" y="46038"/>
                  </a:cubicBezTo>
                  <a:cubicBezTo>
                    <a:pt x="707004" y="46038"/>
                    <a:pt x="703262" y="42183"/>
                    <a:pt x="703262" y="34472"/>
                  </a:cubicBezTo>
                  <a:cubicBezTo>
                    <a:pt x="703262" y="30616"/>
                    <a:pt x="707004" y="26761"/>
                    <a:pt x="710746" y="26761"/>
                  </a:cubicBezTo>
                  <a:cubicBezTo>
                    <a:pt x="740682" y="22906"/>
                    <a:pt x="770617" y="22906"/>
                    <a:pt x="796811" y="22906"/>
                  </a:cubicBezTo>
                  <a:close/>
                  <a:moveTo>
                    <a:pt x="655355" y="22333"/>
                  </a:moveTo>
                  <a:cubicBezTo>
                    <a:pt x="657250" y="23740"/>
                    <a:pt x="658197" y="26555"/>
                    <a:pt x="658197" y="30307"/>
                  </a:cubicBezTo>
                  <a:cubicBezTo>
                    <a:pt x="661987" y="34059"/>
                    <a:pt x="658197" y="37811"/>
                    <a:pt x="650618" y="37811"/>
                  </a:cubicBezTo>
                  <a:cubicBezTo>
                    <a:pt x="620302" y="45316"/>
                    <a:pt x="586197" y="52821"/>
                    <a:pt x="555880" y="60325"/>
                  </a:cubicBezTo>
                  <a:cubicBezTo>
                    <a:pt x="548301" y="60325"/>
                    <a:pt x="544512" y="56573"/>
                    <a:pt x="544512" y="52821"/>
                  </a:cubicBezTo>
                  <a:cubicBezTo>
                    <a:pt x="544512" y="49068"/>
                    <a:pt x="544512" y="41564"/>
                    <a:pt x="552091" y="41564"/>
                  </a:cubicBezTo>
                  <a:cubicBezTo>
                    <a:pt x="582407" y="34059"/>
                    <a:pt x="616513" y="26555"/>
                    <a:pt x="646829" y="22802"/>
                  </a:cubicBezTo>
                  <a:cubicBezTo>
                    <a:pt x="650618" y="20926"/>
                    <a:pt x="653461" y="20926"/>
                    <a:pt x="655355" y="22333"/>
                  </a:cubicBezTo>
                  <a:close/>
                  <a:moveTo>
                    <a:pt x="2639218" y="19050"/>
                  </a:moveTo>
                  <a:cubicBezTo>
                    <a:pt x="2650529" y="22860"/>
                    <a:pt x="2661840" y="22860"/>
                    <a:pt x="2676922" y="26670"/>
                  </a:cubicBezTo>
                  <a:cubicBezTo>
                    <a:pt x="2695773" y="30480"/>
                    <a:pt x="2714625" y="34290"/>
                    <a:pt x="2733476" y="38100"/>
                  </a:cubicBezTo>
                  <a:cubicBezTo>
                    <a:pt x="2741017" y="38100"/>
                    <a:pt x="2744787" y="41910"/>
                    <a:pt x="2741017" y="45720"/>
                  </a:cubicBezTo>
                  <a:cubicBezTo>
                    <a:pt x="2741017" y="53340"/>
                    <a:pt x="2737247" y="57150"/>
                    <a:pt x="2733476" y="53340"/>
                  </a:cubicBezTo>
                  <a:cubicBezTo>
                    <a:pt x="2733476" y="53340"/>
                    <a:pt x="2729706" y="53340"/>
                    <a:pt x="2729706" y="53340"/>
                  </a:cubicBezTo>
                  <a:cubicBezTo>
                    <a:pt x="2710854" y="49530"/>
                    <a:pt x="2692003" y="49530"/>
                    <a:pt x="2673151" y="45720"/>
                  </a:cubicBezTo>
                  <a:cubicBezTo>
                    <a:pt x="2658070" y="41910"/>
                    <a:pt x="2646759" y="38100"/>
                    <a:pt x="2635448" y="38100"/>
                  </a:cubicBezTo>
                  <a:cubicBezTo>
                    <a:pt x="2627908" y="38100"/>
                    <a:pt x="2624137" y="30480"/>
                    <a:pt x="2627908" y="26670"/>
                  </a:cubicBezTo>
                  <a:cubicBezTo>
                    <a:pt x="2627908" y="22860"/>
                    <a:pt x="2631678" y="19050"/>
                    <a:pt x="2639218" y="19050"/>
                  </a:cubicBezTo>
                  <a:close/>
                  <a:moveTo>
                    <a:pt x="2153826" y="19050"/>
                  </a:moveTo>
                  <a:cubicBezTo>
                    <a:pt x="2180167" y="19050"/>
                    <a:pt x="2210271" y="19050"/>
                    <a:pt x="2236611" y="19050"/>
                  </a:cubicBezTo>
                  <a:cubicBezTo>
                    <a:pt x="2244137" y="19050"/>
                    <a:pt x="2247900" y="22860"/>
                    <a:pt x="2247900" y="30480"/>
                  </a:cubicBezTo>
                  <a:cubicBezTo>
                    <a:pt x="2244137" y="34290"/>
                    <a:pt x="2244137" y="38100"/>
                    <a:pt x="2236611" y="38100"/>
                  </a:cubicBezTo>
                  <a:cubicBezTo>
                    <a:pt x="2210271" y="38100"/>
                    <a:pt x="2180167" y="38100"/>
                    <a:pt x="2153826" y="38100"/>
                  </a:cubicBezTo>
                  <a:cubicBezTo>
                    <a:pt x="2146300" y="38100"/>
                    <a:pt x="2146300" y="34290"/>
                    <a:pt x="2146300" y="26670"/>
                  </a:cubicBezTo>
                  <a:cubicBezTo>
                    <a:pt x="2146300" y="22860"/>
                    <a:pt x="2150063" y="19050"/>
                    <a:pt x="2153826" y="19050"/>
                  </a:cubicBezTo>
                  <a:close/>
                  <a:moveTo>
                    <a:pt x="2316265" y="15875"/>
                  </a:moveTo>
                  <a:cubicBezTo>
                    <a:pt x="2349910" y="19646"/>
                    <a:pt x="2379817" y="23416"/>
                    <a:pt x="2413462" y="27186"/>
                  </a:cubicBezTo>
                  <a:cubicBezTo>
                    <a:pt x="2417200" y="27186"/>
                    <a:pt x="2420938" y="34727"/>
                    <a:pt x="2420938" y="38497"/>
                  </a:cubicBezTo>
                  <a:cubicBezTo>
                    <a:pt x="2420938" y="42268"/>
                    <a:pt x="2417200" y="46038"/>
                    <a:pt x="2413462" y="46038"/>
                  </a:cubicBezTo>
                  <a:cubicBezTo>
                    <a:pt x="2379817" y="42268"/>
                    <a:pt x="2346172" y="38497"/>
                    <a:pt x="2312527" y="34727"/>
                  </a:cubicBezTo>
                  <a:cubicBezTo>
                    <a:pt x="2308789" y="34727"/>
                    <a:pt x="2305050" y="27186"/>
                    <a:pt x="2305050" y="23416"/>
                  </a:cubicBezTo>
                  <a:cubicBezTo>
                    <a:pt x="2305050" y="19646"/>
                    <a:pt x="2312527" y="15875"/>
                    <a:pt x="2316265" y="15875"/>
                  </a:cubicBezTo>
                  <a:close/>
                  <a:moveTo>
                    <a:pt x="1995744" y="12700"/>
                  </a:moveTo>
                  <a:cubicBezTo>
                    <a:pt x="2018481" y="16404"/>
                    <a:pt x="2041218" y="16404"/>
                    <a:pt x="2067745" y="16404"/>
                  </a:cubicBezTo>
                  <a:cubicBezTo>
                    <a:pt x="2075324" y="16404"/>
                    <a:pt x="2082903" y="16404"/>
                    <a:pt x="2094271" y="16404"/>
                  </a:cubicBezTo>
                  <a:cubicBezTo>
                    <a:pt x="2098061" y="16404"/>
                    <a:pt x="2101850" y="23813"/>
                    <a:pt x="2101850" y="27517"/>
                  </a:cubicBezTo>
                  <a:cubicBezTo>
                    <a:pt x="2101850" y="31221"/>
                    <a:pt x="2098061" y="34925"/>
                    <a:pt x="2094271" y="34925"/>
                  </a:cubicBezTo>
                  <a:cubicBezTo>
                    <a:pt x="2082903" y="34925"/>
                    <a:pt x="2075324" y="34925"/>
                    <a:pt x="2063955" y="34925"/>
                  </a:cubicBezTo>
                  <a:cubicBezTo>
                    <a:pt x="2041218" y="34925"/>
                    <a:pt x="2018481" y="34925"/>
                    <a:pt x="1991954" y="31221"/>
                  </a:cubicBezTo>
                  <a:cubicBezTo>
                    <a:pt x="1988165" y="31221"/>
                    <a:pt x="1984375" y="27517"/>
                    <a:pt x="1984375" y="23813"/>
                  </a:cubicBezTo>
                  <a:cubicBezTo>
                    <a:pt x="1984375" y="16404"/>
                    <a:pt x="1988165" y="12700"/>
                    <a:pt x="1995744" y="12700"/>
                  </a:cubicBezTo>
                  <a:close/>
                  <a:moveTo>
                    <a:pt x="874968" y="7938"/>
                  </a:moveTo>
                  <a:cubicBezTo>
                    <a:pt x="890126" y="11819"/>
                    <a:pt x="905285" y="15699"/>
                    <a:pt x="920443" y="15699"/>
                  </a:cubicBezTo>
                  <a:cubicBezTo>
                    <a:pt x="935601" y="19580"/>
                    <a:pt x="954548" y="19580"/>
                    <a:pt x="973496" y="23460"/>
                  </a:cubicBezTo>
                  <a:cubicBezTo>
                    <a:pt x="977285" y="23460"/>
                    <a:pt x="981075" y="31221"/>
                    <a:pt x="981075" y="35102"/>
                  </a:cubicBezTo>
                  <a:cubicBezTo>
                    <a:pt x="981075" y="38983"/>
                    <a:pt x="973496" y="42863"/>
                    <a:pt x="969706" y="42863"/>
                  </a:cubicBezTo>
                  <a:cubicBezTo>
                    <a:pt x="950759" y="38983"/>
                    <a:pt x="935601" y="38983"/>
                    <a:pt x="916653" y="35102"/>
                  </a:cubicBezTo>
                  <a:cubicBezTo>
                    <a:pt x="901495" y="31221"/>
                    <a:pt x="886337" y="31221"/>
                    <a:pt x="871179" y="27341"/>
                  </a:cubicBezTo>
                  <a:cubicBezTo>
                    <a:pt x="867389" y="27341"/>
                    <a:pt x="863600" y="23460"/>
                    <a:pt x="863600" y="15699"/>
                  </a:cubicBezTo>
                  <a:cubicBezTo>
                    <a:pt x="863600" y="11819"/>
                    <a:pt x="867389" y="7938"/>
                    <a:pt x="874968" y="7938"/>
                  </a:cubicBezTo>
                  <a:close/>
                  <a:moveTo>
                    <a:pt x="1835199" y="4763"/>
                  </a:moveTo>
                  <a:cubicBezTo>
                    <a:pt x="1868686" y="8534"/>
                    <a:pt x="1902172" y="12304"/>
                    <a:pt x="1931938" y="16074"/>
                  </a:cubicBezTo>
                  <a:cubicBezTo>
                    <a:pt x="1939380" y="16074"/>
                    <a:pt x="1943100" y="19845"/>
                    <a:pt x="1939380" y="27385"/>
                  </a:cubicBezTo>
                  <a:cubicBezTo>
                    <a:pt x="1939380" y="31156"/>
                    <a:pt x="1935659" y="34926"/>
                    <a:pt x="1931938" y="34926"/>
                  </a:cubicBezTo>
                  <a:cubicBezTo>
                    <a:pt x="1898452" y="31156"/>
                    <a:pt x="1864965" y="27385"/>
                    <a:pt x="1835199" y="23615"/>
                  </a:cubicBezTo>
                  <a:cubicBezTo>
                    <a:pt x="1827758" y="23615"/>
                    <a:pt x="1824037" y="19845"/>
                    <a:pt x="1824037" y="12304"/>
                  </a:cubicBezTo>
                  <a:cubicBezTo>
                    <a:pt x="1827758" y="8534"/>
                    <a:pt x="1831479" y="4763"/>
                    <a:pt x="1835199" y="4763"/>
                  </a:cubicBezTo>
                  <a:close/>
                  <a:moveTo>
                    <a:pt x="1273664" y="4763"/>
                  </a:moveTo>
                  <a:cubicBezTo>
                    <a:pt x="1277388" y="4763"/>
                    <a:pt x="1281113" y="8467"/>
                    <a:pt x="1281113" y="15876"/>
                  </a:cubicBezTo>
                  <a:cubicBezTo>
                    <a:pt x="1281113" y="19580"/>
                    <a:pt x="1277388" y="23284"/>
                    <a:pt x="1273664" y="23284"/>
                  </a:cubicBezTo>
                  <a:cubicBezTo>
                    <a:pt x="1247592" y="23284"/>
                    <a:pt x="1217796" y="26988"/>
                    <a:pt x="1191724" y="26988"/>
                  </a:cubicBezTo>
                  <a:cubicBezTo>
                    <a:pt x="1187999" y="26988"/>
                    <a:pt x="1184275" y="23284"/>
                    <a:pt x="1184275" y="15876"/>
                  </a:cubicBezTo>
                  <a:cubicBezTo>
                    <a:pt x="1184275" y="12171"/>
                    <a:pt x="1187999" y="8467"/>
                    <a:pt x="1191724" y="8467"/>
                  </a:cubicBezTo>
                  <a:cubicBezTo>
                    <a:pt x="1217796" y="8467"/>
                    <a:pt x="1247592" y="4763"/>
                    <a:pt x="1273664" y="4763"/>
                  </a:cubicBezTo>
                  <a:close/>
                  <a:moveTo>
                    <a:pt x="1130761" y="4763"/>
                  </a:moveTo>
                  <a:cubicBezTo>
                    <a:pt x="1134500" y="4763"/>
                    <a:pt x="1138238" y="8534"/>
                    <a:pt x="1138238" y="12304"/>
                  </a:cubicBezTo>
                  <a:cubicBezTo>
                    <a:pt x="1138238" y="16074"/>
                    <a:pt x="1138238" y="23615"/>
                    <a:pt x="1130761" y="23615"/>
                  </a:cubicBezTo>
                  <a:cubicBezTo>
                    <a:pt x="1100855" y="27385"/>
                    <a:pt x="1067210" y="31156"/>
                    <a:pt x="1033565" y="34926"/>
                  </a:cubicBezTo>
                  <a:cubicBezTo>
                    <a:pt x="1029827" y="34926"/>
                    <a:pt x="1026088" y="31156"/>
                    <a:pt x="1022350" y="27385"/>
                  </a:cubicBezTo>
                  <a:cubicBezTo>
                    <a:pt x="1022350" y="23615"/>
                    <a:pt x="1026088" y="19845"/>
                    <a:pt x="1033565" y="16074"/>
                  </a:cubicBezTo>
                  <a:cubicBezTo>
                    <a:pt x="1063471" y="12304"/>
                    <a:pt x="1097116" y="8534"/>
                    <a:pt x="1130761" y="4763"/>
                  </a:cubicBezTo>
                  <a:close/>
                  <a:moveTo>
                    <a:pt x="1769960" y="0"/>
                  </a:moveTo>
                  <a:cubicBezTo>
                    <a:pt x="1777437" y="0"/>
                    <a:pt x="1781175" y="3771"/>
                    <a:pt x="1781175" y="11311"/>
                  </a:cubicBezTo>
                  <a:cubicBezTo>
                    <a:pt x="1781175" y="15082"/>
                    <a:pt x="1777437" y="18852"/>
                    <a:pt x="1773699" y="18852"/>
                  </a:cubicBezTo>
                  <a:cubicBezTo>
                    <a:pt x="1740054" y="22622"/>
                    <a:pt x="1706409" y="26393"/>
                    <a:pt x="1676502" y="30163"/>
                  </a:cubicBezTo>
                  <a:cubicBezTo>
                    <a:pt x="1669026" y="30163"/>
                    <a:pt x="1665287" y="26393"/>
                    <a:pt x="1665287" y="18852"/>
                  </a:cubicBezTo>
                  <a:cubicBezTo>
                    <a:pt x="1665287" y="15082"/>
                    <a:pt x="1669026" y="11311"/>
                    <a:pt x="1672764" y="11311"/>
                  </a:cubicBezTo>
                  <a:cubicBezTo>
                    <a:pt x="1706409" y="7541"/>
                    <a:pt x="1736315" y="3771"/>
                    <a:pt x="1769960" y="0"/>
                  </a:cubicBezTo>
                  <a:close/>
                  <a:moveTo>
                    <a:pt x="1514731" y="0"/>
                  </a:moveTo>
                  <a:cubicBezTo>
                    <a:pt x="1548836" y="3856"/>
                    <a:pt x="1579153" y="3856"/>
                    <a:pt x="1613258" y="7711"/>
                  </a:cubicBezTo>
                  <a:cubicBezTo>
                    <a:pt x="1617048" y="7711"/>
                    <a:pt x="1620837" y="11566"/>
                    <a:pt x="1620837" y="19277"/>
                  </a:cubicBezTo>
                  <a:cubicBezTo>
                    <a:pt x="1620837" y="23133"/>
                    <a:pt x="1617048" y="26988"/>
                    <a:pt x="1613258" y="26988"/>
                  </a:cubicBezTo>
                  <a:cubicBezTo>
                    <a:pt x="1579153" y="23133"/>
                    <a:pt x="1545047" y="23133"/>
                    <a:pt x="1510941" y="19277"/>
                  </a:cubicBezTo>
                  <a:cubicBezTo>
                    <a:pt x="1507152" y="19277"/>
                    <a:pt x="1503362" y="15422"/>
                    <a:pt x="1503362" y="7711"/>
                  </a:cubicBezTo>
                  <a:cubicBezTo>
                    <a:pt x="1503362" y="3856"/>
                    <a:pt x="1507152" y="0"/>
                    <a:pt x="1514731" y="0"/>
                  </a:cubicBezTo>
                  <a:close/>
                  <a:moveTo>
                    <a:pt x="1352794" y="0"/>
                  </a:moveTo>
                  <a:cubicBezTo>
                    <a:pt x="1379293" y="3969"/>
                    <a:pt x="1405792" y="3969"/>
                    <a:pt x="1432291" y="3969"/>
                  </a:cubicBezTo>
                  <a:cubicBezTo>
                    <a:pt x="1436076" y="3969"/>
                    <a:pt x="1439862" y="11907"/>
                    <a:pt x="1436076" y="15875"/>
                  </a:cubicBezTo>
                  <a:cubicBezTo>
                    <a:pt x="1436076" y="19844"/>
                    <a:pt x="1432291" y="23813"/>
                    <a:pt x="1428505" y="23813"/>
                  </a:cubicBezTo>
                  <a:cubicBezTo>
                    <a:pt x="1402006" y="23813"/>
                    <a:pt x="1375507" y="23813"/>
                    <a:pt x="1349008" y="19844"/>
                  </a:cubicBezTo>
                  <a:cubicBezTo>
                    <a:pt x="1345222" y="19844"/>
                    <a:pt x="1341437" y="15875"/>
                    <a:pt x="1345222" y="11907"/>
                  </a:cubicBezTo>
                  <a:cubicBezTo>
                    <a:pt x="1345222" y="7938"/>
                    <a:pt x="1349008" y="0"/>
                    <a:pt x="1352794" y="0"/>
                  </a:cubicBezTo>
                  <a:close/>
                </a:path>
              </a:pathLst>
            </a:custGeom>
            <a:solidFill>
              <a:schemeClr val="accent6">
                <a:lumMod val="75000"/>
              </a:schemeClr>
            </a:solidFill>
            <a:ln>
              <a:solidFill>
                <a:schemeClr val="accent6">
                  <a:lumMod val="75000"/>
                </a:schemeClr>
              </a:solidFill>
            </a:ln>
          </p:spPr>
          <p:txBody>
            <a:bodyPr/>
            <a:lstStyle/>
            <a:p>
              <a:pPr defTabSz="342900">
                <a:defRPr/>
              </a:pPr>
              <a:endParaRPr lang="zh-CN" altLang="en-US">
                <a:solidFill>
                  <a:srgbClr val="000000"/>
                </a:solidFill>
                <a:latin typeface="Calibri" panose="020F0502020204030204" pitchFamily="34" charset="0"/>
                <a:ea typeface="字魂36号-正文宋楷" panose="02000000000000000000" pitchFamily="2" charset="-122"/>
                <a:cs typeface="Calibri" panose="020F0502020204030204" pitchFamily="34" charset="0"/>
              </a:endParaRPr>
            </a:p>
          </p:txBody>
        </p:sp>
      </p:grpSp>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623" y="3606874"/>
            <a:ext cx="1106564" cy="1553135"/>
          </a:xfrm>
          <a:prstGeom prst="rect">
            <a:avLst/>
          </a:prstGeom>
        </p:spPr>
      </p:pic>
      <p:sp>
        <p:nvSpPr>
          <p:cNvPr id="6" name="AutoShape 9">
            <a:extLst>
              <a:ext uri="{FF2B5EF4-FFF2-40B4-BE49-F238E27FC236}">
                <a16:creationId xmlns:a16="http://schemas.microsoft.com/office/drawing/2014/main" id="{56006DE0-2F3E-4661-AE07-C5D0B634C282}"/>
              </a:ext>
            </a:extLst>
          </p:cNvPr>
          <p:cNvSpPr>
            <a:spLocks noChangeArrowheads="1"/>
          </p:cNvSpPr>
          <p:nvPr/>
        </p:nvSpPr>
        <p:spPr bwMode="auto">
          <a:xfrm>
            <a:off x="1026941" y="1125003"/>
            <a:ext cx="6862167" cy="2540396"/>
          </a:xfrm>
          <a:prstGeom prst="cloudCallout">
            <a:avLst>
              <a:gd name="adj1" fmla="val -43750"/>
              <a:gd name="adj2" fmla="val 58023"/>
            </a:avLst>
          </a:prstGeom>
          <a:solidFill>
            <a:srgbClr val="1B6169"/>
          </a:solidFill>
          <a:ln w="9525">
            <a:solidFill>
              <a:schemeClr val="tx1"/>
            </a:solidFill>
            <a:round/>
            <a:headEnd/>
            <a:tailEnd/>
          </a:ln>
          <a:effectLst/>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endParaRPr lang="en-US" altLang="en-US" sz="2400" b="1" dirty="0"/>
          </a:p>
        </p:txBody>
      </p:sp>
      <p:sp>
        <p:nvSpPr>
          <p:cNvPr id="7" name="TextBox 6">
            <a:extLst>
              <a:ext uri="{FF2B5EF4-FFF2-40B4-BE49-F238E27FC236}">
                <a16:creationId xmlns:a16="http://schemas.microsoft.com/office/drawing/2014/main" id="{832F4B86-213B-4687-BC3A-1D7963AD3DF9}"/>
              </a:ext>
            </a:extLst>
          </p:cNvPr>
          <p:cNvSpPr txBox="1"/>
          <p:nvPr/>
        </p:nvSpPr>
        <p:spPr>
          <a:xfrm>
            <a:off x="1881018" y="1813411"/>
            <a:ext cx="5381964" cy="1015663"/>
          </a:xfrm>
          <a:prstGeom prst="rect">
            <a:avLst/>
          </a:prstGeom>
          <a:noFill/>
        </p:spPr>
        <p:txBody>
          <a:bodyPr wrap="square">
            <a:spAutoFit/>
          </a:bodyPr>
          <a:lstStyle/>
          <a:p>
            <a:pPr algn="ctr">
              <a:defRPr/>
            </a:pPr>
            <a:r>
              <a:rPr lang="en-GB" altLang="vi-VN" sz="2000" b="1" dirty="0" err="1">
                <a:solidFill>
                  <a:schemeClr val="bg1"/>
                </a:solidFill>
                <a:latin typeface="Arial" panose="020B0604020202020204" pitchFamily="34" charset="0"/>
                <a:cs typeface="Arial" panose="020B0604020202020204" pitchFamily="34" charset="0"/>
              </a:rPr>
              <a:t>Đọc</a:t>
            </a:r>
            <a:r>
              <a:rPr lang="en-GB" altLang="vi-VN" sz="2000" b="1" dirty="0">
                <a:solidFill>
                  <a:schemeClr val="bg1"/>
                </a:solidFill>
                <a:latin typeface="Arial" panose="020B0604020202020204" pitchFamily="34" charset="0"/>
                <a:cs typeface="Arial" panose="020B0604020202020204" pitchFamily="34" charset="0"/>
              </a:rPr>
              <a:t> </a:t>
            </a:r>
            <a:r>
              <a:rPr lang="vi-VN" altLang="vi-VN" sz="2000" b="1" dirty="0">
                <a:solidFill>
                  <a:schemeClr val="bg1"/>
                </a:solidFill>
                <a:latin typeface="Arial" panose="020B0604020202020204" pitchFamily="34" charset="0"/>
                <a:cs typeface="Arial" panose="020B0604020202020204" pitchFamily="34" charset="0"/>
              </a:rPr>
              <a:t>đoạn 1, 2 bài “Tiếng rao đêm</a:t>
            </a:r>
            <a:r>
              <a:rPr lang="vi-VN" altLang="vi-VN" sz="2000" dirty="0">
                <a:solidFill>
                  <a:schemeClr val="bg1"/>
                </a:solidFill>
                <a:latin typeface="Arial" panose="020B0604020202020204" pitchFamily="34" charset="0"/>
                <a:cs typeface="Arial" panose="020B0604020202020204" pitchFamily="34" charset="0"/>
              </a:rPr>
              <a:t>” và TLCH: : </a:t>
            </a:r>
            <a:r>
              <a:rPr lang="vi-VN" altLang="vi-VN" sz="2000" dirty="0">
                <a:solidFill>
                  <a:srgbClr val="FFFF00"/>
                </a:solidFill>
                <a:latin typeface="Arial" panose="020B0604020202020204" pitchFamily="34" charset="0"/>
                <a:cs typeface="Arial" panose="020B0604020202020204" pitchFamily="34" charset="0"/>
              </a:rPr>
              <a:t>“Tìm những chi tiết miêu tả đám cháy</a:t>
            </a:r>
            <a:r>
              <a:rPr lang="vi-VN" altLang="vi-VN" sz="2000" b="1" i="1" dirty="0">
                <a:solidFill>
                  <a:srgbClr val="FFFF00"/>
                </a:solidFill>
                <a:latin typeface="Arial" panose="020B0604020202020204" pitchFamily="34" charset="0"/>
                <a:cs typeface="Arial" panose="020B0604020202020204" pitchFamily="34" charset="0"/>
              </a:rPr>
              <a:t>?”</a:t>
            </a:r>
            <a:endParaRPr lang="en-US" sz="2000" b="1" i="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20979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7"/>
          <p:cNvSpPr/>
          <p:nvPr/>
        </p:nvSpPr>
        <p:spPr>
          <a:xfrm>
            <a:off x="396960" y="451453"/>
            <a:ext cx="8350079" cy="4240594"/>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ea typeface="微软雅黑 Light" panose="020B0502040204020203" pitchFamily="34" charset="-122"/>
            </a:endParaRPr>
          </a:p>
        </p:txBody>
      </p:sp>
      <p:grpSp>
        <p:nvGrpSpPr>
          <p:cNvPr id="14" name="组合 13"/>
          <p:cNvGrpSpPr/>
          <p:nvPr/>
        </p:nvGrpSpPr>
        <p:grpSpPr>
          <a:xfrm>
            <a:off x="441904" y="2341306"/>
            <a:ext cx="1808791" cy="2281430"/>
            <a:chOff x="1656283" y="2342932"/>
            <a:chExt cx="2587752" cy="3263934"/>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6283" y="2342932"/>
              <a:ext cx="2587752" cy="3263934"/>
            </a:xfrm>
            <a:prstGeom prst="rect">
              <a:avLst/>
            </a:prstGeom>
          </p:spPr>
        </p:pic>
        <p:sp>
          <p:nvSpPr>
            <p:cNvPr id="13" name="对"/>
            <p:cNvSpPr/>
            <p:nvPr/>
          </p:nvSpPr>
          <p:spPr bwMode="auto">
            <a:xfrm>
              <a:off x="3400738" y="2609243"/>
              <a:ext cx="553425" cy="545272"/>
            </a:xfrm>
            <a:custGeom>
              <a:avLst/>
              <a:gdLst>
                <a:gd name="T0" fmla="*/ 1765798 w 2862"/>
                <a:gd name="T1" fmla="*/ 183196 h 2571"/>
                <a:gd name="T2" fmla="*/ 1533042 w 2862"/>
                <a:gd name="T3" fmla="*/ 20145 h 2571"/>
                <a:gd name="T4" fmla="*/ 1420439 w 2862"/>
                <a:gd name="T5" fmla="*/ 53511 h 2571"/>
                <a:gd name="T6" fmla="*/ 764949 w 2862"/>
                <a:gd name="T7" fmla="*/ 989636 h 2571"/>
                <a:gd name="T8" fmla="*/ 379958 w 2862"/>
                <a:gd name="T9" fmla="*/ 446973 h 2571"/>
                <a:gd name="T10" fmla="*/ 266725 w 2862"/>
                <a:gd name="T11" fmla="*/ 412978 h 2571"/>
                <a:gd name="T12" fmla="*/ 34599 w 2862"/>
                <a:gd name="T13" fmla="*/ 576029 h 2571"/>
                <a:gd name="T14" fmla="*/ 27679 w 2862"/>
                <a:gd name="T15" fmla="*/ 693753 h 2571"/>
                <a:gd name="T16" fmla="*/ 595100 w 2862"/>
                <a:gd name="T17" fmla="*/ 1494527 h 2571"/>
                <a:gd name="T18" fmla="*/ 934797 w 2862"/>
                <a:gd name="T19" fmla="*/ 1494527 h 2571"/>
                <a:gd name="T20" fmla="*/ 1773347 w 2862"/>
                <a:gd name="T21" fmla="*/ 300290 h 2571"/>
                <a:gd name="T22" fmla="*/ 1765798 w 2862"/>
                <a:gd name="T23" fmla="*/ 183196 h 25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62" h="2571">
                  <a:moveTo>
                    <a:pt x="2807" y="291"/>
                  </a:moveTo>
                  <a:cubicBezTo>
                    <a:pt x="2693" y="191"/>
                    <a:pt x="2570" y="104"/>
                    <a:pt x="2437" y="32"/>
                  </a:cubicBezTo>
                  <a:cubicBezTo>
                    <a:pt x="2379" y="0"/>
                    <a:pt x="2301" y="22"/>
                    <a:pt x="2258" y="85"/>
                  </a:cubicBezTo>
                  <a:cubicBezTo>
                    <a:pt x="1216" y="1572"/>
                    <a:pt x="1216" y="1572"/>
                    <a:pt x="1216" y="1572"/>
                  </a:cubicBezTo>
                  <a:cubicBezTo>
                    <a:pt x="604" y="710"/>
                    <a:pt x="604" y="710"/>
                    <a:pt x="604" y="710"/>
                  </a:cubicBezTo>
                  <a:cubicBezTo>
                    <a:pt x="561" y="647"/>
                    <a:pt x="482" y="624"/>
                    <a:pt x="424" y="656"/>
                  </a:cubicBezTo>
                  <a:cubicBezTo>
                    <a:pt x="292" y="729"/>
                    <a:pt x="169" y="815"/>
                    <a:pt x="55" y="915"/>
                  </a:cubicBezTo>
                  <a:cubicBezTo>
                    <a:pt x="5" y="958"/>
                    <a:pt x="0" y="1040"/>
                    <a:pt x="44" y="1102"/>
                  </a:cubicBezTo>
                  <a:cubicBezTo>
                    <a:pt x="44" y="1102"/>
                    <a:pt x="848" y="2237"/>
                    <a:pt x="946" y="2374"/>
                  </a:cubicBezTo>
                  <a:cubicBezTo>
                    <a:pt x="1087" y="2571"/>
                    <a:pt x="1350" y="2561"/>
                    <a:pt x="1486" y="2374"/>
                  </a:cubicBezTo>
                  <a:cubicBezTo>
                    <a:pt x="1587" y="2235"/>
                    <a:pt x="2819" y="477"/>
                    <a:pt x="2819" y="477"/>
                  </a:cubicBezTo>
                  <a:cubicBezTo>
                    <a:pt x="2862" y="415"/>
                    <a:pt x="2857" y="334"/>
                    <a:pt x="2807" y="291"/>
                  </a:cubicBezTo>
                  <a:close/>
                </a:path>
              </a:pathLst>
            </a:custGeom>
            <a:solidFill>
              <a:srgbClr val="E55174"/>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sz="1013">
                <a:ea typeface="微软雅黑 Light" panose="020B0502040204020203" pitchFamily="34" charset="-122"/>
              </a:endParaRPr>
            </a:p>
          </p:txBody>
        </p:sp>
      </p:grpSp>
      <p:sp>
        <p:nvSpPr>
          <p:cNvPr id="24" name="Rectangle: Rounded Corners 43">
            <a:extLst>
              <a:ext uri="{FF2B5EF4-FFF2-40B4-BE49-F238E27FC236}">
                <a16:creationId xmlns:a16="http://schemas.microsoft.com/office/drawing/2014/main" id="{C5FA1078-57A4-4D5A-A862-420041C82237}"/>
              </a:ext>
            </a:extLst>
          </p:cNvPr>
          <p:cNvSpPr/>
          <p:nvPr/>
        </p:nvSpPr>
        <p:spPr>
          <a:xfrm>
            <a:off x="1619015" y="1009535"/>
            <a:ext cx="6296890" cy="663468"/>
          </a:xfrm>
          <a:custGeom>
            <a:avLst/>
            <a:gdLst>
              <a:gd name="connsiteX0" fmla="*/ 0 w 6749697"/>
              <a:gd name="connsiteY0" fmla="*/ 147440 h 884624"/>
              <a:gd name="connsiteX1" fmla="*/ 147440 w 6749697"/>
              <a:gd name="connsiteY1" fmla="*/ 0 h 884624"/>
              <a:gd name="connsiteX2" fmla="*/ 863338 w 6749697"/>
              <a:gd name="connsiteY2" fmla="*/ 0 h 884624"/>
              <a:gd name="connsiteX3" fmla="*/ 1321043 w 6749697"/>
              <a:gd name="connsiteY3" fmla="*/ 0 h 884624"/>
              <a:gd name="connsiteX4" fmla="*/ 1972393 w 6749697"/>
              <a:gd name="connsiteY4" fmla="*/ 0 h 884624"/>
              <a:gd name="connsiteX5" fmla="*/ 2430098 w 6749697"/>
              <a:gd name="connsiteY5" fmla="*/ 0 h 884624"/>
              <a:gd name="connsiteX6" fmla="*/ 2887803 w 6749697"/>
              <a:gd name="connsiteY6" fmla="*/ 0 h 884624"/>
              <a:gd name="connsiteX7" fmla="*/ 3603701 w 6749697"/>
              <a:gd name="connsiteY7" fmla="*/ 0 h 884624"/>
              <a:gd name="connsiteX8" fmla="*/ 4255051 w 6749697"/>
              <a:gd name="connsiteY8" fmla="*/ 0 h 884624"/>
              <a:gd name="connsiteX9" fmla="*/ 4648208 w 6749697"/>
              <a:gd name="connsiteY9" fmla="*/ 0 h 884624"/>
              <a:gd name="connsiteX10" fmla="*/ 5170461 w 6749697"/>
              <a:gd name="connsiteY10" fmla="*/ 0 h 884624"/>
              <a:gd name="connsiteX11" fmla="*/ 5821811 w 6749697"/>
              <a:gd name="connsiteY11" fmla="*/ 0 h 884624"/>
              <a:gd name="connsiteX12" fmla="*/ 6602257 w 6749697"/>
              <a:gd name="connsiteY12" fmla="*/ 0 h 884624"/>
              <a:gd name="connsiteX13" fmla="*/ 6749697 w 6749697"/>
              <a:gd name="connsiteY13" fmla="*/ 147440 h 884624"/>
              <a:gd name="connsiteX14" fmla="*/ 6749697 w 6749697"/>
              <a:gd name="connsiteY14" fmla="*/ 737184 h 884624"/>
              <a:gd name="connsiteX15" fmla="*/ 6602257 w 6749697"/>
              <a:gd name="connsiteY15" fmla="*/ 884624 h 884624"/>
              <a:gd name="connsiteX16" fmla="*/ 6209100 w 6749697"/>
              <a:gd name="connsiteY16" fmla="*/ 884624 h 884624"/>
              <a:gd name="connsiteX17" fmla="*/ 5686847 w 6749697"/>
              <a:gd name="connsiteY17" fmla="*/ 884624 h 884624"/>
              <a:gd name="connsiteX18" fmla="*/ 5229141 w 6749697"/>
              <a:gd name="connsiteY18" fmla="*/ 884624 h 884624"/>
              <a:gd name="connsiteX19" fmla="*/ 4706888 w 6749697"/>
              <a:gd name="connsiteY19" fmla="*/ 884624 h 884624"/>
              <a:gd name="connsiteX20" fmla="*/ 4249183 w 6749697"/>
              <a:gd name="connsiteY20" fmla="*/ 884624 h 884624"/>
              <a:gd name="connsiteX21" fmla="*/ 3662381 w 6749697"/>
              <a:gd name="connsiteY21" fmla="*/ 884624 h 884624"/>
              <a:gd name="connsiteX22" fmla="*/ 3204676 w 6749697"/>
              <a:gd name="connsiteY22" fmla="*/ 884624 h 884624"/>
              <a:gd name="connsiteX23" fmla="*/ 2682423 w 6749697"/>
              <a:gd name="connsiteY23" fmla="*/ 884624 h 884624"/>
              <a:gd name="connsiteX24" fmla="*/ 2095621 w 6749697"/>
              <a:gd name="connsiteY24" fmla="*/ 884624 h 884624"/>
              <a:gd name="connsiteX25" fmla="*/ 1508820 w 6749697"/>
              <a:gd name="connsiteY25" fmla="*/ 884624 h 884624"/>
              <a:gd name="connsiteX26" fmla="*/ 792922 w 6749697"/>
              <a:gd name="connsiteY26" fmla="*/ 884624 h 884624"/>
              <a:gd name="connsiteX27" fmla="*/ 147440 w 6749697"/>
              <a:gd name="connsiteY27" fmla="*/ 884624 h 884624"/>
              <a:gd name="connsiteX28" fmla="*/ 0 w 6749697"/>
              <a:gd name="connsiteY28" fmla="*/ 737184 h 884624"/>
              <a:gd name="connsiteX29" fmla="*/ 0 w 6749697"/>
              <a:gd name="connsiteY29" fmla="*/ 147440 h 884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49697" h="884624" fill="none" extrusionOk="0">
                <a:moveTo>
                  <a:pt x="0" y="147440"/>
                </a:moveTo>
                <a:cubicBezTo>
                  <a:pt x="-13318" y="62221"/>
                  <a:pt x="75915" y="-12588"/>
                  <a:pt x="147440" y="0"/>
                </a:cubicBezTo>
                <a:cubicBezTo>
                  <a:pt x="331804" y="-37250"/>
                  <a:pt x="546241" y="50669"/>
                  <a:pt x="863338" y="0"/>
                </a:cubicBezTo>
                <a:cubicBezTo>
                  <a:pt x="1180435" y="-50669"/>
                  <a:pt x="1144674" y="8521"/>
                  <a:pt x="1321043" y="0"/>
                </a:cubicBezTo>
                <a:cubicBezTo>
                  <a:pt x="1497413" y="-8521"/>
                  <a:pt x="1696184" y="44205"/>
                  <a:pt x="1972393" y="0"/>
                </a:cubicBezTo>
                <a:cubicBezTo>
                  <a:pt x="2248602" y="-44205"/>
                  <a:pt x="2301206" y="10712"/>
                  <a:pt x="2430098" y="0"/>
                </a:cubicBezTo>
                <a:cubicBezTo>
                  <a:pt x="2558990" y="-10712"/>
                  <a:pt x="2791354" y="3856"/>
                  <a:pt x="2887803" y="0"/>
                </a:cubicBezTo>
                <a:cubicBezTo>
                  <a:pt x="2984253" y="-3856"/>
                  <a:pt x="3440715" y="64379"/>
                  <a:pt x="3603701" y="0"/>
                </a:cubicBezTo>
                <a:cubicBezTo>
                  <a:pt x="3766687" y="-64379"/>
                  <a:pt x="4036856" y="43607"/>
                  <a:pt x="4255051" y="0"/>
                </a:cubicBezTo>
                <a:cubicBezTo>
                  <a:pt x="4473246" y="-43607"/>
                  <a:pt x="4550902" y="13459"/>
                  <a:pt x="4648208" y="0"/>
                </a:cubicBezTo>
                <a:cubicBezTo>
                  <a:pt x="4745514" y="-13459"/>
                  <a:pt x="5019898" y="41127"/>
                  <a:pt x="5170461" y="0"/>
                </a:cubicBezTo>
                <a:cubicBezTo>
                  <a:pt x="5321024" y="-41127"/>
                  <a:pt x="5534454" y="12189"/>
                  <a:pt x="5821811" y="0"/>
                </a:cubicBezTo>
                <a:cubicBezTo>
                  <a:pt x="6109168" y="-12189"/>
                  <a:pt x="6243026" y="38565"/>
                  <a:pt x="6602257" y="0"/>
                </a:cubicBezTo>
                <a:cubicBezTo>
                  <a:pt x="6685299" y="1395"/>
                  <a:pt x="6749729" y="41752"/>
                  <a:pt x="6749697" y="147440"/>
                </a:cubicBezTo>
                <a:cubicBezTo>
                  <a:pt x="6808857" y="294102"/>
                  <a:pt x="6730245" y="454533"/>
                  <a:pt x="6749697" y="737184"/>
                </a:cubicBezTo>
                <a:cubicBezTo>
                  <a:pt x="6762644" y="812464"/>
                  <a:pt x="6684799" y="890689"/>
                  <a:pt x="6602257" y="884624"/>
                </a:cubicBezTo>
                <a:cubicBezTo>
                  <a:pt x="6410660" y="925434"/>
                  <a:pt x="6344767" y="850043"/>
                  <a:pt x="6209100" y="884624"/>
                </a:cubicBezTo>
                <a:cubicBezTo>
                  <a:pt x="6073433" y="919205"/>
                  <a:pt x="5880067" y="841312"/>
                  <a:pt x="5686847" y="884624"/>
                </a:cubicBezTo>
                <a:cubicBezTo>
                  <a:pt x="5493627" y="927936"/>
                  <a:pt x="5351764" y="883407"/>
                  <a:pt x="5229141" y="884624"/>
                </a:cubicBezTo>
                <a:cubicBezTo>
                  <a:pt x="5106518" y="885841"/>
                  <a:pt x="4830334" y="851320"/>
                  <a:pt x="4706888" y="884624"/>
                </a:cubicBezTo>
                <a:cubicBezTo>
                  <a:pt x="4583442" y="917928"/>
                  <a:pt x="4454108" y="839280"/>
                  <a:pt x="4249183" y="884624"/>
                </a:cubicBezTo>
                <a:cubicBezTo>
                  <a:pt x="4044259" y="929968"/>
                  <a:pt x="3914807" y="850830"/>
                  <a:pt x="3662381" y="884624"/>
                </a:cubicBezTo>
                <a:cubicBezTo>
                  <a:pt x="3409955" y="918418"/>
                  <a:pt x="3397191" y="883918"/>
                  <a:pt x="3204676" y="884624"/>
                </a:cubicBezTo>
                <a:cubicBezTo>
                  <a:pt x="3012161" y="885330"/>
                  <a:pt x="2792091" y="834505"/>
                  <a:pt x="2682423" y="884624"/>
                </a:cubicBezTo>
                <a:cubicBezTo>
                  <a:pt x="2572755" y="934743"/>
                  <a:pt x="2266522" y="839137"/>
                  <a:pt x="2095621" y="884624"/>
                </a:cubicBezTo>
                <a:cubicBezTo>
                  <a:pt x="1924720" y="930111"/>
                  <a:pt x="1637829" y="863761"/>
                  <a:pt x="1508820" y="884624"/>
                </a:cubicBezTo>
                <a:cubicBezTo>
                  <a:pt x="1379811" y="905487"/>
                  <a:pt x="1066426" y="855430"/>
                  <a:pt x="792922" y="884624"/>
                </a:cubicBezTo>
                <a:cubicBezTo>
                  <a:pt x="519418" y="913818"/>
                  <a:pt x="373536" y="815188"/>
                  <a:pt x="147440" y="884624"/>
                </a:cubicBezTo>
                <a:cubicBezTo>
                  <a:pt x="72545" y="890759"/>
                  <a:pt x="7341" y="816240"/>
                  <a:pt x="0" y="737184"/>
                </a:cubicBezTo>
                <a:cubicBezTo>
                  <a:pt x="-27526" y="523692"/>
                  <a:pt x="9562" y="293074"/>
                  <a:pt x="0" y="147440"/>
                </a:cubicBezTo>
                <a:close/>
              </a:path>
              <a:path w="6749697" h="884624" stroke="0" extrusionOk="0">
                <a:moveTo>
                  <a:pt x="0" y="147440"/>
                </a:moveTo>
                <a:cubicBezTo>
                  <a:pt x="-4844" y="64580"/>
                  <a:pt x="67980" y="1499"/>
                  <a:pt x="147440" y="0"/>
                </a:cubicBezTo>
                <a:cubicBezTo>
                  <a:pt x="338953" y="-49561"/>
                  <a:pt x="598835" y="58948"/>
                  <a:pt x="798790" y="0"/>
                </a:cubicBezTo>
                <a:cubicBezTo>
                  <a:pt x="998745" y="-58948"/>
                  <a:pt x="1126193" y="41227"/>
                  <a:pt x="1450139" y="0"/>
                </a:cubicBezTo>
                <a:cubicBezTo>
                  <a:pt x="1774085" y="-41227"/>
                  <a:pt x="1855143" y="56740"/>
                  <a:pt x="2101489" y="0"/>
                </a:cubicBezTo>
                <a:cubicBezTo>
                  <a:pt x="2347835" y="-56740"/>
                  <a:pt x="2459889" y="18533"/>
                  <a:pt x="2817387" y="0"/>
                </a:cubicBezTo>
                <a:cubicBezTo>
                  <a:pt x="3174885" y="-18533"/>
                  <a:pt x="3085830" y="43811"/>
                  <a:pt x="3275092" y="0"/>
                </a:cubicBezTo>
                <a:cubicBezTo>
                  <a:pt x="3464354" y="-43811"/>
                  <a:pt x="3638997" y="53097"/>
                  <a:pt x="3861894" y="0"/>
                </a:cubicBezTo>
                <a:cubicBezTo>
                  <a:pt x="4084791" y="-53097"/>
                  <a:pt x="4129121" y="34826"/>
                  <a:pt x="4384147" y="0"/>
                </a:cubicBezTo>
                <a:cubicBezTo>
                  <a:pt x="4639173" y="-34826"/>
                  <a:pt x="4658478" y="10507"/>
                  <a:pt x="4841852" y="0"/>
                </a:cubicBezTo>
                <a:cubicBezTo>
                  <a:pt x="5025227" y="-10507"/>
                  <a:pt x="5194169" y="9272"/>
                  <a:pt x="5493202" y="0"/>
                </a:cubicBezTo>
                <a:cubicBezTo>
                  <a:pt x="5792235" y="-9272"/>
                  <a:pt x="5754851" y="25011"/>
                  <a:pt x="5886359" y="0"/>
                </a:cubicBezTo>
                <a:cubicBezTo>
                  <a:pt x="6017867" y="-25011"/>
                  <a:pt x="6440534" y="71609"/>
                  <a:pt x="6602257" y="0"/>
                </a:cubicBezTo>
                <a:cubicBezTo>
                  <a:pt x="6687939" y="-14112"/>
                  <a:pt x="6757381" y="50574"/>
                  <a:pt x="6749697" y="147440"/>
                </a:cubicBezTo>
                <a:cubicBezTo>
                  <a:pt x="6818169" y="350812"/>
                  <a:pt x="6680929" y="526870"/>
                  <a:pt x="6749697" y="737184"/>
                </a:cubicBezTo>
                <a:cubicBezTo>
                  <a:pt x="6755849" y="826972"/>
                  <a:pt x="6694871" y="882126"/>
                  <a:pt x="6602257" y="884624"/>
                </a:cubicBezTo>
                <a:cubicBezTo>
                  <a:pt x="6511950" y="924161"/>
                  <a:pt x="6394079" y="860412"/>
                  <a:pt x="6209100" y="884624"/>
                </a:cubicBezTo>
                <a:cubicBezTo>
                  <a:pt x="6024121" y="908836"/>
                  <a:pt x="5818672" y="858423"/>
                  <a:pt x="5493202" y="884624"/>
                </a:cubicBezTo>
                <a:cubicBezTo>
                  <a:pt x="5167732" y="910825"/>
                  <a:pt x="5120952" y="864027"/>
                  <a:pt x="4970949" y="884624"/>
                </a:cubicBezTo>
                <a:cubicBezTo>
                  <a:pt x="4820946" y="905221"/>
                  <a:pt x="4610351" y="864230"/>
                  <a:pt x="4319599" y="884624"/>
                </a:cubicBezTo>
                <a:cubicBezTo>
                  <a:pt x="4028847" y="905018"/>
                  <a:pt x="4066158" y="851169"/>
                  <a:pt x="3861894" y="884624"/>
                </a:cubicBezTo>
                <a:cubicBezTo>
                  <a:pt x="3657630" y="918079"/>
                  <a:pt x="3541357" y="847574"/>
                  <a:pt x="3404189" y="884624"/>
                </a:cubicBezTo>
                <a:cubicBezTo>
                  <a:pt x="3267021" y="921674"/>
                  <a:pt x="2990579" y="847719"/>
                  <a:pt x="2817387" y="884624"/>
                </a:cubicBezTo>
                <a:cubicBezTo>
                  <a:pt x="2644195" y="921529"/>
                  <a:pt x="2360960" y="827573"/>
                  <a:pt x="2230585" y="884624"/>
                </a:cubicBezTo>
                <a:cubicBezTo>
                  <a:pt x="2100210" y="941675"/>
                  <a:pt x="1989058" y="841181"/>
                  <a:pt x="1837428" y="884624"/>
                </a:cubicBezTo>
                <a:cubicBezTo>
                  <a:pt x="1685798" y="928067"/>
                  <a:pt x="1551498" y="881386"/>
                  <a:pt x="1379723" y="884624"/>
                </a:cubicBezTo>
                <a:cubicBezTo>
                  <a:pt x="1207949" y="887862"/>
                  <a:pt x="1142850" y="859377"/>
                  <a:pt x="986566" y="884624"/>
                </a:cubicBezTo>
                <a:cubicBezTo>
                  <a:pt x="830282" y="909871"/>
                  <a:pt x="325952" y="857766"/>
                  <a:pt x="147440" y="884624"/>
                </a:cubicBezTo>
                <a:cubicBezTo>
                  <a:pt x="53164" y="889938"/>
                  <a:pt x="1413" y="806884"/>
                  <a:pt x="0" y="737184"/>
                </a:cubicBezTo>
                <a:cubicBezTo>
                  <a:pt x="-31337" y="454860"/>
                  <a:pt x="47298" y="337375"/>
                  <a:pt x="0" y="147440"/>
                </a:cubicBezTo>
                <a:close/>
              </a:path>
            </a:pathLst>
          </a:custGeom>
          <a:solidFill>
            <a:srgbClr val="E0FB9B"/>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defTabSz="514350">
              <a:defRPr/>
            </a:pPr>
            <a:endParaRPr lang="en-US" sz="2100" kern="0">
              <a:solidFill>
                <a:prstClr val="white"/>
              </a:solidFill>
              <a:cs typeface="Calibri" panose="020F0502020204030204" pitchFamily="34" charset="0"/>
            </a:endParaRPr>
          </a:p>
        </p:txBody>
      </p:sp>
      <p:sp>
        <p:nvSpPr>
          <p:cNvPr id="26" name="TextBox 25">
            <a:extLst>
              <a:ext uri="{FF2B5EF4-FFF2-40B4-BE49-F238E27FC236}">
                <a16:creationId xmlns:a16="http://schemas.microsoft.com/office/drawing/2014/main" id="{63753F06-36A7-4471-B72C-7A464325CD22}"/>
              </a:ext>
            </a:extLst>
          </p:cNvPr>
          <p:cNvSpPr txBox="1"/>
          <p:nvPr/>
        </p:nvSpPr>
        <p:spPr>
          <a:xfrm>
            <a:off x="2371437" y="2286195"/>
            <a:ext cx="5870957" cy="1938992"/>
          </a:xfrm>
          <a:prstGeom prst="rect">
            <a:avLst/>
          </a:prstGeom>
          <a:noFill/>
          <a:ln w="28575">
            <a:solidFill>
              <a:schemeClr val="accent6">
                <a:lumMod val="50000"/>
              </a:schemeClr>
            </a:solidFill>
            <a:prstDash val="sysDash"/>
          </a:ln>
        </p:spPr>
        <p:txBody>
          <a:bodyPr wrap="square">
            <a:spAutoFit/>
          </a:bodyPr>
          <a:lstStyle/>
          <a:p>
            <a:pPr algn="just"/>
            <a:r>
              <a:rPr lang="en-US" sz="2400" b="1" dirty="0">
                <a:solidFill>
                  <a:srgbClr val="002060"/>
                </a:solidFill>
                <a:latin typeface="Times" panose="020B0500000000000000" pitchFamily="34" charset="0"/>
                <a:ea typeface="Times" panose="020B0500000000000000" pitchFamily="34" charset="0"/>
                <a:cs typeface="Times" panose="020B0500000000000000" pitchFamily="34" charset="0"/>
              </a:rPr>
              <a:t>Ca </a:t>
            </a:r>
            <a:r>
              <a:rPr lang="en-US" sz="2400" b="1" dirty="0" err="1">
                <a:solidFill>
                  <a:srgbClr val="002060"/>
                </a:solidFill>
                <a:latin typeface="Times" panose="020B0500000000000000" pitchFamily="34" charset="0"/>
                <a:ea typeface="Times" panose="020B0500000000000000" pitchFamily="34" charset="0"/>
                <a:cs typeface="Times" panose="020B0500000000000000" pitchFamily="34" charset="0"/>
              </a:rPr>
              <a:t>ngợi</a:t>
            </a:r>
            <a:r>
              <a:rPr lang="en-US" sz="2400" b="1"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vi-VN" sz="2400" b="1" dirty="0">
                <a:solidFill>
                  <a:srgbClr val="002060"/>
                </a:solidFill>
                <a:latin typeface="Times" panose="020B0500000000000000" pitchFamily="34" charset="0"/>
                <a:ea typeface="Times" panose="020B0500000000000000" pitchFamily="34" charset="0"/>
                <a:cs typeface="Times" panose="020B0500000000000000" pitchFamily="34" charset="0"/>
              </a:rPr>
              <a:t>những người dân chài táo bạo, dám rời mảnh đất quê hương quen thuộc tới lập làng ở một hòn đảo ngoài biển khơi để xây dựng cuộc sống mới, giữ một vùng biển trời của Tổ quốc </a:t>
            </a:r>
            <a:r>
              <a:rPr lang="en-US" sz="2400" b="1" dirty="0">
                <a:solidFill>
                  <a:srgbClr val="002060"/>
                </a:solidFill>
                <a:latin typeface="Times" panose="020B0500000000000000" pitchFamily="34" charset="0"/>
                <a:ea typeface="Times" panose="020B0500000000000000" pitchFamily="34" charset="0"/>
                <a:cs typeface="Times" panose="020B0500000000000000" pitchFamily="34" charset="0"/>
              </a:rPr>
              <a:t>. </a:t>
            </a:r>
            <a:endParaRPr lang="en-US" altLang="en-US" sz="2400" b="1" dirty="0">
              <a:solidFill>
                <a:srgbClr val="002060"/>
              </a:solidFill>
              <a:latin typeface="Times" panose="020B0500000000000000" pitchFamily="34" charset="0"/>
              <a:ea typeface="Times" panose="020B0500000000000000" pitchFamily="34" charset="0"/>
              <a:cs typeface="Times" panose="020B0500000000000000" pitchFamily="34" charset="0"/>
            </a:endParaRPr>
          </a:p>
        </p:txBody>
      </p:sp>
      <p:pic>
        <p:nvPicPr>
          <p:cNvPr id="4" name="Picture 3"/>
          <p:cNvPicPr>
            <a:picLocks noChangeAspect="1"/>
          </p:cNvPicPr>
          <p:nvPr/>
        </p:nvPicPr>
        <p:blipFill>
          <a:blip r:embed="rId4"/>
          <a:stretch>
            <a:fillRect/>
          </a:stretch>
        </p:blipFill>
        <p:spPr>
          <a:xfrm>
            <a:off x="1943572" y="1050665"/>
            <a:ext cx="5870957" cy="636318"/>
          </a:xfrm>
          <a:prstGeom prst="rect">
            <a:avLst/>
          </a:prstGeom>
        </p:spPr>
      </p:pic>
    </p:spTree>
    <p:extLst>
      <p:ext uri="{BB962C8B-B14F-4D97-AF65-F5344CB8AC3E}">
        <p14:creationId xmlns:p14="http://schemas.microsoft.com/office/powerpoint/2010/main" val="1527327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图片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6827" y="2902527"/>
            <a:ext cx="2407173" cy="2407173"/>
          </a:xfrm>
          <a:prstGeom prst="rect">
            <a:avLst/>
          </a:prstGeom>
        </p:spPr>
      </p:pic>
      <p:grpSp>
        <p:nvGrpSpPr>
          <p:cNvPr id="2" name="组合 1"/>
          <p:cNvGrpSpPr/>
          <p:nvPr/>
        </p:nvGrpSpPr>
        <p:grpSpPr>
          <a:xfrm>
            <a:off x="0" y="-164361"/>
            <a:ext cx="7211291" cy="4829826"/>
            <a:chOff x="276144" y="197709"/>
            <a:chExt cx="5216092" cy="3734828"/>
          </a:xfrm>
        </p:grpSpPr>
        <p:pic>
          <p:nvPicPr>
            <p:cNvPr id="68" name="图片 67"/>
            <p:cNvPicPr>
              <a:picLocks noChangeAspect="1"/>
            </p:cNvPicPr>
            <p:nvPr/>
          </p:nvPicPr>
          <p:blipFill rotWithShape="1">
            <a:blip r:embed="rId4">
              <a:extLst>
                <a:ext uri="{28A0092B-C50C-407E-A947-70E740481C1C}">
                  <a14:useLocalDpi xmlns:a14="http://schemas.microsoft.com/office/drawing/2010/main" val="0"/>
                </a:ext>
              </a:extLst>
            </a:blip>
            <a:srcRect t="19257" b="10230"/>
            <a:stretch>
              <a:fillRect/>
            </a:stretch>
          </p:blipFill>
          <p:spPr>
            <a:xfrm>
              <a:off x="480370" y="197709"/>
              <a:ext cx="5011866" cy="3534032"/>
            </a:xfrm>
            <a:prstGeom prst="rect">
              <a:avLst/>
            </a:prstGeom>
            <a:effectLst>
              <a:outerShdw blurRad="50800" dist="50800" dir="5400000" algn="t" rotWithShape="0">
                <a:prstClr val="black">
                  <a:alpha val="40000"/>
                </a:prstClr>
              </a:outerShdw>
            </a:effectLst>
          </p:spPr>
        </p:pic>
        <p:pic>
          <p:nvPicPr>
            <p:cNvPr id="70" name="图片 6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144" y="370703"/>
              <a:ext cx="1293164" cy="3239762"/>
            </a:xfrm>
            <a:prstGeom prst="rect">
              <a:avLst/>
            </a:prstGeom>
          </p:spPr>
        </p:pic>
        <p:pic>
          <p:nvPicPr>
            <p:cNvPr id="71" name="图片 7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64459" y="1577488"/>
              <a:ext cx="940027" cy="2355049"/>
            </a:xfrm>
            <a:prstGeom prst="rect">
              <a:avLst/>
            </a:prstGeom>
          </p:spPr>
        </p:pic>
        <p:pic>
          <p:nvPicPr>
            <p:cNvPr id="72" name="图片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20254" y="2720778"/>
              <a:ext cx="990085" cy="990085"/>
            </a:xfrm>
            <a:prstGeom prst="rect">
              <a:avLst/>
            </a:prstGeom>
          </p:spPr>
        </p:pic>
      </p:grpSp>
      <p:sp>
        <p:nvSpPr>
          <p:cNvPr id="73" name="文本框 72"/>
          <p:cNvSpPr txBox="1"/>
          <p:nvPr/>
        </p:nvSpPr>
        <p:spPr>
          <a:xfrm>
            <a:off x="2285068" y="707609"/>
            <a:ext cx="4643318" cy="1446550"/>
          </a:xfrm>
          <a:prstGeom prst="rect">
            <a:avLst/>
          </a:prstGeom>
          <a:noFill/>
        </p:spPr>
        <p:txBody>
          <a:bodyPr wrap="square" rtlCol="0">
            <a:spAutoFit/>
          </a:bodyPr>
          <a:lstStyle/>
          <a:p>
            <a:r>
              <a:rPr lang="en-US" altLang="zh-CN" sz="4400" dirty="0" err="1">
                <a:solidFill>
                  <a:srgbClr val="FF6600"/>
                </a:solidFill>
                <a:latin typeface="#9Slide05 SVNUT Triumph" panose="00000500000000000000" pitchFamily="2" charset="0"/>
              </a:rPr>
              <a:t>Luyện</a:t>
            </a:r>
            <a:r>
              <a:rPr lang="en-US" altLang="zh-CN" sz="4400" dirty="0">
                <a:solidFill>
                  <a:srgbClr val="FF6600"/>
                </a:solidFill>
                <a:latin typeface="#9Slide05 SVNUT Triumph" panose="00000500000000000000" pitchFamily="2" charset="0"/>
              </a:rPr>
              <a:t> </a:t>
            </a:r>
            <a:r>
              <a:rPr lang="en-US" altLang="zh-CN" sz="4400" dirty="0" err="1">
                <a:solidFill>
                  <a:srgbClr val="FF6600"/>
                </a:solidFill>
                <a:latin typeface="#9Slide05 SVNUT Triumph" panose="00000500000000000000" pitchFamily="2" charset="0"/>
              </a:rPr>
              <a:t>đọc</a:t>
            </a:r>
            <a:r>
              <a:rPr lang="en-US" altLang="zh-CN" sz="4400" dirty="0">
                <a:solidFill>
                  <a:srgbClr val="FF6600"/>
                </a:solidFill>
                <a:latin typeface="#9Slide05 SVNUT Triumph" panose="00000500000000000000" pitchFamily="2" charset="0"/>
              </a:rPr>
              <a:t> </a:t>
            </a:r>
          </a:p>
          <a:p>
            <a:r>
              <a:rPr lang="en-US" altLang="zh-CN" sz="4400" dirty="0" err="1">
                <a:solidFill>
                  <a:srgbClr val="FF6600"/>
                </a:solidFill>
                <a:latin typeface="#9Slide05 SVNUT Triumph" panose="00000500000000000000" pitchFamily="2" charset="0"/>
              </a:rPr>
              <a:t>diễn</a:t>
            </a:r>
            <a:r>
              <a:rPr lang="en-US" altLang="zh-CN" sz="4400" dirty="0">
                <a:solidFill>
                  <a:srgbClr val="FF6600"/>
                </a:solidFill>
                <a:latin typeface="#9Slide05 SVNUT Triumph" panose="00000500000000000000" pitchFamily="2" charset="0"/>
              </a:rPr>
              <a:t> </a:t>
            </a:r>
            <a:r>
              <a:rPr lang="en-US" altLang="zh-CN" sz="4400" dirty="0" err="1">
                <a:solidFill>
                  <a:srgbClr val="FF6600"/>
                </a:solidFill>
                <a:latin typeface="#9Slide05 SVNUT Triumph" panose="00000500000000000000" pitchFamily="2" charset="0"/>
              </a:rPr>
              <a:t>cảm</a:t>
            </a:r>
            <a:endParaRPr lang="zh-CN" altLang="en-US" sz="4400" dirty="0">
              <a:solidFill>
                <a:srgbClr val="FF6600"/>
              </a:solidFill>
              <a:latin typeface="#9Slide05 SVNUT Triumph" panose="00000500000000000000" pitchFamily="2" charset="0"/>
            </a:endParaRPr>
          </a:p>
        </p:txBody>
      </p:sp>
      <p:pic>
        <p:nvPicPr>
          <p:cNvPr id="9" name="图片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20323" y="2194534"/>
            <a:ext cx="1291483" cy="1154305"/>
          </a:xfrm>
          <a:prstGeom prst="rect">
            <a:avLst/>
          </a:prstGeom>
        </p:spPr>
      </p:pic>
    </p:spTree>
    <p:extLst>
      <p:ext uri="{BB962C8B-B14F-4D97-AF65-F5344CB8AC3E}">
        <p14:creationId xmlns:p14="http://schemas.microsoft.com/office/powerpoint/2010/main" val="1333637415"/>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wipe(left)">
                                      <p:cBhvr>
                                        <p:cTn id="13"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
            <a:extLst>
              <a:ext uri="{FF2B5EF4-FFF2-40B4-BE49-F238E27FC236}">
                <a16:creationId xmlns:a16="http://schemas.microsoft.com/office/drawing/2014/main" id="{18B8ADFD-E8D1-4815-969D-0F50F9255926}"/>
              </a:ext>
            </a:extLst>
          </p:cNvPr>
          <p:cNvGrpSpPr/>
          <p:nvPr/>
        </p:nvGrpSpPr>
        <p:grpSpPr>
          <a:xfrm>
            <a:off x="280570" y="0"/>
            <a:ext cx="9042400" cy="4962731"/>
            <a:chOff x="1998332" y="2794693"/>
            <a:chExt cx="3167875" cy="2507658"/>
          </a:xfrm>
        </p:grpSpPr>
        <p:sp>
          <p:nvSpPr>
            <p:cNvPr id="12" name="MH_SubTitle_1">
              <a:extLst>
                <a:ext uri="{FF2B5EF4-FFF2-40B4-BE49-F238E27FC236}">
                  <a16:creationId xmlns:a16="http://schemas.microsoft.com/office/drawing/2014/main" id="{7726185C-A26C-4C4A-B354-008BE0FAF625}"/>
                </a:ext>
              </a:extLst>
            </p:cNvPr>
            <p:cNvSpPr>
              <a:spLocks/>
            </p:cNvSpPr>
            <p:nvPr>
              <p:custDataLst>
                <p:tags r:id="rId1"/>
              </p:custDataLst>
            </p:nvPr>
          </p:nvSpPr>
          <p:spPr bwMode="auto">
            <a:xfrm>
              <a:off x="1998332" y="2794693"/>
              <a:ext cx="3167875" cy="2507658"/>
            </a:xfrm>
            <a:custGeom>
              <a:avLst/>
              <a:gdLst>
                <a:gd name="T0" fmla="*/ 61 w 931"/>
                <a:gd name="T1" fmla="*/ 248 h 253"/>
                <a:gd name="T2" fmla="*/ 140 w 931"/>
                <a:gd name="T3" fmla="*/ 245 h 253"/>
                <a:gd name="T4" fmla="*/ 566 w 931"/>
                <a:gd name="T5" fmla="*/ 245 h 253"/>
                <a:gd name="T6" fmla="*/ 910 w 931"/>
                <a:gd name="T7" fmla="*/ 235 h 253"/>
                <a:gd name="T8" fmla="*/ 906 w 931"/>
                <a:gd name="T9" fmla="*/ 15 h 253"/>
                <a:gd name="T10" fmla="*/ 744 w 931"/>
                <a:gd name="T11" fmla="*/ 9 h 253"/>
                <a:gd name="T12" fmla="*/ 576 w 931"/>
                <a:gd name="T13" fmla="*/ 5 h 253"/>
                <a:gd name="T14" fmla="*/ 258 w 931"/>
                <a:gd name="T15" fmla="*/ 5 h 253"/>
                <a:gd name="T16" fmla="*/ 86 w 931"/>
                <a:gd name="T17" fmla="*/ 16 h 253"/>
                <a:gd name="T18" fmla="*/ 12 w 931"/>
                <a:gd name="T19" fmla="*/ 27 h 253"/>
                <a:gd name="T20" fmla="*/ 10 w 931"/>
                <a:gd name="T21" fmla="*/ 97 h 253"/>
                <a:gd name="T22" fmla="*/ 13 w 931"/>
                <a:gd name="T23" fmla="*/ 210 h 253"/>
                <a:gd name="T24" fmla="*/ 61 w 931"/>
                <a:gd name="T25" fmla="*/ 248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1" h="253">
                  <a:moveTo>
                    <a:pt x="61" y="248"/>
                  </a:moveTo>
                  <a:cubicBezTo>
                    <a:pt x="88" y="248"/>
                    <a:pt x="115" y="246"/>
                    <a:pt x="140" y="245"/>
                  </a:cubicBezTo>
                  <a:cubicBezTo>
                    <a:pt x="281" y="238"/>
                    <a:pt x="423" y="245"/>
                    <a:pt x="566" y="245"/>
                  </a:cubicBezTo>
                  <a:cubicBezTo>
                    <a:pt x="683" y="245"/>
                    <a:pt x="798" y="253"/>
                    <a:pt x="910" y="235"/>
                  </a:cubicBezTo>
                  <a:cubicBezTo>
                    <a:pt x="907" y="171"/>
                    <a:pt x="931" y="75"/>
                    <a:pt x="906" y="15"/>
                  </a:cubicBezTo>
                  <a:cubicBezTo>
                    <a:pt x="852" y="15"/>
                    <a:pt x="798" y="11"/>
                    <a:pt x="744" y="9"/>
                  </a:cubicBezTo>
                  <a:cubicBezTo>
                    <a:pt x="690" y="6"/>
                    <a:pt x="630" y="8"/>
                    <a:pt x="576" y="5"/>
                  </a:cubicBezTo>
                  <a:cubicBezTo>
                    <a:pt x="468" y="1"/>
                    <a:pt x="366" y="0"/>
                    <a:pt x="258" y="5"/>
                  </a:cubicBezTo>
                  <a:cubicBezTo>
                    <a:pt x="201" y="8"/>
                    <a:pt x="143" y="11"/>
                    <a:pt x="86" y="16"/>
                  </a:cubicBezTo>
                  <a:cubicBezTo>
                    <a:pt x="71" y="18"/>
                    <a:pt x="22" y="16"/>
                    <a:pt x="12" y="27"/>
                  </a:cubicBezTo>
                  <a:cubicBezTo>
                    <a:pt x="0" y="40"/>
                    <a:pt x="10" y="81"/>
                    <a:pt x="10" y="97"/>
                  </a:cubicBezTo>
                  <a:cubicBezTo>
                    <a:pt x="10" y="135"/>
                    <a:pt x="5" y="173"/>
                    <a:pt x="13" y="210"/>
                  </a:cubicBezTo>
                  <a:cubicBezTo>
                    <a:pt x="21" y="243"/>
                    <a:pt x="26" y="248"/>
                    <a:pt x="61" y="248"/>
                  </a:cubicBezTo>
                  <a:close/>
                </a:path>
              </a:pathLst>
            </a:custGeom>
            <a:solidFill>
              <a:schemeClr val="bg1"/>
            </a:solidFill>
            <a:ln w="15875" cap="flat">
              <a:solidFill>
                <a:schemeClr val="accent1">
                  <a:lumMod val="50000"/>
                </a:schemeClr>
              </a:solidFill>
              <a:prstDash val="solid"/>
              <a:miter lim="800000"/>
              <a:headEnd/>
              <a:tailEnd/>
            </a:ln>
          </p:spPr>
          <p:txBody>
            <a:bodyPr anchor="ctr">
              <a:normAutofit/>
            </a:bodyPr>
            <a:lstStyle/>
            <a:p>
              <a:pPr algn="ctr" defTabSz="342900">
                <a:defRPr/>
              </a:pPr>
              <a:endParaRPr lang="zh-CN" altLang="en-US" sz="2100" dirty="0">
                <a:solidFill>
                  <a:srgbClr val="E53238">
                    <a:lumMod val="50000"/>
                  </a:srgbClr>
                </a:solidFill>
                <a:latin typeface="Calibri" panose="020F0502020204030204" pitchFamily="34" charset="0"/>
                <a:ea typeface="字魂36号-正文宋楷" panose="02000000000000000000" pitchFamily="2" charset="-122"/>
                <a:cs typeface="Calibri" panose="020F0502020204030204" pitchFamily="34" charset="0"/>
              </a:endParaRPr>
            </a:p>
          </p:txBody>
        </p:sp>
        <p:sp>
          <p:nvSpPr>
            <p:cNvPr id="13" name="MH_Other_2">
              <a:extLst>
                <a:ext uri="{FF2B5EF4-FFF2-40B4-BE49-F238E27FC236}">
                  <a16:creationId xmlns:a16="http://schemas.microsoft.com/office/drawing/2014/main" id="{E1F6133C-2883-4A00-A14B-4D2F5A36103C}"/>
                </a:ext>
              </a:extLst>
            </p:cNvPr>
            <p:cNvSpPr>
              <a:spLocks/>
            </p:cNvSpPr>
            <p:nvPr>
              <p:custDataLst>
                <p:tags r:id="rId2"/>
              </p:custDataLst>
            </p:nvPr>
          </p:nvSpPr>
          <p:spPr bwMode="auto">
            <a:xfrm>
              <a:off x="2032065" y="2847659"/>
              <a:ext cx="3066166" cy="2379762"/>
            </a:xfrm>
            <a:custGeom>
              <a:avLst/>
              <a:gdLst>
                <a:gd name="T0" fmla="*/ 217439 w 3308350"/>
                <a:gd name="T1" fmla="*/ 70544 h 847726"/>
                <a:gd name="T2" fmla="*/ 38765 w 3308350"/>
                <a:gd name="T3" fmla="*/ 69933 h 847726"/>
                <a:gd name="T4" fmla="*/ 13341 w 3308350"/>
                <a:gd name="T5" fmla="*/ 68710 h 847726"/>
                <a:gd name="T6" fmla="*/ 13027 w 3308350"/>
                <a:gd name="T7" fmla="*/ 69943 h 847726"/>
                <a:gd name="T8" fmla="*/ 238348 w 3308350"/>
                <a:gd name="T9" fmla="*/ 70277 h 847726"/>
                <a:gd name="T10" fmla="*/ 212370 w 3308350"/>
                <a:gd name="T11" fmla="*/ 69608 h 847726"/>
                <a:gd name="T12" fmla="*/ 199312 w 3308350"/>
                <a:gd name="T13" fmla="*/ 69015 h 847726"/>
                <a:gd name="T14" fmla="*/ 177160 w 3308350"/>
                <a:gd name="T15" fmla="*/ 68403 h 847726"/>
                <a:gd name="T16" fmla="*/ 177160 w 3308350"/>
                <a:gd name="T17" fmla="*/ 68403 h 847726"/>
                <a:gd name="T18" fmla="*/ 168726 w 3308350"/>
                <a:gd name="T19" fmla="*/ 69875 h 847726"/>
                <a:gd name="T20" fmla="*/ 159344 w 3308350"/>
                <a:gd name="T21" fmla="*/ 69286 h 847726"/>
                <a:gd name="T22" fmla="*/ 131767 w 3308350"/>
                <a:gd name="T23" fmla="*/ 68001 h 847726"/>
                <a:gd name="T24" fmla="*/ 52142 w 3308350"/>
                <a:gd name="T25" fmla="*/ 68001 h 847726"/>
                <a:gd name="T26" fmla="*/ 52142 w 3308350"/>
                <a:gd name="T27" fmla="*/ 68001 h 847726"/>
                <a:gd name="T28" fmla="*/ 243340 w 3308350"/>
                <a:gd name="T29" fmla="*/ 68345 h 847726"/>
                <a:gd name="T30" fmla="*/ 97101 w 3308350"/>
                <a:gd name="T31" fmla="*/ 69340 h 847726"/>
                <a:gd name="T32" fmla="*/ 78655 w 3308350"/>
                <a:gd name="T33" fmla="*/ 69340 h 847726"/>
                <a:gd name="T34" fmla="*/ 145890 w 3308350"/>
                <a:gd name="T35" fmla="*/ 69902 h 847726"/>
                <a:gd name="T36" fmla="*/ 118057 w 3308350"/>
                <a:gd name="T37" fmla="*/ 68286 h 847726"/>
                <a:gd name="T38" fmla="*/ 65278 w 3308350"/>
                <a:gd name="T39" fmla="*/ 67332 h 847726"/>
                <a:gd name="T40" fmla="*/ 57132 w 3308350"/>
                <a:gd name="T41" fmla="*/ 68286 h 847726"/>
                <a:gd name="T42" fmla="*/ 83723 w 3308350"/>
                <a:gd name="T43" fmla="*/ 68626 h 847726"/>
                <a:gd name="T44" fmla="*/ 9051 w 3308350"/>
                <a:gd name="T45" fmla="*/ 69247 h 847726"/>
                <a:gd name="T46" fmla="*/ 1154 w 3308350"/>
                <a:gd name="T47" fmla="*/ 48591 h 847726"/>
                <a:gd name="T48" fmla="*/ 1154 w 3308350"/>
                <a:gd name="T49" fmla="*/ 48591 h 847726"/>
                <a:gd name="T50" fmla="*/ 272142 w 3308350"/>
                <a:gd name="T51" fmla="*/ 46420 h 847726"/>
                <a:gd name="T52" fmla="*/ 528 w 3308350"/>
                <a:gd name="T53" fmla="*/ 44203 h 847726"/>
                <a:gd name="T54" fmla="*/ 273350 w 3308350"/>
                <a:gd name="T55" fmla="*/ 42033 h 847726"/>
                <a:gd name="T56" fmla="*/ 2186 w 3308350"/>
                <a:gd name="T57" fmla="*/ 22316 h 847726"/>
                <a:gd name="T58" fmla="*/ 905 w 3308350"/>
                <a:gd name="T59" fmla="*/ 27990 h 847726"/>
                <a:gd name="T60" fmla="*/ 274895 w 3308350"/>
                <a:gd name="T61" fmla="*/ 25150 h 847726"/>
                <a:gd name="T62" fmla="*/ 273972 w 3308350"/>
                <a:gd name="T63" fmla="*/ 18791 h 847726"/>
                <a:gd name="T64" fmla="*/ 940 w 3308350"/>
                <a:gd name="T65" fmla="*/ 17804 h 847726"/>
                <a:gd name="T66" fmla="*/ 270850 w 3308350"/>
                <a:gd name="T67" fmla="*/ 5489 h 847726"/>
                <a:gd name="T68" fmla="*/ 270850 w 3308350"/>
                <a:gd name="T69" fmla="*/ 5489 h 847726"/>
                <a:gd name="T70" fmla="*/ 5277 w 3308350"/>
                <a:gd name="T71" fmla="*/ 6727 h 847726"/>
                <a:gd name="T72" fmla="*/ 267142 w 3308350"/>
                <a:gd name="T73" fmla="*/ 5756 h 847726"/>
                <a:gd name="T74" fmla="*/ 27420 w 3308350"/>
                <a:gd name="T75" fmla="*/ 5444 h 847726"/>
                <a:gd name="T76" fmla="*/ 27420 w 3308350"/>
                <a:gd name="T77" fmla="*/ 3883 h 847726"/>
                <a:gd name="T78" fmla="*/ 244952 w 3308350"/>
                <a:gd name="T79" fmla="*/ 5131 h 847726"/>
                <a:gd name="T80" fmla="*/ 241127 w 3308350"/>
                <a:gd name="T81" fmla="*/ 3883 h 847726"/>
                <a:gd name="T82" fmla="*/ 40921 w 3308350"/>
                <a:gd name="T83" fmla="*/ 4194 h 847726"/>
                <a:gd name="T84" fmla="*/ 205605 w 3308350"/>
                <a:gd name="T85" fmla="*/ 2008 h 847726"/>
                <a:gd name="T86" fmla="*/ 204984 w 3308350"/>
                <a:gd name="T87" fmla="*/ 2650 h 847726"/>
                <a:gd name="T88" fmla="*/ 58434 w 3308350"/>
                <a:gd name="T89" fmla="*/ 2907 h 847726"/>
                <a:gd name="T90" fmla="*/ 46189 w 3308350"/>
                <a:gd name="T91" fmla="*/ 5087 h 847726"/>
                <a:gd name="T92" fmla="*/ 222429 w 3308350"/>
                <a:gd name="T93" fmla="*/ 2249 h 847726"/>
                <a:gd name="T94" fmla="*/ 218983 w 3308350"/>
                <a:gd name="T95" fmla="*/ 3213 h 847726"/>
                <a:gd name="T96" fmla="*/ 185843 w 3308350"/>
                <a:gd name="T97" fmla="*/ 3213 h 847726"/>
                <a:gd name="T98" fmla="*/ 201159 w 3308350"/>
                <a:gd name="T99" fmla="*/ 3246 h 847726"/>
                <a:gd name="T100" fmla="*/ 171812 w 3308350"/>
                <a:gd name="T101" fmla="*/ 1383 h 847726"/>
                <a:gd name="T102" fmla="*/ 164884 w 3308350"/>
                <a:gd name="T103" fmla="*/ 2008 h 847726"/>
                <a:gd name="T104" fmla="*/ 80575 w 3308350"/>
                <a:gd name="T105" fmla="*/ 3614 h 847726"/>
                <a:gd name="T106" fmla="*/ 160527 w 3308350"/>
                <a:gd name="T107" fmla="*/ 1355 h 847726"/>
                <a:gd name="T108" fmla="*/ 105830 w 3308350"/>
                <a:gd name="T109" fmla="*/ 401 h 847726"/>
                <a:gd name="T110" fmla="*/ 105830 w 3308350"/>
                <a:gd name="T111" fmla="*/ 401 h 847726"/>
                <a:gd name="T112" fmla="*/ 85880 w 3308350"/>
                <a:gd name="T113" fmla="*/ 1355 h 847726"/>
                <a:gd name="T114" fmla="*/ 138371 w 3308350"/>
                <a:gd name="T115" fmla="*/ 1590 h 847726"/>
                <a:gd name="T116" fmla="*/ 134048 w 3308350"/>
                <a:gd name="T117" fmla="*/ 2276 h 847726"/>
                <a:gd name="T118" fmla="*/ 119325 w 3308350"/>
                <a:gd name="T119" fmla="*/ 1338 h 847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308350" h="847726">
                  <a:moveTo>
                    <a:pt x="2609389" y="817563"/>
                  </a:moveTo>
                  <a:cubicBezTo>
                    <a:pt x="2613127" y="817563"/>
                    <a:pt x="2613127" y="817563"/>
                    <a:pt x="2616866" y="817563"/>
                  </a:cubicBezTo>
                  <a:cubicBezTo>
                    <a:pt x="2646772" y="817563"/>
                    <a:pt x="2676679" y="817563"/>
                    <a:pt x="2710324" y="817563"/>
                  </a:cubicBezTo>
                  <a:cubicBezTo>
                    <a:pt x="2714062" y="817563"/>
                    <a:pt x="2717800" y="821373"/>
                    <a:pt x="2717800" y="825183"/>
                  </a:cubicBezTo>
                  <a:cubicBezTo>
                    <a:pt x="2717800" y="828993"/>
                    <a:pt x="2714062" y="836613"/>
                    <a:pt x="2710324" y="836613"/>
                  </a:cubicBezTo>
                  <a:cubicBezTo>
                    <a:pt x="2676679" y="836613"/>
                    <a:pt x="2646772" y="836613"/>
                    <a:pt x="2616866" y="836613"/>
                  </a:cubicBezTo>
                  <a:cubicBezTo>
                    <a:pt x="2613127" y="836613"/>
                    <a:pt x="2613127" y="836613"/>
                    <a:pt x="2609389" y="836613"/>
                  </a:cubicBezTo>
                  <a:cubicBezTo>
                    <a:pt x="2605651" y="836613"/>
                    <a:pt x="2601912" y="832803"/>
                    <a:pt x="2601912" y="825183"/>
                  </a:cubicBezTo>
                  <a:cubicBezTo>
                    <a:pt x="2601912" y="821373"/>
                    <a:pt x="2605651" y="817563"/>
                    <a:pt x="2609389" y="817563"/>
                  </a:cubicBezTo>
                  <a:close/>
                  <a:moveTo>
                    <a:pt x="466526" y="814842"/>
                  </a:moveTo>
                  <a:cubicBezTo>
                    <a:pt x="470296" y="811213"/>
                    <a:pt x="474067" y="818470"/>
                    <a:pt x="474067" y="822099"/>
                  </a:cubicBezTo>
                  <a:cubicBezTo>
                    <a:pt x="477837" y="825728"/>
                    <a:pt x="470296" y="829356"/>
                    <a:pt x="466526" y="829356"/>
                  </a:cubicBezTo>
                  <a:cubicBezTo>
                    <a:pt x="436363" y="832985"/>
                    <a:pt x="402431" y="832985"/>
                    <a:pt x="368498" y="836613"/>
                  </a:cubicBezTo>
                  <a:cubicBezTo>
                    <a:pt x="360957" y="836613"/>
                    <a:pt x="357187" y="832985"/>
                    <a:pt x="357187" y="825728"/>
                  </a:cubicBezTo>
                  <a:cubicBezTo>
                    <a:pt x="357187" y="822099"/>
                    <a:pt x="360957" y="818470"/>
                    <a:pt x="368498" y="818470"/>
                  </a:cubicBezTo>
                  <a:cubicBezTo>
                    <a:pt x="402431" y="814842"/>
                    <a:pt x="432593" y="814842"/>
                    <a:pt x="466526" y="814842"/>
                  </a:cubicBezTo>
                  <a:close/>
                  <a:moveTo>
                    <a:pt x="155360" y="814408"/>
                  </a:moveTo>
                  <a:cubicBezTo>
                    <a:pt x="156776" y="813039"/>
                    <a:pt x="158664" y="813039"/>
                    <a:pt x="160552" y="814865"/>
                  </a:cubicBezTo>
                  <a:cubicBezTo>
                    <a:pt x="171879" y="814865"/>
                    <a:pt x="183206" y="818516"/>
                    <a:pt x="198309" y="818516"/>
                  </a:cubicBezTo>
                  <a:cubicBezTo>
                    <a:pt x="224738" y="822167"/>
                    <a:pt x="251168" y="825818"/>
                    <a:pt x="281374" y="829470"/>
                  </a:cubicBezTo>
                  <a:cubicBezTo>
                    <a:pt x="285149" y="829470"/>
                    <a:pt x="288925" y="833121"/>
                    <a:pt x="285149" y="836772"/>
                  </a:cubicBezTo>
                  <a:cubicBezTo>
                    <a:pt x="285149" y="844075"/>
                    <a:pt x="281374" y="847726"/>
                    <a:pt x="277598" y="847726"/>
                  </a:cubicBezTo>
                  <a:cubicBezTo>
                    <a:pt x="251168" y="844075"/>
                    <a:pt x="224738" y="840424"/>
                    <a:pt x="194533" y="836772"/>
                  </a:cubicBezTo>
                  <a:cubicBezTo>
                    <a:pt x="179430" y="836772"/>
                    <a:pt x="168103" y="833121"/>
                    <a:pt x="156776" y="829470"/>
                  </a:cubicBezTo>
                  <a:cubicBezTo>
                    <a:pt x="153001" y="829470"/>
                    <a:pt x="149225" y="825818"/>
                    <a:pt x="153001" y="822167"/>
                  </a:cubicBezTo>
                  <a:cubicBezTo>
                    <a:pt x="153001" y="818516"/>
                    <a:pt x="153945" y="815777"/>
                    <a:pt x="155360" y="814408"/>
                  </a:cubicBezTo>
                  <a:close/>
                  <a:moveTo>
                    <a:pt x="2771314" y="814388"/>
                  </a:moveTo>
                  <a:cubicBezTo>
                    <a:pt x="2804959" y="814388"/>
                    <a:pt x="2834865" y="814388"/>
                    <a:pt x="2868510" y="814388"/>
                  </a:cubicBezTo>
                  <a:cubicBezTo>
                    <a:pt x="2872249" y="814388"/>
                    <a:pt x="2879725" y="818198"/>
                    <a:pt x="2879725" y="822008"/>
                  </a:cubicBezTo>
                  <a:cubicBezTo>
                    <a:pt x="2879725" y="825818"/>
                    <a:pt x="2875987" y="833438"/>
                    <a:pt x="2868510" y="833438"/>
                  </a:cubicBezTo>
                  <a:cubicBezTo>
                    <a:pt x="2838604" y="833438"/>
                    <a:pt x="2804959" y="833438"/>
                    <a:pt x="2771314" y="833438"/>
                  </a:cubicBezTo>
                  <a:cubicBezTo>
                    <a:pt x="2767576" y="833438"/>
                    <a:pt x="2763837" y="829628"/>
                    <a:pt x="2763837" y="825818"/>
                  </a:cubicBezTo>
                  <a:cubicBezTo>
                    <a:pt x="2763837" y="822008"/>
                    <a:pt x="2767576" y="814388"/>
                    <a:pt x="2771314" y="814388"/>
                  </a:cubicBezTo>
                  <a:close/>
                  <a:moveTo>
                    <a:pt x="2451202" y="814388"/>
                  </a:moveTo>
                  <a:cubicBezTo>
                    <a:pt x="2484847" y="818092"/>
                    <a:pt x="2514754" y="818092"/>
                    <a:pt x="2548399" y="818092"/>
                  </a:cubicBezTo>
                  <a:cubicBezTo>
                    <a:pt x="2552137" y="818092"/>
                    <a:pt x="2555875" y="821797"/>
                    <a:pt x="2555875" y="825501"/>
                  </a:cubicBezTo>
                  <a:cubicBezTo>
                    <a:pt x="2555875" y="832909"/>
                    <a:pt x="2552137" y="836613"/>
                    <a:pt x="2548399" y="836613"/>
                  </a:cubicBezTo>
                  <a:cubicBezTo>
                    <a:pt x="2514754" y="836613"/>
                    <a:pt x="2481109" y="836613"/>
                    <a:pt x="2451202" y="832909"/>
                  </a:cubicBezTo>
                  <a:cubicBezTo>
                    <a:pt x="2443726" y="832909"/>
                    <a:pt x="2439987" y="829205"/>
                    <a:pt x="2439987" y="825501"/>
                  </a:cubicBezTo>
                  <a:cubicBezTo>
                    <a:pt x="2439987" y="821797"/>
                    <a:pt x="2443726" y="814388"/>
                    <a:pt x="2451202" y="814388"/>
                  </a:cubicBezTo>
                  <a:close/>
                  <a:moveTo>
                    <a:pt x="2387498" y="811213"/>
                  </a:moveTo>
                  <a:cubicBezTo>
                    <a:pt x="2394975" y="811213"/>
                    <a:pt x="2398713" y="814842"/>
                    <a:pt x="2398713" y="818470"/>
                  </a:cubicBezTo>
                  <a:cubicBezTo>
                    <a:pt x="2398713" y="825728"/>
                    <a:pt x="2394975" y="829356"/>
                    <a:pt x="2391237" y="829356"/>
                  </a:cubicBezTo>
                  <a:cubicBezTo>
                    <a:pt x="2357592" y="832985"/>
                    <a:pt x="2323947" y="832985"/>
                    <a:pt x="2290302" y="836613"/>
                  </a:cubicBezTo>
                  <a:cubicBezTo>
                    <a:pt x="2286564" y="836613"/>
                    <a:pt x="2282825" y="832985"/>
                    <a:pt x="2282825" y="829356"/>
                  </a:cubicBezTo>
                  <a:cubicBezTo>
                    <a:pt x="2282825" y="822099"/>
                    <a:pt x="2286564" y="818470"/>
                    <a:pt x="2290302" y="818470"/>
                  </a:cubicBezTo>
                  <a:cubicBezTo>
                    <a:pt x="2323947" y="814842"/>
                    <a:pt x="2353853" y="814842"/>
                    <a:pt x="2387498" y="811213"/>
                  </a:cubicBezTo>
                  <a:close/>
                  <a:moveTo>
                    <a:pt x="2132115" y="811213"/>
                  </a:moveTo>
                  <a:cubicBezTo>
                    <a:pt x="2162022" y="811213"/>
                    <a:pt x="2195667" y="814917"/>
                    <a:pt x="2229312" y="814917"/>
                  </a:cubicBezTo>
                  <a:cubicBezTo>
                    <a:pt x="2233050" y="814917"/>
                    <a:pt x="2236788" y="818622"/>
                    <a:pt x="2236788" y="822326"/>
                  </a:cubicBezTo>
                  <a:cubicBezTo>
                    <a:pt x="2236788" y="829734"/>
                    <a:pt x="2233050" y="833438"/>
                    <a:pt x="2229312" y="833438"/>
                  </a:cubicBezTo>
                  <a:cubicBezTo>
                    <a:pt x="2195667" y="829734"/>
                    <a:pt x="2162022" y="829734"/>
                    <a:pt x="2128377" y="829734"/>
                  </a:cubicBezTo>
                  <a:cubicBezTo>
                    <a:pt x="2124639" y="829734"/>
                    <a:pt x="2120900" y="826030"/>
                    <a:pt x="2120900" y="822326"/>
                  </a:cubicBezTo>
                  <a:cubicBezTo>
                    <a:pt x="2120900" y="814917"/>
                    <a:pt x="2124639" y="811213"/>
                    <a:pt x="2132115" y="811213"/>
                  </a:cubicBezTo>
                  <a:close/>
                  <a:moveTo>
                    <a:pt x="1970286" y="811213"/>
                  </a:moveTo>
                  <a:cubicBezTo>
                    <a:pt x="1989138" y="811213"/>
                    <a:pt x="2011760" y="811213"/>
                    <a:pt x="2030611" y="811213"/>
                  </a:cubicBezTo>
                  <a:cubicBezTo>
                    <a:pt x="2041922" y="811213"/>
                    <a:pt x="2057003" y="811213"/>
                    <a:pt x="2068314" y="811213"/>
                  </a:cubicBezTo>
                  <a:cubicBezTo>
                    <a:pt x="2072085" y="811213"/>
                    <a:pt x="2079625" y="814706"/>
                    <a:pt x="2079625" y="821691"/>
                  </a:cubicBezTo>
                  <a:cubicBezTo>
                    <a:pt x="2079625" y="825184"/>
                    <a:pt x="2072085" y="828676"/>
                    <a:pt x="2068314" y="828676"/>
                  </a:cubicBezTo>
                  <a:cubicBezTo>
                    <a:pt x="2057003" y="828676"/>
                    <a:pt x="2041922" y="828676"/>
                    <a:pt x="2030611" y="828676"/>
                  </a:cubicBezTo>
                  <a:cubicBezTo>
                    <a:pt x="2011760" y="828676"/>
                    <a:pt x="1989138" y="828676"/>
                    <a:pt x="1970286" y="828676"/>
                  </a:cubicBezTo>
                  <a:cubicBezTo>
                    <a:pt x="1966516" y="828676"/>
                    <a:pt x="1958975" y="825184"/>
                    <a:pt x="1958975" y="821691"/>
                  </a:cubicBezTo>
                  <a:cubicBezTo>
                    <a:pt x="1958975" y="814706"/>
                    <a:pt x="1966516" y="811213"/>
                    <a:pt x="1970286" y="811213"/>
                  </a:cubicBezTo>
                  <a:close/>
                  <a:moveTo>
                    <a:pt x="1807804" y="811213"/>
                  </a:moveTo>
                  <a:cubicBezTo>
                    <a:pt x="1841910" y="811213"/>
                    <a:pt x="1876016" y="811213"/>
                    <a:pt x="1910121" y="811213"/>
                  </a:cubicBezTo>
                  <a:cubicBezTo>
                    <a:pt x="1913911" y="811213"/>
                    <a:pt x="1917700" y="814706"/>
                    <a:pt x="1917700" y="821691"/>
                  </a:cubicBezTo>
                  <a:cubicBezTo>
                    <a:pt x="1917700" y="825184"/>
                    <a:pt x="1913911" y="828676"/>
                    <a:pt x="1906332" y="828676"/>
                  </a:cubicBezTo>
                  <a:cubicBezTo>
                    <a:pt x="1876016" y="828676"/>
                    <a:pt x="1841910" y="828676"/>
                    <a:pt x="1807804" y="828676"/>
                  </a:cubicBezTo>
                  <a:cubicBezTo>
                    <a:pt x="1804015" y="828676"/>
                    <a:pt x="1800225" y="825184"/>
                    <a:pt x="1800225" y="818198"/>
                  </a:cubicBezTo>
                  <a:cubicBezTo>
                    <a:pt x="1800225" y="814706"/>
                    <a:pt x="1804015" y="811213"/>
                    <a:pt x="1807804" y="811213"/>
                  </a:cubicBezTo>
                  <a:close/>
                  <a:moveTo>
                    <a:pt x="1488613" y="806450"/>
                  </a:moveTo>
                  <a:cubicBezTo>
                    <a:pt x="1522259" y="806450"/>
                    <a:pt x="1555904" y="806450"/>
                    <a:pt x="1585810" y="806450"/>
                  </a:cubicBezTo>
                  <a:cubicBezTo>
                    <a:pt x="1593287" y="806450"/>
                    <a:pt x="1597025" y="810260"/>
                    <a:pt x="1597025" y="817880"/>
                  </a:cubicBezTo>
                  <a:cubicBezTo>
                    <a:pt x="1597025" y="821690"/>
                    <a:pt x="1593287" y="825500"/>
                    <a:pt x="1585810" y="825500"/>
                  </a:cubicBezTo>
                  <a:cubicBezTo>
                    <a:pt x="1552165" y="825500"/>
                    <a:pt x="1522259" y="825500"/>
                    <a:pt x="1488613" y="825500"/>
                  </a:cubicBezTo>
                  <a:cubicBezTo>
                    <a:pt x="1484875" y="825500"/>
                    <a:pt x="1481137" y="821690"/>
                    <a:pt x="1481137" y="814070"/>
                  </a:cubicBezTo>
                  <a:cubicBezTo>
                    <a:pt x="1481137" y="810260"/>
                    <a:pt x="1484875" y="806450"/>
                    <a:pt x="1488613" y="806450"/>
                  </a:cubicBezTo>
                  <a:close/>
                  <a:moveTo>
                    <a:pt x="627523" y="806450"/>
                  </a:moveTo>
                  <a:cubicBezTo>
                    <a:pt x="631262" y="806450"/>
                    <a:pt x="635000" y="810154"/>
                    <a:pt x="635000" y="813859"/>
                  </a:cubicBezTo>
                  <a:cubicBezTo>
                    <a:pt x="635000" y="821267"/>
                    <a:pt x="631262" y="824971"/>
                    <a:pt x="627523" y="824971"/>
                  </a:cubicBezTo>
                  <a:cubicBezTo>
                    <a:pt x="593878" y="824971"/>
                    <a:pt x="560233" y="824971"/>
                    <a:pt x="526589" y="828675"/>
                  </a:cubicBezTo>
                  <a:cubicBezTo>
                    <a:pt x="522850" y="828675"/>
                    <a:pt x="519112" y="824971"/>
                    <a:pt x="519112" y="817563"/>
                  </a:cubicBezTo>
                  <a:cubicBezTo>
                    <a:pt x="519112" y="813859"/>
                    <a:pt x="522850" y="810154"/>
                    <a:pt x="526589" y="810154"/>
                  </a:cubicBezTo>
                  <a:cubicBezTo>
                    <a:pt x="560233" y="806450"/>
                    <a:pt x="593878" y="806450"/>
                    <a:pt x="627523" y="806450"/>
                  </a:cubicBezTo>
                  <a:close/>
                  <a:moveTo>
                    <a:pt x="3030896" y="803275"/>
                  </a:moveTo>
                  <a:cubicBezTo>
                    <a:pt x="3034686" y="803275"/>
                    <a:pt x="3038475" y="806904"/>
                    <a:pt x="3038475" y="814161"/>
                  </a:cubicBezTo>
                  <a:cubicBezTo>
                    <a:pt x="3038475" y="817790"/>
                    <a:pt x="3034686" y="821418"/>
                    <a:pt x="3030896" y="821418"/>
                  </a:cubicBezTo>
                  <a:cubicBezTo>
                    <a:pt x="2996791" y="825047"/>
                    <a:pt x="2962685" y="825047"/>
                    <a:pt x="2932369" y="828675"/>
                  </a:cubicBezTo>
                  <a:cubicBezTo>
                    <a:pt x="2924790" y="828675"/>
                    <a:pt x="2921000" y="825047"/>
                    <a:pt x="2921000" y="821418"/>
                  </a:cubicBezTo>
                  <a:cubicBezTo>
                    <a:pt x="2921000" y="814161"/>
                    <a:pt x="2924790" y="810532"/>
                    <a:pt x="2928579" y="810532"/>
                  </a:cubicBezTo>
                  <a:cubicBezTo>
                    <a:pt x="2962685" y="810532"/>
                    <a:pt x="2996791" y="806904"/>
                    <a:pt x="3030896" y="803275"/>
                  </a:cubicBezTo>
                  <a:close/>
                  <a:moveTo>
                    <a:pt x="1168598" y="803275"/>
                  </a:moveTo>
                  <a:cubicBezTo>
                    <a:pt x="1202531" y="803275"/>
                    <a:pt x="1232693" y="803275"/>
                    <a:pt x="1266626" y="803275"/>
                  </a:cubicBezTo>
                  <a:cubicBezTo>
                    <a:pt x="1270396" y="803275"/>
                    <a:pt x="1277937" y="807085"/>
                    <a:pt x="1274167" y="814705"/>
                  </a:cubicBezTo>
                  <a:cubicBezTo>
                    <a:pt x="1274167" y="818515"/>
                    <a:pt x="1270396" y="822325"/>
                    <a:pt x="1266626" y="822325"/>
                  </a:cubicBezTo>
                  <a:cubicBezTo>
                    <a:pt x="1232693" y="822325"/>
                    <a:pt x="1202531" y="822325"/>
                    <a:pt x="1168598" y="822325"/>
                  </a:cubicBezTo>
                  <a:cubicBezTo>
                    <a:pt x="1161057" y="822325"/>
                    <a:pt x="1157287" y="818515"/>
                    <a:pt x="1157287" y="810895"/>
                  </a:cubicBezTo>
                  <a:cubicBezTo>
                    <a:pt x="1157287" y="807085"/>
                    <a:pt x="1161057" y="803275"/>
                    <a:pt x="1168598" y="803275"/>
                  </a:cubicBezTo>
                  <a:close/>
                  <a:moveTo>
                    <a:pt x="849415" y="803275"/>
                  </a:moveTo>
                  <a:cubicBezTo>
                    <a:pt x="879321" y="803275"/>
                    <a:pt x="912966" y="803275"/>
                    <a:pt x="946611" y="803275"/>
                  </a:cubicBezTo>
                  <a:cubicBezTo>
                    <a:pt x="950350" y="803275"/>
                    <a:pt x="954088" y="807085"/>
                    <a:pt x="954088" y="810895"/>
                  </a:cubicBezTo>
                  <a:cubicBezTo>
                    <a:pt x="954088" y="814705"/>
                    <a:pt x="950350" y="822325"/>
                    <a:pt x="946611" y="822325"/>
                  </a:cubicBezTo>
                  <a:cubicBezTo>
                    <a:pt x="912966" y="822325"/>
                    <a:pt x="879321" y="822325"/>
                    <a:pt x="849415" y="822325"/>
                  </a:cubicBezTo>
                  <a:cubicBezTo>
                    <a:pt x="841938" y="822325"/>
                    <a:pt x="838200" y="818515"/>
                    <a:pt x="838200" y="810895"/>
                  </a:cubicBezTo>
                  <a:cubicBezTo>
                    <a:pt x="838200" y="807085"/>
                    <a:pt x="841938" y="803275"/>
                    <a:pt x="849415" y="803275"/>
                  </a:cubicBezTo>
                  <a:close/>
                  <a:moveTo>
                    <a:pt x="1649669" y="798513"/>
                  </a:moveTo>
                  <a:cubicBezTo>
                    <a:pt x="1683774" y="806133"/>
                    <a:pt x="1717880" y="809943"/>
                    <a:pt x="1748196" y="817563"/>
                  </a:cubicBezTo>
                  <a:cubicBezTo>
                    <a:pt x="1751986" y="817563"/>
                    <a:pt x="1755775" y="825183"/>
                    <a:pt x="1755775" y="828993"/>
                  </a:cubicBezTo>
                  <a:cubicBezTo>
                    <a:pt x="1755775" y="832803"/>
                    <a:pt x="1751986" y="836613"/>
                    <a:pt x="1744407" y="836613"/>
                  </a:cubicBezTo>
                  <a:cubicBezTo>
                    <a:pt x="1714091" y="828993"/>
                    <a:pt x="1679985" y="825183"/>
                    <a:pt x="1645879" y="817563"/>
                  </a:cubicBezTo>
                  <a:cubicBezTo>
                    <a:pt x="1642090" y="817563"/>
                    <a:pt x="1638300" y="813753"/>
                    <a:pt x="1638300" y="806133"/>
                  </a:cubicBezTo>
                  <a:cubicBezTo>
                    <a:pt x="1642090" y="802323"/>
                    <a:pt x="1645879" y="798513"/>
                    <a:pt x="1649669" y="798513"/>
                  </a:cubicBezTo>
                  <a:close/>
                  <a:moveTo>
                    <a:pt x="1413286" y="798513"/>
                  </a:moveTo>
                  <a:cubicBezTo>
                    <a:pt x="1417049" y="798513"/>
                    <a:pt x="1420812" y="802284"/>
                    <a:pt x="1420812" y="809824"/>
                  </a:cubicBezTo>
                  <a:cubicBezTo>
                    <a:pt x="1420812" y="813595"/>
                    <a:pt x="1417049" y="817365"/>
                    <a:pt x="1413286" y="817365"/>
                  </a:cubicBezTo>
                  <a:cubicBezTo>
                    <a:pt x="1386945" y="821135"/>
                    <a:pt x="1356842" y="824906"/>
                    <a:pt x="1330501" y="828676"/>
                  </a:cubicBezTo>
                  <a:cubicBezTo>
                    <a:pt x="1322975" y="828676"/>
                    <a:pt x="1319212" y="824906"/>
                    <a:pt x="1319212" y="821135"/>
                  </a:cubicBezTo>
                  <a:cubicBezTo>
                    <a:pt x="1319212" y="813595"/>
                    <a:pt x="1322975" y="809824"/>
                    <a:pt x="1326738" y="809824"/>
                  </a:cubicBezTo>
                  <a:cubicBezTo>
                    <a:pt x="1353079" y="806054"/>
                    <a:pt x="1383182" y="802284"/>
                    <a:pt x="1413286" y="798513"/>
                  </a:cubicBezTo>
                  <a:close/>
                  <a:moveTo>
                    <a:pt x="785614" y="798513"/>
                  </a:moveTo>
                  <a:cubicBezTo>
                    <a:pt x="789384" y="798513"/>
                    <a:pt x="793155" y="802284"/>
                    <a:pt x="796925" y="806054"/>
                  </a:cubicBezTo>
                  <a:cubicBezTo>
                    <a:pt x="796925" y="813595"/>
                    <a:pt x="793155" y="817365"/>
                    <a:pt x="785614" y="817365"/>
                  </a:cubicBezTo>
                  <a:cubicBezTo>
                    <a:pt x="755451" y="821135"/>
                    <a:pt x="721519" y="824906"/>
                    <a:pt x="687586" y="824906"/>
                  </a:cubicBezTo>
                  <a:cubicBezTo>
                    <a:pt x="687586" y="824906"/>
                    <a:pt x="687586" y="828676"/>
                    <a:pt x="687586" y="828676"/>
                  </a:cubicBezTo>
                  <a:cubicBezTo>
                    <a:pt x="683815" y="828676"/>
                    <a:pt x="680045" y="824906"/>
                    <a:pt x="680045" y="817365"/>
                  </a:cubicBezTo>
                  <a:cubicBezTo>
                    <a:pt x="676275" y="813595"/>
                    <a:pt x="680045" y="809824"/>
                    <a:pt x="687586" y="809824"/>
                  </a:cubicBezTo>
                  <a:cubicBezTo>
                    <a:pt x="717748" y="806054"/>
                    <a:pt x="751681" y="802284"/>
                    <a:pt x="785614" y="798513"/>
                  </a:cubicBezTo>
                  <a:close/>
                  <a:moveTo>
                    <a:pt x="1011340" y="795338"/>
                  </a:moveTo>
                  <a:cubicBezTo>
                    <a:pt x="1041246" y="799042"/>
                    <a:pt x="1074891" y="802747"/>
                    <a:pt x="1108536" y="806451"/>
                  </a:cubicBezTo>
                  <a:cubicBezTo>
                    <a:pt x="1112275" y="810155"/>
                    <a:pt x="1116013" y="813859"/>
                    <a:pt x="1116013" y="817564"/>
                  </a:cubicBezTo>
                  <a:cubicBezTo>
                    <a:pt x="1116013" y="824972"/>
                    <a:pt x="1108536" y="828676"/>
                    <a:pt x="1104798" y="824972"/>
                  </a:cubicBezTo>
                  <a:cubicBezTo>
                    <a:pt x="1071153" y="821268"/>
                    <a:pt x="1041246" y="817564"/>
                    <a:pt x="1007602" y="813859"/>
                  </a:cubicBezTo>
                  <a:cubicBezTo>
                    <a:pt x="1003863" y="813859"/>
                    <a:pt x="1000125" y="806451"/>
                    <a:pt x="1000125" y="802747"/>
                  </a:cubicBezTo>
                  <a:cubicBezTo>
                    <a:pt x="1000125" y="799042"/>
                    <a:pt x="1003863" y="795338"/>
                    <a:pt x="1011340" y="795338"/>
                  </a:cubicBezTo>
                  <a:close/>
                  <a:moveTo>
                    <a:pt x="47983" y="734631"/>
                  </a:moveTo>
                  <a:cubicBezTo>
                    <a:pt x="50346" y="735563"/>
                    <a:pt x="52236" y="737425"/>
                    <a:pt x="52236" y="739287"/>
                  </a:cubicBezTo>
                  <a:cubicBezTo>
                    <a:pt x="67355" y="780257"/>
                    <a:pt x="78694" y="798880"/>
                    <a:pt x="105152" y="810054"/>
                  </a:cubicBezTo>
                  <a:cubicBezTo>
                    <a:pt x="108932" y="813778"/>
                    <a:pt x="112712" y="817503"/>
                    <a:pt x="108932" y="821227"/>
                  </a:cubicBezTo>
                  <a:cubicBezTo>
                    <a:pt x="108932" y="824952"/>
                    <a:pt x="105152" y="828676"/>
                    <a:pt x="101373" y="828676"/>
                  </a:cubicBezTo>
                  <a:cubicBezTo>
                    <a:pt x="101373" y="828676"/>
                    <a:pt x="97593" y="828676"/>
                    <a:pt x="97593" y="828676"/>
                  </a:cubicBezTo>
                  <a:cubicBezTo>
                    <a:pt x="63575" y="813778"/>
                    <a:pt x="48456" y="787706"/>
                    <a:pt x="33337" y="746736"/>
                  </a:cubicBezTo>
                  <a:cubicBezTo>
                    <a:pt x="33337" y="743012"/>
                    <a:pt x="37117" y="735563"/>
                    <a:pt x="40896" y="735563"/>
                  </a:cubicBezTo>
                  <a:cubicBezTo>
                    <a:pt x="42786" y="733700"/>
                    <a:pt x="45621" y="733700"/>
                    <a:pt x="47983" y="734631"/>
                  </a:cubicBezTo>
                  <a:close/>
                  <a:moveTo>
                    <a:pt x="13891" y="576263"/>
                  </a:moveTo>
                  <a:cubicBezTo>
                    <a:pt x="21431" y="576263"/>
                    <a:pt x="25202" y="580053"/>
                    <a:pt x="25202" y="583842"/>
                  </a:cubicBezTo>
                  <a:cubicBezTo>
                    <a:pt x="25202" y="617948"/>
                    <a:pt x="28972" y="648264"/>
                    <a:pt x="36513" y="682370"/>
                  </a:cubicBezTo>
                  <a:cubicBezTo>
                    <a:pt x="36513" y="686159"/>
                    <a:pt x="32742" y="693738"/>
                    <a:pt x="28972" y="693738"/>
                  </a:cubicBezTo>
                  <a:cubicBezTo>
                    <a:pt x="25202" y="693738"/>
                    <a:pt x="17661" y="689949"/>
                    <a:pt x="17661" y="686159"/>
                  </a:cubicBezTo>
                  <a:cubicBezTo>
                    <a:pt x="10120" y="652053"/>
                    <a:pt x="10120" y="617948"/>
                    <a:pt x="6350" y="583842"/>
                  </a:cubicBezTo>
                  <a:cubicBezTo>
                    <a:pt x="6350" y="580053"/>
                    <a:pt x="10120" y="576263"/>
                    <a:pt x="13891" y="576263"/>
                  </a:cubicBezTo>
                  <a:close/>
                  <a:moveTo>
                    <a:pt x="3282752" y="542925"/>
                  </a:moveTo>
                  <a:cubicBezTo>
                    <a:pt x="3290293" y="542925"/>
                    <a:pt x="3294063" y="546715"/>
                    <a:pt x="3294063" y="550504"/>
                  </a:cubicBezTo>
                  <a:cubicBezTo>
                    <a:pt x="3290293" y="584610"/>
                    <a:pt x="3286522" y="618715"/>
                    <a:pt x="3282752" y="649032"/>
                  </a:cubicBezTo>
                  <a:cubicBezTo>
                    <a:pt x="3282752" y="656611"/>
                    <a:pt x="3278982" y="660400"/>
                    <a:pt x="3275211" y="660400"/>
                  </a:cubicBezTo>
                  <a:cubicBezTo>
                    <a:pt x="3267671" y="660400"/>
                    <a:pt x="3263900" y="652821"/>
                    <a:pt x="3263900" y="649032"/>
                  </a:cubicBezTo>
                  <a:cubicBezTo>
                    <a:pt x="3267671" y="618715"/>
                    <a:pt x="3271441" y="584610"/>
                    <a:pt x="3275211" y="550504"/>
                  </a:cubicBezTo>
                  <a:cubicBezTo>
                    <a:pt x="3275211" y="546715"/>
                    <a:pt x="3278982" y="542925"/>
                    <a:pt x="3282752" y="542925"/>
                  </a:cubicBezTo>
                  <a:close/>
                  <a:moveTo>
                    <a:pt x="18256" y="414338"/>
                  </a:moveTo>
                  <a:cubicBezTo>
                    <a:pt x="26194" y="414338"/>
                    <a:pt x="30163" y="418128"/>
                    <a:pt x="30163" y="425707"/>
                  </a:cubicBezTo>
                  <a:cubicBezTo>
                    <a:pt x="26194" y="459812"/>
                    <a:pt x="26194" y="490128"/>
                    <a:pt x="26194" y="524234"/>
                  </a:cubicBezTo>
                  <a:cubicBezTo>
                    <a:pt x="26194" y="528024"/>
                    <a:pt x="22225" y="531813"/>
                    <a:pt x="14288" y="531813"/>
                  </a:cubicBezTo>
                  <a:cubicBezTo>
                    <a:pt x="10319" y="531813"/>
                    <a:pt x="6350" y="528024"/>
                    <a:pt x="6350" y="524234"/>
                  </a:cubicBezTo>
                  <a:cubicBezTo>
                    <a:pt x="6350" y="490128"/>
                    <a:pt x="6350" y="456023"/>
                    <a:pt x="10319" y="425707"/>
                  </a:cubicBezTo>
                  <a:cubicBezTo>
                    <a:pt x="10319" y="418128"/>
                    <a:pt x="14288" y="414338"/>
                    <a:pt x="18256" y="414338"/>
                  </a:cubicBezTo>
                  <a:close/>
                  <a:moveTo>
                    <a:pt x="3297464" y="381000"/>
                  </a:moveTo>
                  <a:cubicBezTo>
                    <a:pt x="3301320" y="381000"/>
                    <a:pt x="3305175" y="384790"/>
                    <a:pt x="3305175" y="392369"/>
                  </a:cubicBezTo>
                  <a:cubicBezTo>
                    <a:pt x="3305175" y="426474"/>
                    <a:pt x="3301320" y="456790"/>
                    <a:pt x="3297464" y="490896"/>
                  </a:cubicBezTo>
                  <a:cubicBezTo>
                    <a:pt x="3297464" y="494686"/>
                    <a:pt x="3293609" y="498475"/>
                    <a:pt x="3289754" y="498475"/>
                  </a:cubicBezTo>
                  <a:cubicBezTo>
                    <a:pt x="3289754" y="498475"/>
                    <a:pt x="3285898" y="498475"/>
                    <a:pt x="3285898" y="498475"/>
                  </a:cubicBezTo>
                  <a:cubicBezTo>
                    <a:pt x="3282043" y="498475"/>
                    <a:pt x="3278187" y="494686"/>
                    <a:pt x="3278187" y="490896"/>
                  </a:cubicBezTo>
                  <a:cubicBezTo>
                    <a:pt x="3282043" y="456790"/>
                    <a:pt x="3285898" y="422685"/>
                    <a:pt x="3285898" y="388579"/>
                  </a:cubicBezTo>
                  <a:cubicBezTo>
                    <a:pt x="3285898" y="384790"/>
                    <a:pt x="3289754" y="381000"/>
                    <a:pt x="3297464" y="381000"/>
                  </a:cubicBezTo>
                  <a:close/>
                  <a:moveTo>
                    <a:pt x="14741" y="257175"/>
                  </a:moveTo>
                  <a:cubicBezTo>
                    <a:pt x="18597" y="257175"/>
                    <a:pt x="22452" y="260913"/>
                    <a:pt x="26307" y="264652"/>
                  </a:cubicBezTo>
                  <a:cubicBezTo>
                    <a:pt x="26307" y="290820"/>
                    <a:pt x="30163" y="313250"/>
                    <a:pt x="30163" y="328203"/>
                  </a:cubicBezTo>
                  <a:cubicBezTo>
                    <a:pt x="30163" y="328203"/>
                    <a:pt x="30163" y="331942"/>
                    <a:pt x="30163" y="331942"/>
                  </a:cubicBezTo>
                  <a:cubicBezTo>
                    <a:pt x="30163" y="343157"/>
                    <a:pt x="30163" y="354372"/>
                    <a:pt x="30163" y="361848"/>
                  </a:cubicBezTo>
                  <a:cubicBezTo>
                    <a:pt x="30163" y="369325"/>
                    <a:pt x="26307" y="373063"/>
                    <a:pt x="22452" y="373063"/>
                  </a:cubicBezTo>
                  <a:cubicBezTo>
                    <a:pt x="14741" y="373063"/>
                    <a:pt x="10886" y="369325"/>
                    <a:pt x="10886" y="361848"/>
                  </a:cubicBezTo>
                  <a:cubicBezTo>
                    <a:pt x="10886" y="350633"/>
                    <a:pt x="10886" y="343157"/>
                    <a:pt x="10886" y="331942"/>
                  </a:cubicBezTo>
                  <a:cubicBezTo>
                    <a:pt x="10886" y="331942"/>
                    <a:pt x="10886" y="328203"/>
                    <a:pt x="10886" y="328203"/>
                  </a:cubicBezTo>
                  <a:cubicBezTo>
                    <a:pt x="10886" y="313250"/>
                    <a:pt x="10886" y="290820"/>
                    <a:pt x="7030" y="268390"/>
                  </a:cubicBezTo>
                  <a:cubicBezTo>
                    <a:pt x="3175" y="260913"/>
                    <a:pt x="7030" y="257175"/>
                    <a:pt x="14741" y="257175"/>
                  </a:cubicBezTo>
                  <a:close/>
                  <a:moveTo>
                    <a:pt x="3297238" y="222845"/>
                  </a:moveTo>
                  <a:cubicBezTo>
                    <a:pt x="3300942" y="219075"/>
                    <a:pt x="3304646" y="226616"/>
                    <a:pt x="3304646" y="230386"/>
                  </a:cubicBezTo>
                  <a:cubicBezTo>
                    <a:pt x="3308350" y="253008"/>
                    <a:pt x="3308350" y="275630"/>
                    <a:pt x="3308350" y="298252"/>
                  </a:cubicBezTo>
                  <a:cubicBezTo>
                    <a:pt x="3308350" y="309563"/>
                    <a:pt x="3308350" y="317103"/>
                    <a:pt x="3308350" y="328414"/>
                  </a:cubicBezTo>
                  <a:cubicBezTo>
                    <a:pt x="3308350" y="335955"/>
                    <a:pt x="3304646" y="339725"/>
                    <a:pt x="3297238" y="339725"/>
                  </a:cubicBezTo>
                  <a:cubicBezTo>
                    <a:pt x="3293534" y="339725"/>
                    <a:pt x="3289829" y="335955"/>
                    <a:pt x="3289829" y="328414"/>
                  </a:cubicBezTo>
                  <a:cubicBezTo>
                    <a:pt x="3289829" y="317103"/>
                    <a:pt x="3289829" y="309563"/>
                    <a:pt x="3289829" y="298252"/>
                  </a:cubicBezTo>
                  <a:cubicBezTo>
                    <a:pt x="3289829" y="275630"/>
                    <a:pt x="3289829" y="253008"/>
                    <a:pt x="3286125" y="230386"/>
                  </a:cubicBezTo>
                  <a:cubicBezTo>
                    <a:pt x="3286125" y="226616"/>
                    <a:pt x="3289829" y="222845"/>
                    <a:pt x="3297238" y="222845"/>
                  </a:cubicBezTo>
                  <a:close/>
                  <a:moveTo>
                    <a:pt x="18852" y="98054"/>
                  </a:moveTo>
                  <a:cubicBezTo>
                    <a:pt x="21680" y="97119"/>
                    <a:pt x="24507" y="97119"/>
                    <a:pt x="26392" y="98988"/>
                  </a:cubicBezTo>
                  <a:cubicBezTo>
                    <a:pt x="30163" y="102727"/>
                    <a:pt x="30163" y="106465"/>
                    <a:pt x="30163" y="113942"/>
                  </a:cubicBezTo>
                  <a:cubicBezTo>
                    <a:pt x="18852" y="125157"/>
                    <a:pt x="15081" y="147587"/>
                    <a:pt x="18852" y="173755"/>
                  </a:cubicBezTo>
                  <a:cubicBezTo>
                    <a:pt x="18852" y="184970"/>
                    <a:pt x="18852" y="192447"/>
                    <a:pt x="18852" y="203661"/>
                  </a:cubicBezTo>
                  <a:cubicBezTo>
                    <a:pt x="18852" y="207400"/>
                    <a:pt x="15081" y="211138"/>
                    <a:pt x="11311" y="211138"/>
                  </a:cubicBezTo>
                  <a:cubicBezTo>
                    <a:pt x="7541" y="211138"/>
                    <a:pt x="7541" y="211138"/>
                    <a:pt x="7541" y="211138"/>
                  </a:cubicBezTo>
                  <a:cubicBezTo>
                    <a:pt x="3770" y="211138"/>
                    <a:pt x="0" y="207400"/>
                    <a:pt x="0" y="203661"/>
                  </a:cubicBezTo>
                  <a:cubicBezTo>
                    <a:pt x="0" y="192447"/>
                    <a:pt x="0" y="184970"/>
                    <a:pt x="0" y="173755"/>
                  </a:cubicBezTo>
                  <a:cubicBezTo>
                    <a:pt x="0" y="147587"/>
                    <a:pt x="0" y="121418"/>
                    <a:pt x="11311" y="102727"/>
                  </a:cubicBezTo>
                  <a:cubicBezTo>
                    <a:pt x="13196" y="100858"/>
                    <a:pt x="16024" y="98988"/>
                    <a:pt x="18852" y="98054"/>
                  </a:cubicBezTo>
                  <a:close/>
                  <a:moveTo>
                    <a:pt x="3259666" y="65088"/>
                  </a:moveTo>
                  <a:cubicBezTo>
                    <a:pt x="3267075" y="65088"/>
                    <a:pt x="3270779" y="65088"/>
                    <a:pt x="3274483" y="72602"/>
                  </a:cubicBezTo>
                  <a:cubicBezTo>
                    <a:pt x="3285596" y="102659"/>
                    <a:pt x="3293004" y="132716"/>
                    <a:pt x="3300412" y="166530"/>
                  </a:cubicBezTo>
                  <a:cubicBezTo>
                    <a:pt x="3300412" y="174044"/>
                    <a:pt x="3296708" y="177801"/>
                    <a:pt x="3289300" y="177801"/>
                  </a:cubicBezTo>
                  <a:cubicBezTo>
                    <a:pt x="3285596" y="177801"/>
                    <a:pt x="3281891" y="174044"/>
                    <a:pt x="3281891" y="170287"/>
                  </a:cubicBezTo>
                  <a:cubicBezTo>
                    <a:pt x="3274483" y="136473"/>
                    <a:pt x="3267075" y="106416"/>
                    <a:pt x="3255962" y="76359"/>
                  </a:cubicBezTo>
                  <a:cubicBezTo>
                    <a:pt x="3255962" y="72602"/>
                    <a:pt x="3255962" y="68845"/>
                    <a:pt x="3259666" y="65088"/>
                  </a:cubicBezTo>
                  <a:close/>
                  <a:moveTo>
                    <a:pt x="168173" y="57150"/>
                  </a:moveTo>
                  <a:cubicBezTo>
                    <a:pt x="175650" y="57150"/>
                    <a:pt x="179388" y="60921"/>
                    <a:pt x="179388" y="64691"/>
                  </a:cubicBezTo>
                  <a:cubicBezTo>
                    <a:pt x="179388" y="72232"/>
                    <a:pt x="175650" y="76002"/>
                    <a:pt x="171911" y="76002"/>
                  </a:cubicBezTo>
                  <a:cubicBezTo>
                    <a:pt x="134528" y="76002"/>
                    <a:pt x="100883" y="79772"/>
                    <a:pt x="74715" y="87313"/>
                  </a:cubicBezTo>
                  <a:cubicBezTo>
                    <a:pt x="74715" y="87313"/>
                    <a:pt x="74715" y="87313"/>
                    <a:pt x="70977" y="87313"/>
                  </a:cubicBezTo>
                  <a:cubicBezTo>
                    <a:pt x="67238" y="87313"/>
                    <a:pt x="63500" y="83543"/>
                    <a:pt x="63500" y="79772"/>
                  </a:cubicBezTo>
                  <a:cubicBezTo>
                    <a:pt x="63500" y="76002"/>
                    <a:pt x="67238" y="68461"/>
                    <a:pt x="70977" y="68461"/>
                  </a:cubicBezTo>
                  <a:cubicBezTo>
                    <a:pt x="100883" y="60921"/>
                    <a:pt x="134528" y="60921"/>
                    <a:pt x="168173" y="57150"/>
                  </a:cubicBezTo>
                  <a:close/>
                  <a:moveTo>
                    <a:pt x="3116519" y="46038"/>
                  </a:moveTo>
                  <a:cubicBezTo>
                    <a:pt x="3146835" y="46038"/>
                    <a:pt x="3180941" y="49742"/>
                    <a:pt x="3215046" y="49742"/>
                  </a:cubicBezTo>
                  <a:cubicBezTo>
                    <a:pt x="3218836" y="49742"/>
                    <a:pt x="3222625" y="53446"/>
                    <a:pt x="3222625" y="57151"/>
                  </a:cubicBezTo>
                  <a:cubicBezTo>
                    <a:pt x="3222625" y="60855"/>
                    <a:pt x="3218836" y="68263"/>
                    <a:pt x="3215046" y="68263"/>
                  </a:cubicBezTo>
                  <a:cubicBezTo>
                    <a:pt x="3180941" y="68263"/>
                    <a:pt x="3146835" y="64559"/>
                    <a:pt x="3116519" y="64559"/>
                  </a:cubicBezTo>
                  <a:cubicBezTo>
                    <a:pt x="3108940" y="64559"/>
                    <a:pt x="3105150" y="60855"/>
                    <a:pt x="3105150" y="57151"/>
                  </a:cubicBezTo>
                  <a:cubicBezTo>
                    <a:pt x="3105150" y="49742"/>
                    <a:pt x="3108940" y="46038"/>
                    <a:pt x="3116519" y="46038"/>
                  </a:cubicBezTo>
                  <a:close/>
                  <a:moveTo>
                    <a:pt x="330001" y="46038"/>
                  </a:moveTo>
                  <a:cubicBezTo>
                    <a:pt x="333771" y="46038"/>
                    <a:pt x="337542" y="49742"/>
                    <a:pt x="337542" y="53447"/>
                  </a:cubicBezTo>
                  <a:cubicBezTo>
                    <a:pt x="341312" y="57151"/>
                    <a:pt x="337542" y="60855"/>
                    <a:pt x="330001" y="64559"/>
                  </a:cubicBezTo>
                  <a:cubicBezTo>
                    <a:pt x="318690" y="64559"/>
                    <a:pt x="307379" y="68263"/>
                    <a:pt x="296068" y="68263"/>
                  </a:cubicBezTo>
                  <a:cubicBezTo>
                    <a:pt x="280987" y="71968"/>
                    <a:pt x="258365" y="75672"/>
                    <a:pt x="231973" y="75672"/>
                  </a:cubicBezTo>
                  <a:cubicBezTo>
                    <a:pt x="228202" y="79376"/>
                    <a:pt x="224432" y="75672"/>
                    <a:pt x="224432" y="68263"/>
                  </a:cubicBezTo>
                  <a:cubicBezTo>
                    <a:pt x="220662" y="64559"/>
                    <a:pt x="224432" y="60855"/>
                    <a:pt x="231973" y="60855"/>
                  </a:cubicBezTo>
                  <a:cubicBezTo>
                    <a:pt x="258365" y="57151"/>
                    <a:pt x="280987" y="53447"/>
                    <a:pt x="296068" y="49742"/>
                  </a:cubicBezTo>
                  <a:cubicBezTo>
                    <a:pt x="307379" y="49742"/>
                    <a:pt x="318690" y="46038"/>
                    <a:pt x="330001" y="46038"/>
                  </a:cubicBezTo>
                  <a:close/>
                  <a:moveTo>
                    <a:pt x="3058268" y="38166"/>
                  </a:moveTo>
                  <a:cubicBezTo>
                    <a:pt x="3060137" y="39555"/>
                    <a:pt x="3062006" y="42334"/>
                    <a:pt x="3063875" y="46038"/>
                  </a:cubicBezTo>
                  <a:cubicBezTo>
                    <a:pt x="3063875" y="49742"/>
                    <a:pt x="3060137" y="53446"/>
                    <a:pt x="3056399" y="53446"/>
                  </a:cubicBezTo>
                  <a:cubicBezTo>
                    <a:pt x="3056399" y="53446"/>
                    <a:pt x="3056399" y="53446"/>
                    <a:pt x="3052660" y="53446"/>
                  </a:cubicBezTo>
                  <a:cubicBezTo>
                    <a:pt x="3022754" y="60855"/>
                    <a:pt x="2989109" y="64559"/>
                    <a:pt x="2955464" y="68263"/>
                  </a:cubicBezTo>
                  <a:cubicBezTo>
                    <a:pt x="2951726" y="68263"/>
                    <a:pt x="2947987" y="64559"/>
                    <a:pt x="2947987" y="60855"/>
                  </a:cubicBezTo>
                  <a:cubicBezTo>
                    <a:pt x="2947987" y="53446"/>
                    <a:pt x="2947987" y="49742"/>
                    <a:pt x="2955464" y="49742"/>
                  </a:cubicBezTo>
                  <a:cubicBezTo>
                    <a:pt x="2989109" y="46038"/>
                    <a:pt x="3019015" y="42334"/>
                    <a:pt x="3052660" y="38629"/>
                  </a:cubicBezTo>
                  <a:cubicBezTo>
                    <a:pt x="3054529" y="36777"/>
                    <a:pt x="3056399" y="36777"/>
                    <a:pt x="3058268" y="38166"/>
                  </a:cubicBezTo>
                  <a:close/>
                  <a:moveTo>
                    <a:pt x="2797277" y="34925"/>
                  </a:moveTo>
                  <a:cubicBezTo>
                    <a:pt x="2827184" y="34925"/>
                    <a:pt x="2860829" y="34925"/>
                    <a:pt x="2894474" y="38629"/>
                  </a:cubicBezTo>
                  <a:cubicBezTo>
                    <a:pt x="2898212" y="38629"/>
                    <a:pt x="2901950" y="42333"/>
                    <a:pt x="2901950" y="46038"/>
                  </a:cubicBezTo>
                  <a:cubicBezTo>
                    <a:pt x="2901950" y="53446"/>
                    <a:pt x="2898212" y="57150"/>
                    <a:pt x="2894474" y="57150"/>
                  </a:cubicBezTo>
                  <a:cubicBezTo>
                    <a:pt x="2860829" y="53446"/>
                    <a:pt x="2827184" y="53446"/>
                    <a:pt x="2793539" y="49742"/>
                  </a:cubicBezTo>
                  <a:cubicBezTo>
                    <a:pt x="2789801" y="49742"/>
                    <a:pt x="2786062" y="46038"/>
                    <a:pt x="2786062" y="42333"/>
                  </a:cubicBezTo>
                  <a:cubicBezTo>
                    <a:pt x="2786062" y="38629"/>
                    <a:pt x="2789801" y="34925"/>
                    <a:pt x="2797277" y="34925"/>
                  </a:cubicBezTo>
                  <a:close/>
                  <a:moveTo>
                    <a:pt x="393955" y="34925"/>
                  </a:moveTo>
                  <a:cubicBezTo>
                    <a:pt x="428061" y="38629"/>
                    <a:pt x="458377" y="42334"/>
                    <a:pt x="492483" y="49742"/>
                  </a:cubicBezTo>
                  <a:cubicBezTo>
                    <a:pt x="496272" y="49742"/>
                    <a:pt x="500062" y="53446"/>
                    <a:pt x="500062" y="57150"/>
                  </a:cubicBezTo>
                  <a:cubicBezTo>
                    <a:pt x="500062" y="64559"/>
                    <a:pt x="496272" y="68263"/>
                    <a:pt x="488693" y="64559"/>
                  </a:cubicBezTo>
                  <a:cubicBezTo>
                    <a:pt x="458377" y="60855"/>
                    <a:pt x="424272" y="57150"/>
                    <a:pt x="390166" y="53446"/>
                  </a:cubicBezTo>
                  <a:cubicBezTo>
                    <a:pt x="386376" y="53446"/>
                    <a:pt x="382587" y="46038"/>
                    <a:pt x="382587" y="42334"/>
                  </a:cubicBezTo>
                  <a:cubicBezTo>
                    <a:pt x="382587" y="38629"/>
                    <a:pt x="390166" y="34925"/>
                    <a:pt x="393955" y="34925"/>
                  </a:cubicBezTo>
                  <a:close/>
                  <a:moveTo>
                    <a:pt x="2474452" y="23813"/>
                  </a:moveTo>
                  <a:cubicBezTo>
                    <a:pt x="2508097" y="23813"/>
                    <a:pt x="2541742" y="23813"/>
                    <a:pt x="2575387" y="23813"/>
                  </a:cubicBezTo>
                  <a:cubicBezTo>
                    <a:pt x="2579125" y="23813"/>
                    <a:pt x="2582863" y="27623"/>
                    <a:pt x="2582863" y="35243"/>
                  </a:cubicBezTo>
                  <a:cubicBezTo>
                    <a:pt x="2582863" y="39053"/>
                    <a:pt x="2579125" y="42863"/>
                    <a:pt x="2575387" y="42863"/>
                  </a:cubicBezTo>
                  <a:cubicBezTo>
                    <a:pt x="2571648" y="42863"/>
                    <a:pt x="2571648" y="42863"/>
                    <a:pt x="2571648" y="42863"/>
                  </a:cubicBezTo>
                  <a:cubicBezTo>
                    <a:pt x="2541742" y="42863"/>
                    <a:pt x="2508097" y="42863"/>
                    <a:pt x="2474452" y="42863"/>
                  </a:cubicBezTo>
                  <a:cubicBezTo>
                    <a:pt x="2470714" y="42863"/>
                    <a:pt x="2466975" y="39053"/>
                    <a:pt x="2466975" y="31433"/>
                  </a:cubicBezTo>
                  <a:cubicBezTo>
                    <a:pt x="2466975" y="27623"/>
                    <a:pt x="2470714" y="23813"/>
                    <a:pt x="2474452" y="23813"/>
                  </a:cubicBezTo>
                  <a:close/>
                  <a:moveTo>
                    <a:pt x="796811" y="22906"/>
                  </a:moveTo>
                  <a:cubicBezTo>
                    <a:pt x="804295" y="19050"/>
                    <a:pt x="808037" y="26761"/>
                    <a:pt x="808037" y="30616"/>
                  </a:cubicBezTo>
                  <a:cubicBezTo>
                    <a:pt x="808037" y="34472"/>
                    <a:pt x="804295" y="38327"/>
                    <a:pt x="800553" y="38327"/>
                  </a:cubicBezTo>
                  <a:cubicBezTo>
                    <a:pt x="770617" y="42183"/>
                    <a:pt x="740682" y="42183"/>
                    <a:pt x="710746" y="46038"/>
                  </a:cubicBezTo>
                  <a:cubicBezTo>
                    <a:pt x="707004" y="46038"/>
                    <a:pt x="703262" y="42183"/>
                    <a:pt x="703262" y="34472"/>
                  </a:cubicBezTo>
                  <a:cubicBezTo>
                    <a:pt x="703262" y="30616"/>
                    <a:pt x="707004" y="26761"/>
                    <a:pt x="710746" y="26761"/>
                  </a:cubicBezTo>
                  <a:cubicBezTo>
                    <a:pt x="740682" y="22906"/>
                    <a:pt x="770617" y="22906"/>
                    <a:pt x="796811" y="22906"/>
                  </a:cubicBezTo>
                  <a:close/>
                  <a:moveTo>
                    <a:pt x="655355" y="22333"/>
                  </a:moveTo>
                  <a:cubicBezTo>
                    <a:pt x="657250" y="23740"/>
                    <a:pt x="658197" y="26555"/>
                    <a:pt x="658197" y="30307"/>
                  </a:cubicBezTo>
                  <a:cubicBezTo>
                    <a:pt x="661987" y="34059"/>
                    <a:pt x="658197" y="37811"/>
                    <a:pt x="650618" y="37811"/>
                  </a:cubicBezTo>
                  <a:cubicBezTo>
                    <a:pt x="620302" y="45316"/>
                    <a:pt x="586197" y="52821"/>
                    <a:pt x="555880" y="60325"/>
                  </a:cubicBezTo>
                  <a:cubicBezTo>
                    <a:pt x="548301" y="60325"/>
                    <a:pt x="544512" y="56573"/>
                    <a:pt x="544512" y="52821"/>
                  </a:cubicBezTo>
                  <a:cubicBezTo>
                    <a:pt x="544512" y="49068"/>
                    <a:pt x="544512" y="41564"/>
                    <a:pt x="552091" y="41564"/>
                  </a:cubicBezTo>
                  <a:cubicBezTo>
                    <a:pt x="582407" y="34059"/>
                    <a:pt x="616513" y="26555"/>
                    <a:pt x="646829" y="22802"/>
                  </a:cubicBezTo>
                  <a:cubicBezTo>
                    <a:pt x="650618" y="20926"/>
                    <a:pt x="653461" y="20926"/>
                    <a:pt x="655355" y="22333"/>
                  </a:cubicBezTo>
                  <a:close/>
                  <a:moveTo>
                    <a:pt x="2639218" y="19050"/>
                  </a:moveTo>
                  <a:cubicBezTo>
                    <a:pt x="2650529" y="22860"/>
                    <a:pt x="2661840" y="22860"/>
                    <a:pt x="2676922" y="26670"/>
                  </a:cubicBezTo>
                  <a:cubicBezTo>
                    <a:pt x="2695773" y="30480"/>
                    <a:pt x="2714625" y="34290"/>
                    <a:pt x="2733476" y="38100"/>
                  </a:cubicBezTo>
                  <a:cubicBezTo>
                    <a:pt x="2741017" y="38100"/>
                    <a:pt x="2744787" y="41910"/>
                    <a:pt x="2741017" y="45720"/>
                  </a:cubicBezTo>
                  <a:cubicBezTo>
                    <a:pt x="2741017" y="53340"/>
                    <a:pt x="2737247" y="57150"/>
                    <a:pt x="2733476" y="53340"/>
                  </a:cubicBezTo>
                  <a:cubicBezTo>
                    <a:pt x="2733476" y="53340"/>
                    <a:pt x="2729706" y="53340"/>
                    <a:pt x="2729706" y="53340"/>
                  </a:cubicBezTo>
                  <a:cubicBezTo>
                    <a:pt x="2710854" y="49530"/>
                    <a:pt x="2692003" y="49530"/>
                    <a:pt x="2673151" y="45720"/>
                  </a:cubicBezTo>
                  <a:cubicBezTo>
                    <a:pt x="2658070" y="41910"/>
                    <a:pt x="2646759" y="38100"/>
                    <a:pt x="2635448" y="38100"/>
                  </a:cubicBezTo>
                  <a:cubicBezTo>
                    <a:pt x="2627908" y="38100"/>
                    <a:pt x="2624137" y="30480"/>
                    <a:pt x="2627908" y="26670"/>
                  </a:cubicBezTo>
                  <a:cubicBezTo>
                    <a:pt x="2627908" y="22860"/>
                    <a:pt x="2631678" y="19050"/>
                    <a:pt x="2639218" y="19050"/>
                  </a:cubicBezTo>
                  <a:close/>
                  <a:moveTo>
                    <a:pt x="2153826" y="19050"/>
                  </a:moveTo>
                  <a:cubicBezTo>
                    <a:pt x="2180167" y="19050"/>
                    <a:pt x="2210271" y="19050"/>
                    <a:pt x="2236611" y="19050"/>
                  </a:cubicBezTo>
                  <a:cubicBezTo>
                    <a:pt x="2244137" y="19050"/>
                    <a:pt x="2247900" y="22860"/>
                    <a:pt x="2247900" y="30480"/>
                  </a:cubicBezTo>
                  <a:cubicBezTo>
                    <a:pt x="2244137" y="34290"/>
                    <a:pt x="2244137" y="38100"/>
                    <a:pt x="2236611" y="38100"/>
                  </a:cubicBezTo>
                  <a:cubicBezTo>
                    <a:pt x="2210271" y="38100"/>
                    <a:pt x="2180167" y="38100"/>
                    <a:pt x="2153826" y="38100"/>
                  </a:cubicBezTo>
                  <a:cubicBezTo>
                    <a:pt x="2146300" y="38100"/>
                    <a:pt x="2146300" y="34290"/>
                    <a:pt x="2146300" y="26670"/>
                  </a:cubicBezTo>
                  <a:cubicBezTo>
                    <a:pt x="2146300" y="22860"/>
                    <a:pt x="2150063" y="19050"/>
                    <a:pt x="2153826" y="19050"/>
                  </a:cubicBezTo>
                  <a:close/>
                  <a:moveTo>
                    <a:pt x="2316265" y="15875"/>
                  </a:moveTo>
                  <a:cubicBezTo>
                    <a:pt x="2349910" y="19646"/>
                    <a:pt x="2379817" y="23416"/>
                    <a:pt x="2413462" y="27186"/>
                  </a:cubicBezTo>
                  <a:cubicBezTo>
                    <a:pt x="2417200" y="27186"/>
                    <a:pt x="2420938" y="34727"/>
                    <a:pt x="2420938" y="38497"/>
                  </a:cubicBezTo>
                  <a:cubicBezTo>
                    <a:pt x="2420938" y="42268"/>
                    <a:pt x="2417200" y="46038"/>
                    <a:pt x="2413462" y="46038"/>
                  </a:cubicBezTo>
                  <a:cubicBezTo>
                    <a:pt x="2379817" y="42268"/>
                    <a:pt x="2346172" y="38497"/>
                    <a:pt x="2312527" y="34727"/>
                  </a:cubicBezTo>
                  <a:cubicBezTo>
                    <a:pt x="2308789" y="34727"/>
                    <a:pt x="2305050" y="27186"/>
                    <a:pt x="2305050" y="23416"/>
                  </a:cubicBezTo>
                  <a:cubicBezTo>
                    <a:pt x="2305050" y="19646"/>
                    <a:pt x="2312527" y="15875"/>
                    <a:pt x="2316265" y="15875"/>
                  </a:cubicBezTo>
                  <a:close/>
                  <a:moveTo>
                    <a:pt x="1995744" y="12700"/>
                  </a:moveTo>
                  <a:cubicBezTo>
                    <a:pt x="2018481" y="16404"/>
                    <a:pt x="2041218" y="16404"/>
                    <a:pt x="2067745" y="16404"/>
                  </a:cubicBezTo>
                  <a:cubicBezTo>
                    <a:pt x="2075324" y="16404"/>
                    <a:pt x="2082903" y="16404"/>
                    <a:pt x="2094271" y="16404"/>
                  </a:cubicBezTo>
                  <a:cubicBezTo>
                    <a:pt x="2098061" y="16404"/>
                    <a:pt x="2101850" y="23813"/>
                    <a:pt x="2101850" y="27517"/>
                  </a:cubicBezTo>
                  <a:cubicBezTo>
                    <a:pt x="2101850" y="31221"/>
                    <a:pt x="2098061" y="34925"/>
                    <a:pt x="2094271" y="34925"/>
                  </a:cubicBezTo>
                  <a:cubicBezTo>
                    <a:pt x="2082903" y="34925"/>
                    <a:pt x="2075324" y="34925"/>
                    <a:pt x="2063955" y="34925"/>
                  </a:cubicBezTo>
                  <a:cubicBezTo>
                    <a:pt x="2041218" y="34925"/>
                    <a:pt x="2018481" y="34925"/>
                    <a:pt x="1991954" y="31221"/>
                  </a:cubicBezTo>
                  <a:cubicBezTo>
                    <a:pt x="1988165" y="31221"/>
                    <a:pt x="1984375" y="27517"/>
                    <a:pt x="1984375" y="23813"/>
                  </a:cubicBezTo>
                  <a:cubicBezTo>
                    <a:pt x="1984375" y="16404"/>
                    <a:pt x="1988165" y="12700"/>
                    <a:pt x="1995744" y="12700"/>
                  </a:cubicBezTo>
                  <a:close/>
                  <a:moveTo>
                    <a:pt x="874968" y="7938"/>
                  </a:moveTo>
                  <a:cubicBezTo>
                    <a:pt x="890126" y="11819"/>
                    <a:pt x="905285" y="15699"/>
                    <a:pt x="920443" y="15699"/>
                  </a:cubicBezTo>
                  <a:cubicBezTo>
                    <a:pt x="935601" y="19580"/>
                    <a:pt x="954548" y="19580"/>
                    <a:pt x="973496" y="23460"/>
                  </a:cubicBezTo>
                  <a:cubicBezTo>
                    <a:pt x="977285" y="23460"/>
                    <a:pt x="981075" y="31221"/>
                    <a:pt x="981075" y="35102"/>
                  </a:cubicBezTo>
                  <a:cubicBezTo>
                    <a:pt x="981075" y="38983"/>
                    <a:pt x="973496" y="42863"/>
                    <a:pt x="969706" y="42863"/>
                  </a:cubicBezTo>
                  <a:cubicBezTo>
                    <a:pt x="950759" y="38983"/>
                    <a:pt x="935601" y="38983"/>
                    <a:pt x="916653" y="35102"/>
                  </a:cubicBezTo>
                  <a:cubicBezTo>
                    <a:pt x="901495" y="31221"/>
                    <a:pt x="886337" y="31221"/>
                    <a:pt x="871179" y="27341"/>
                  </a:cubicBezTo>
                  <a:cubicBezTo>
                    <a:pt x="867389" y="27341"/>
                    <a:pt x="863600" y="23460"/>
                    <a:pt x="863600" y="15699"/>
                  </a:cubicBezTo>
                  <a:cubicBezTo>
                    <a:pt x="863600" y="11819"/>
                    <a:pt x="867389" y="7938"/>
                    <a:pt x="874968" y="7938"/>
                  </a:cubicBezTo>
                  <a:close/>
                  <a:moveTo>
                    <a:pt x="1835199" y="4763"/>
                  </a:moveTo>
                  <a:cubicBezTo>
                    <a:pt x="1868686" y="8534"/>
                    <a:pt x="1902172" y="12304"/>
                    <a:pt x="1931938" y="16074"/>
                  </a:cubicBezTo>
                  <a:cubicBezTo>
                    <a:pt x="1939380" y="16074"/>
                    <a:pt x="1943100" y="19845"/>
                    <a:pt x="1939380" y="27385"/>
                  </a:cubicBezTo>
                  <a:cubicBezTo>
                    <a:pt x="1939380" y="31156"/>
                    <a:pt x="1935659" y="34926"/>
                    <a:pt x="1931938" y="34926"/>
                  </a:cubicBezTo>
                  <a:cubicBezTo>
                    <a:pt x="1898452" y="31156"/>
                    <a:pt x="1864965" y="27385"/>
                    <a:pt x="1835199" y="23615"/>
                  </a:cubicBezTo>
                  <a:cubicBezTo>
                    <a:pt x="1827758" y="23615"/>
                    <a:pt x="1824037" y="19845"/>
                    <a:pt x="1824037" y="12304"/>
                  </a:cubicBezTo>
                  <a:cubicBezTo>
                    <a:pt x="1827758" y="8534"/>
                    <a:pt x="1831479" y="4763"/>
                    <a:pt x="1835199" y="4763"/>
                  </a:cubicBezTo>
                  <a:close/>
                  <a:moveTo>
                    <a:pt x="1273664" y="4763"/>
                  </a:moveTo>
                  <a:cubicBezTo>
                    <a:pt x="1277388" y="4763"/>
                    <a:pt x="1281113" y="8467"/>
                    <a:pt x="1281113" y="15876"/>
                  </a:cubicBezTo>
                  <a:cubicBezTo>
                    <a:pt x="1281113" y="19580"/>
                    <a:pt x="1277388" y="23284"/>
                    <a:pt x="1273664" y="23284"/>
                  </a:cubicBezTo>
                  <a:cubicBezTo>
                    <a:pt x="1247592" y="23284"/>
                    <a:pt x="1217796" y="26988"/>
                    <a:pt x="1191724" y="26988"/>
                  </a:cubicBezTo>
                  <a:cubicBezTo>
                    <a:pt x="1187999" y="26988"/>
                    <a:pt x="1184275" y="23284"/>
                    <a:pt x="1184275" y="15876"/>
                  </a:cubicBezTo>
                  <a:cubicBezTo>
                    <a:pt x="1184275" y="12171"/>
                    <a:pt x="1187999" y="8467"/>
                    <a:pt x="1191724" y="8467"/>
                  </a:cubicBezTo>
                  <a:cubicBezTo>
                    <a:pt x="1217796" y="8467"/>
                    <a:pt x="1247592" y="4763"/>
                    <a:pt x="1273664" y="4763"/>
                  </a:cubicBezTo>
                  <a:close/>
                  <a:moveTo>
                    <a:pt x="1130761" y="4763"/>
                  </a:moveTo>
                  <a:cubicBezTo>
                    <a:pt x="1134500" y="4763"/>
                    <a:pt x="1138238" y="8534"/>
                    <a:pt x="1138238" y="12304"/>
                  </a:cubicBezTo>
                  <a:cubicBezTo>
                    <a:pt x="1138238" y="16074"/>
                    <a:pt x="1138238" y="23615"/>
                    <a:pt x="1130761" y="23615"/>
                  </a:cubicBezTo>
                  <a:cubicBezTo>
                    <a:pt x="1100855" y="27385"/>
                    <a:pt x="1067210" y="31156"/>
                    <a:pt x="1033565" y="34926"/>
                  </a:cubicBezTo>
                  <a:cubicBezTo>
                    <a:pt x="1029827" y="34926"/>
                    <a:pt x="1026088" y="31156"/>
                    <a:pt x="1022350" y="27385"/>
                  </a:cubicBezTo>
                  <a:cubicBezTo>
                    <a:pt x="1022350" y="23615"/>
                    <a:pt x="1026088" y="19845"/>
                    <a:pt x="1033565" y="16074"/>
                  </a:cubicBezTo>
                  <a:cubicBezTo>
                    <a:pt x="1063471" y="12304"/>
                    <a:pt x="1097116" y="8534"/>
                    <a:pt x="1130761" y="4763"/>
                  </a:cubicBezTo>
                  <a:close/>
                  <a:moveTo>
                    <a:pt x="1769960" y="0"/>
                  </a:moveTo>
                  <a:cubicBezTo>
                    <a:pt x="1777437" y="0"/>
                    <a:pt x="1781175" y="3771"/>
                    <a:pt x="1781175" y="11311"/>
                  </a:cubicBezTo>
                  <a:cubicBezTo>
                    <a:pt x="1781175" y="15082"/>
                    <a:pt x="1777437" y="18852"/>
                    <a:pt x="1773699" y="18852"/>
                  </a:cubicBezTo>
                  <a:cubicBezTo>
                    <a:pt x="1740054" y="22622"/>
                    <a:pt x="1706409" y="26393"/>
                    <a:pt x="1676502" y="30163"/>
                  </a:cubicBezTo>
                  <a:cubicBezTo>
                    <a:pt x="1669026" y="30163"/>
                    <a:pt x="1665287" y="26393"/>
                    <a:pt x="1665287" y="18852"/>
                  </a:cubicBezTo>
                  <a:cubicBezTo>
                    <a:pt x="1665287" y="15082"/>
                    <a:pt x="1669026" y="11311"/>
                    <a:pt x="1672764" y="11311"/>
                  </a:cubicBezTo>
                  <a:cubicBezTo>
                    <a:pt x="1706409" y="7541"/>
                    <a:pt x="1736315" y="3771"/>
                    <a:pt x="1769960" y="0"/>
                  </a:cubicBezTo>
                  <a:close/>
                  <a:moveTo>
                    <a:pt x="1514731" y="0"/>
                  </a:moveTo>
                  <a:cubicBezTo>
                    <a:pt x="1548836" y="3856"/>
                    <a:pt x="1579153" y="3856"/>
                    <a:pt x="1613258" y="7711"/>
                  </a:cubicBezTo>
                  <a:cubicBezTo>
                    <a:pt x="1617048" y="7711"/>
                    <a:pt x="1620837" y="11566"/>
                    <a:pt x="1620837" y="19277"/>
                  </a:cubicBezTo>
                  <a:cubicBezTo>
                    <a:pt x="1620837" y="23133"/>
                    <a:pt x="1617048" y="26988"/>
                    <a:pt x="1613258" y="26988"/>
                  </a:cubicBezTo>
                  <a:cubicBezTo>
                    <a:pt x="1579153" y="23133"/>
                    <a:pt x="1545047" y="23133"/>
                    <a:pt x="1510941" y="19277"/>
                  </a:cubicBezTo>
                  <a:cubicBezTo>
                    <a:pt x="1507152" y="19277"/>
                    <a:pt x="1503362" y="15422"/>
                    <a:pt x="1503362" y="7711"/>
                  </a:cubicBezTo>
                  <a:cubicBezTo>
                    <a:pt x="1503362" y="3856"/>
                    <a:pt x="1507152" y="0"/>
                    <a:pt x="1514731" y="0"/>
                  </a:cubicBezTo>
                  <a:close/>
                  <a:moveTo>
                    <a:pt x="1352794" y="0"/>
                  </a:moveTo>
                  <a:cubicBezTo>
                    <a:pt x="1379293" y="3969"/>
                    <a:pt x="1405792" y="3969"/>
                    <a:pt x="1432291" y="3969"/>
                  </a:cubicBezTo>
                  <a:cubicBezTo>
                    <a:pt x="1436076" y="3969"/>
                    <a:pt x="1439862" y="11907"/>
                    <a:pt x="1436076" y="15875"/>
                  </a:cubicBezTo>
                  <a:cubicBezTo>
                    <a:pt x="1436076" y="19844"/>
                    <a:pt x="1432291" y="23813"/>
                    <a:pt x="1428505" y="23813"/>
                  </a:cubicBezTo>
                  <a:cubicBezTo>
                    <a:pt x="1402006" y="23813"/>
                    <a:pt x="1375507" y="23813"/>
                    <a:pt x="1349008" y="19844"/>
                  </a:cubicBezTo>
                  <a:cubicBezTo>
                    <a:pt x="1345222" y="19844"/>
                    <a:pt x="1341437" y="15875"/>
                    <a:pt x="1345222" y="11907"/>
                  </a:cubicBezTo>
                  <a:cubicBezTo>
                    <a:pt x="1345222" y="7938"/>
                    <a:pt x="1349008" y="0"/>
                    <a:pt x="1352794" y="0"/>
                  </a:cubicBezTo>
                  <a:close/>
                </a:path>
              </a:pathLst>
            </a:custGeom>
            <a:solidFill>
              <a:schemeClr val="accent6">
                <a:lumMod val="75000"/>
              </a:schemeClr>
            </a:solidFill>
            <a:ln>
              <a:solidFill>
                <a:schemeClr val="accent6">
                  <a:lumMod val="75000"/>
                </a:schemeClr>
              </a:solidFill>
            </a:ln>
          </p:spPr>
          <p:txBody>
            <a:bodyPr/>
            <a:lstStyle/>
            <a:p>
              <a:pPr defTabSz="342900">
                <a:defRPr/>
              </a:pPr>
              <a:endParaRPr lang="zh-CN" altLang="en-US">
                <a:solidFill>
                  <a:srgbClr val="000000"/>
                </a:solidFill>
                <a:latin typeface="Calibri" panose="020F0502020204030204" pitchFamily="34" charset="0"/>
                <a:ea typeface="字魂36号-正文宋楷" panose="02000000000000000000" pitchFamily="2" charset="-122"/>
                <a:cs typeface="Calibri" panose="020F0502020204030204" pitchFamily="34" charset="0"/>
              </a:endParaRPr>
            </a:p>
          </p:txBody>
        </p:sp>
      </p:grpSp>
      <p:grpSp>
        <p:nvGrpSpPr>
          <p:cNvPr id="15" name="Group 14">
            <a:extLst>
              <a:ext uri="{FF2B5EF4-FFF2-40B4-BE49-F238E27FC236}">
                <a16:creationId xmlns:a16="http://schemas.microsoft.com/office/drawing/2014/main" id="{42E01EC9-254B-4008-B65D-0786356242C4}"/>
              </a:ext>
            </a:extLst>
          </p:cNvPr>
          <p:cNvGrpSpPr/>
          <p:nvPr/>
        </p:nvGrpSpPr>
        <p:grpSpPr>
          <a:xfrm>
            <a:off x="3477852" y="504960"/>
            <a:ext cx="2188295" cy="529414"/>
            <a:chOff x="13800618" y="134190"/>
            <a:chExt cx="3751868" cy="1146939"/>
          </a:xfrm>
        </p:grpSpPr>
        <p:sp>
          <p:nvSpPr>
            <p:cNvPr id="16" name="Rectangle: Rounded Corners 43">
              <a:extLst>
                <a:ext uri="{FF2B5EF4-FFF2-40B4-BE49-F238E27FC236}">
                  <a16:creationId xmlns:a16="http://schemas.microsoft.com/office/drawing/2014/main" id="{A945693C-5FEA-457A-A002-040A40448457}"/>
                </a:ext>
              </a:extLst>
            </p:cNvPr>
            <p:cNvSpPr/>
            <p:nvPr/>
          </p:nvSpPr>
          <p:spPr>
            <a:xfrm>
              <a:off x="13800618" y="158136"/>
              <a:ext cx="3751868" cy="1122993"/>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custGeom>
                      <a:avLst/>
                      <a:gdLst>
                        <a:gd name="connsiteX0" fmla="*/ 0 w 2188295"/>
                        <a:gd name="connsiteY0" fmla="*/ 86395 h 518361"/>
                        <a:gd name="connsiteX1" fmla="*/ 86140 w 2188295"/>
                        <a:gd name="connsiteY1" fmla="*/ 0 h 518361"/>
                        <a:gd name="connsiteX2" fmla="*/ 462463 w 2188295"/>
                        <a:gd name="connsiteY2" fmla="*/ 0 h 518361"/>
                        <a:gd name="connsiteX3" fmla="*/ 798465 w 2188295"/>
                        <a:gd name="connsiteY3" fmla="*/ 0 h 518361"/>
                        <a:gd name="connsiteX4" fmla="*/ 1134467 w 2188295"/>
                        <a:gd name="connsiteY4" fmla="*/ 0 h 518361"/>
                        <a:gd name="connsiteX5" fmla="*/ 1409989 w 2188295"/>
                        <a:gd name="connsiteY5" fmla="*/ 0 h 518361"/>
                        <a:gd name="connsiteX6" fmla="*/ 1705671 w 2188295"/>
                        <a:gd name="connsiteY6" fmla="*/ 0 h 518361"/>
                        <a:gd name="connsiteX7" fmla="*/ 2102154 w 2188295"/>
                        <a:gd name="connsiteY7" fmla="*/ 0 h 518361"/>
                        <a:gd name="connsiteX8" fmla="*/ 2188295 w 2188295"/>
                        <a:gd name="connsiteY8" fmla="*/ 86395 h 518361"/>
                        <a:gd name="connsiteX9" fmla="*/ 2188295 w 2188295"/>
                        <a:gd name="connsiteY9" fmla="*/ 431965 h 518361"/>
                        <a:gd name="connsiteX10" fmla="*/ 2102154 w 2188295"/>
                        <a:gd name="connsiteY10" fmla="*/ 518361 h 518361"/>
                        <a:gd name="connsiteX11" fmla="*/ 1766152 w 2188295"/>
                        <a:gd name="connsiteY11" fmla="*/ 518361 h 518361"/>
                        <a:gd name="connsiteX12" fmla="*/ 1389829 w 2188295"/>
                        <a:gd name="connsiteY12" fmla="*/ 518361 h 518361"/>
                        <a:gd name="connsiteX13" fmla="*/ 1094147 w 2188295"/>
                        <a:gd name="connsiteY13" fmla="*/ 518361 h 518361"/>
                        <a:gd name="connsiteX14" fmla="*/ 737985 w 2188295"/>
                        <a:gd name="connsiteY14" fmla="*/ 518361 h 518361"/>
                        <a:gd name="connsiteX15" fmla="*/ 442303 w 2188295"/>
                        <a:gd name="connsiteY15" fmla="*/ 518361 h 518361"/>
                        <a:gd name="connsiteX16" fmla="*/ 86140 w 2188295"/>
                        <a:gd name="connsiteY16" fmla="*/ 518361 h 518361"/>
                        <a:gd name="connsiteX17" fmla="*/ 0 w 2188295"/>
                        <a:gd name="connsiteY17" fmla="*/ 431965 h 518361"/>
                        <a:gd name="connsiteX18" fmla="*/ 0 w 2188295"/>
                        <a:gd name="connsiteY18" fmla="*/ 86395 h 518361"/>
                        <a:gd name="connsiteX0" fmla="*/ 0 w 2188295"/>
                        <a:gd name="connsiteY0" fmla="*/ 86395 h 518361"/>
                        <a:gd name="connsiteX1" fmla="*/ 86140 w 2188295"/>
                        <a:gd name="connsiteY1" fmla="*/ 0 h 518361"/>
                        <a:gd name="connsiteX2" fmla="*/ 442303 w 2188295"/>
                        <a:gd name="connsiteY2" fmla="*/ 0 h 518361"/>
                        <a:gd name="connsiteX3" fmla="*/ 798465 w 2188295"/>
                        <a:gd name="connsiteY3" fmla="*/ 0 h 518361"/>
                        <a:gd name="connsiteX4" fmla="*/ 1154628 w 2188295"/>
                        <a:gd name="connsiteY4" fmla="*/ 0 h 518361"/>
                        <a:gd name="connsiteX5" fmla="*/ 1530950 w 2188295"/>
                        <a:gd name="connsiteY5" fmla="*/ 0 h 518361"/>
                        <a:gd name="connsiteX6" fmla="*/ 2102154 w 2188295"/>
                        <a:gd name="connsiteY6" fmla="*/ 0 h 518361"/>
                        <a:gd name="connsiteX7" fmla="*/ 2188295 w 2188295"/>
                        <a:gd name="connsiteY7" fmla="*/ 86395 h 518361"/>
                        <a:gd name="connsiteX8" fmla="*/ 2188295 w 2188295"/>
                        <a:gd name="connsiteY8" fmla="*/ 431965 h 518361"/>
                        <a:gd name="connsiteX9" fmla="*/ 2102154 w 2188295"/>
                        <a:gd name="connsiteY9" fmla="*/ 518361 h 518361"/>
                        <a:gd name="connsiteX10" fmla="*/ 1826632 w 2188295"/>
                        <a:gd name="connsiteY10" fmla="*/ 518361 h 518361"/>
                        <a:gd name="connsiteX11" fmla="*/ 1470469 w 2188295"/>
                        <a:gd name="connsiteY11" fmla="*/ 518361 h 518361"/>
                        <a:gd name="connsiteX12" fmla="*/ 1174788 w 2188295"/>
                        <a:gd name="connsiteY12" fmla="*/ 518361 h 518361"/>
                        <a:gd name="connsiteX13" fmla="*/ 879106 w 2188295"/>
                        <a:gd name="connsiteY13" fmla="*/ 518361 h 518361"/>
                        <a:gd name="connsiteX14" fmla="*/ 502783 w 2188295"/>
                        <a:gd name="connsiteY14" fmla="*/ 518361 h 518361"/>
                        <a:gd name="connsiteX15" fmla="*/ 86140 w 2188295"/>
                        <a:gd name="connsiteY15" fmla="*/ 518361 h 518361"/>
                        <a:gd name="connsiteX16" fmla="*/ 0 w 2188295"/>
                        <a:gd name="connsiteY16" fmla="*/ 431965 h 518361"/>
                        <a:gd name="connsiteX17" fmla="*/ 0 w 2188295"/>
                        <a:gd name="connsiteY17" fmla="*/ 86395 h 518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88295" h="518361" fill="none" extrusionOk="0">
                          <a:moveTo>
                            <a:pt x="0" y="86395"/>
                          </a:moveTo>
                          <a:cubicBezTo>
                            <a:pt x="661" y="52824"/>
                            <a:pt x="30204" y="-1989"/>
                            <a:pt x="86140" y="0"/>
                          </a:cubicBezTo>
                          <a:cubicBezTo>
                            <a:pt x="231205" y="-6006"/>
                            <a:pt x="302518" y="35729"/>
                            <a:pt x="462463" y="0"/>
                          </a:cubicBezTo>
                          <a:cubicBezTo>
                            <a:pt x="625245" y="-38329"/>
                            <a:pt x="711083" y="-1966"/>
                            <a:pt x="798465" y="0"/>
                          </a:cubicBezTo>
                          <a:cubicBezTo>
                            <a:pt x="901071" y="-2507"/>
                            <a:pt x="1055232" y="11667"/>
                            <a:pt x="1134467" y="0"/>
                          </a:cubicBezTo>
                          <a:cubicBezTo>
                            <a:pt x="1194076" y="-10084"/>
                            <a:pt x="1293769" y="27920"/>
                            <a:pt x="1409989" y="0"/>
                          </a:cubicBezTo>
                          <a:cubicBezTo>
                            <a:pt x="1509059" y="-39584"/>
                            <a:pt x="1575299" y="-6774"/>
                            <a:pt x="1705671" y="0"/>
                          </a:cubicBezTo>
                          <a:cubicBezTo>
                            <a:pt x="1836296" y="-8294"/>
                            <a:pt x="1979845" y="-4602"/>
                            <a:pt x="2102154" y="0"/>
                          </a:cubicBezTo>
                          <a:cubicBezTo>
                            <a:pt x="2149901" y="-4588"/>
                            <a:pt x="2199388" y="44473"/>
                            <a:pt x="2188295" y="86395"/>
                          </a:cubicBezTo>
                          <a:cubicBezTo>
                            <a:pt x="2204404" y="249720"/>
                            <a:pt x="2188660" y="346822"/>
                            <a:pt x="2188295" y="431965"/>
                          </a:cubicBezTo>
                          <a:cubicBezTo>
                            <a:pt x="2191463" y="466498"/>
                            <a:pt x="2157424" y="514963"/>
                            <a:pt x="2102154" y="518361"/>
                          </a:cubicBezTo>
                          <a:cubicBezTo>
                            <a:pt x="1961267" y="563751"/>
                            <a:pt x="1835888" y="505727"/>
                            <a:pt x="1766152" y="518361"/>
                          </a:cubicBezTo>
                          <a:cubicBezTo>
                            <a:pt x="1717122" y="527687"/>
                            <a:pt x="1563333" y="503089"/>
                            <a:pt x="1389829" y="518361"/>
                          </a:cubicBezTo>
                          <a:cubicBezTo>
                            <a:pt x="1199201" y="550170"/>
                            <a:pt x="1236320" y="511339"/>
                            <a:pt x="1094147" y="518361"/>
                          </a:cubicBezTo>
                          <a:cubicBezTo>
                            <a:pt x="968580" y="528708"/>
                            <a:pt x="880898" y="468230"/>
                            <a:pt x="737985" y="518361"/>
                          </a:cubicBezTo>
                          <a:cubicBezTo>
                            <a:pt x="582621" y="538007"/>
                            <a:pt x="537240" y="492035"/>
                            <a:pt x="442303" y="518361"/>
                          </a:cubicBezTo>
                          <a:cubicBezTo>
                            <a:pt x="356477" y="546251"/>
                            <a:pt x="232240" y="534810"/>
                            <a:pt x="86140" y="518361"/>
                          </a:cubicBezTo>
                          <a:cubicBezTo>
                            <a:pt x="35673" y="517846"/>
                            <a:pt x="2718" y="485453"/>
                            <a:pt x="0" y="431965"/>
                          </a:cubicBezTo>
                          <a:cubicBezTo>
                            <a:pt x="-40663" y="278437"/>
                            <a:pt x="-13309" y="203964"/>
                            <a:pt x="0" y="86395"/>
                          </a:cubicBezTo>
                          <a:close/>
                        </a:path>
                        <a:path w="2188295" h="518361" stroke="0" extrusionOk="0">
                          <a:moveTo>
                            <a:pt x="0" y="86395"/>
                          </a:moveTo>
                          <a:cubicBezTo>
                            <a:pt x="-5104" y="37719"/>
                            <a:pt x="48217" y="9117"/>
                            <a:pt x="86140" y="0"/>
                          </a:cubicBezTo>
                          <a:cubicBezTo>
                            <a:pt x="241144" y="-10565"/>
                            <a:pt x="315777" y="8235"/>
                            <a:pt x="442303" y="0"/>
                          </a:cubicBezTo>
                          <a:cubicBezTo>
                            <a:pt x="577891" y="-24692"/>
                            <a:pt x="616439" y="26670"/>
                            <a:pt x="798465" y="0"/>
                          </a:cubicBezTo>
                          <a:cubicBezTo>
                            <a:pt x="954335" y="-32048"/>
                            <a:pt x="1059880" y="24986"/>
                            <a:pt x="1154628" y="0"/>
                          </a:cubicBezTo>
                          <a:cubicBezTo>
                            <a:pt x="1301931" y="-13919"/>
                            <a:pt x="1362933" y="49585"/>
                            <a:pt x="1530950" y="0"/>
                          </a:cubicBezTo>
                          <a:cubicBezTo>
                            <a:pt x="1731464" y="-29926"/>
                            <a:pt x="1842237" y="67635"/>
                            <a:pt x="2102154" y="0"/>
                          </a:cubicBezTo>
                          <a:cubicBezTo>
                            <a:pt x="2151110" y="-5774"/>
                            <a:pt x="2189128" y="26724"/>
                            <a:pt x="2188295" y="86395"/>
                          </a:cubicBezTo>
                          <a:cubicBezTo>
                            <a:pt x="2205753" y="198109"/>
                            <a:pt x="2133839" y="260588"/>
                            <a:pt x="2188295" y="431965"/>
                          </a:cubicBezTo>
                          <a:cubicBezTo>
                            <a:pt x="2194167" y="461328"/>
                            <a:pt x="2139911" y="524478"/>
                            <a:pt x="2102154" y="518361"/>
                          </a:cubicBezTo>
                          <a:cubicBezTo>
                            <a:pt x="2016170" y="515344"/>
                            <a:pt x="1925697" y="485223"/>
                            <a:pt x="1826632" y="518361"/>
                          </a:cubicBezTo>
                          <a:cubicBezTo>
                            <a:pt x="1712422" y="573134"/>
                            <a:pt x="1564939" y="489644"/>
                            <a:pt x="1470469" y="518361"/>
                          </a:cubicBezTo>
                          <a:cubicBezTo>
                            <a:pt x="1371228" y="560462"/>
                            <a:pt x="1251641" y="486449"/>
                            <a:pt x="1174788" y="518361"/>
                          </a:cubicBezTo>
                          <a:cubicBezTo>
                            <a:pt x="1112980" y="546825"/>
                            <a:pt x="962520" y="498610"/>
                            <a:pt x="879106" y="518361"/>
                          </a:cubicBezTo>
                          <a:cubicBezTo>
                            <a:pt x="817104" y="535929"/>
                            <a:pt x="651189" y="511730"/>
                            <a:pt x="502783" y="518361"/>
                          </a:cubicBezTo>
                          <a:cubicBezTo>
                            <a:pt x="329007" y="539236"/>
                            <a:pt x="197061" y="492477"/>
                            <a:pt x="86140" y="518361"/>
                          </a:cubicBezTo>
                          <a:cubicBezTo>
                            <a:pt x="43504" y="528713"/>
                            <a:pt x="-10601" y="478044"/>
                            <a:pt x="0" y="431965"/>
                          </a:cubicBezTo>
                          <a:cubicBezTo>
                            <a:pt x="-5929" y="275530"/>
                            <a:pt x="17258" y="227090"/>
                            <a:pt x="0" y="86395"/>
                          </a:cubicBezTo>
                          <a:close/>
                        </a:path>
                        <a:path w="2188295" h="518361" fill="none" stroke="0" extrusionOk="0">
                          <a:moveTo>
                            <a:pt x="0" y="86395"/>
                          </a:moveTo>
                          <a:cubicBezTo>
                            <a:pt x="-5176" y="40692"/>
                            <a:pt x="45331" y="5943"/>
                            <a:pt x="86140" y="0"/>
                          </a:cubicBezTo>
                          <a:cubicBezTo>
                            <a:pt x="251955" y="-31131"/>
                            <a:pt x="310501" y="32732"/>
                            <a:pt x="462463" y="0"/>
                          </a:cubicBezTo>
                          <a:cubicBezTo>
                            <a:pt x="603825" y="-18573"/>
                            <a:pt x="692095" y="13265"/>
                            <a:pt x="798465" y="0"/>
                          </a:cubicBezTo>
                          <a:cubicBezTo>
                            <a:pt x="917226" y="6555"/>
                            <a:pt x="1046461" y="17857"/>
                            <a:pt x="1134467" y="0"/>
                          </a:cubicBezTo>
                          <a:cubicBezTo>
                            <a:pt x="1205374" y="-27423"/>
                            <a:pt x="1288268" y="13902"/>
                            <a:pt x="1409989" y="0"/>
                          </a:cubicBezTo>
                          <a:cubicBezTo>
                            <a:pt x="1512303" y="-21329"/>
                            <a:pt x="1591933" y="-18556"/>
                            <a:pt x="1705671" y="0"/>
                          </a:cubicBezTo>
                          <a:cubicBezTo>
                            <a:pt x="1842508" y="1560"/>
                            <a:pt x="1935931" y="-195"/>
                            <a:pt x="2102154" y="0"/>
                          </a:cubicBezTo>
                          <a:cubicBezTo>
                            <a:pt x="2153014" y="-7172"/>
                            <a:pt x="2196380" y="38724"/>
                            <a:pt x="2188295" y="86395"/>
                          </a:cubicBezTo>
                          <a:cubicBezTo>
                            <a:pt x="2191854" y="254031"/>
                            <a:pt x="2178210" y="342737"/>
                            <a:pt x="2188295" y="431965"/>
                          </a:cubicBezTo>
                          <a:cubicBezTo>
                            <a:pt x="2198914" y="482369"/>
                            <a:pt x="2155587" y="516165"/>
                            <a:pt x="2102154" y="518361"/>
                          </a:cubicBezTo>
                          <a:cubicBezTo>
                            <a:pt x="1981968" y="542122"/>
                            <a:pt x="1846024" y="490716"/>
                            <a:pt x="1766152" y="518361"/>
                          </a:cubicBezTo>
                          <a:cubicBezTo>
                            <a:pt x="1706823" y="533759"/>
                            <a:pt x="1554747" y="501483"/>
                            <a:pt x="1389829" y="518361"/>
                          </a:cubicBezTo>
                          <a:cubicBezTo>
                            <a:pt x="1214961" y="555392"/>
                            <a:pt x="1247789" y="506684"/>
                            <a:pt x="1094147" y="518361"/>
                          </a:cubicBezTo>
                          <a:cubicBezTo>
                            <a:pt x="957177" y="520904"/>
                            <a:pt x="900235" y="486524"/>
                            <a:pt x="737985" y="518361"/>
                          </a:cubicBezTo>
                          <a:cubicBezTo>
                            <a:pt x="565788" y="546776"/>
                            <a:pt x="539016" y="498778"/>
                            <a:pt x="442303" y="518361"/>
                          </a:cubicBezTo>
                          <a:cubicBezTo>
                            <a:pt x="373108" y="516943"/>
                            <a:pt x="225344" y="492371"/>
                            <a:pt x="86140" y="518361"/>
                          </a:cubicBezTo>
                          <a:cubicBezTo>
                            <a:pt x="39585" y="531795"/>
                            <a:pt x="591" y="480254"/>
                            <a:pt x="0" y="431965"/>
                          </a:cubicBezTo>
                          <a:cubicBezTo>
                            <a:pt x="-57536" y="275033"/>
                            <a:pt x="3043" y="185478"/>
                            <a:pt x="0" y="86395"/>
                          </a:cubicBezTo>
                          <a:close/>
                        </a:path>
                      </a:pathLst>
                    </a:custGeom>
                    <ask:type>
                      <ask:lineSketchScribble/>
                    </ask:type>
                  </ask:lineSketchStyleProps>
                </a:ext>
              </a:extLst>
            </a:ln>
            <a:effectLst/>
          </p:spPr>
          <p:txBody>
            <a:bodyPr rtlCol="0" anchor="ctr"/>
            <a:lstStyle/>
            <a:p>
              <a:pPr algn="ctr">
                <a:defRPr/>
              </a:pPr>
              <a:endParaRPr lang="en-US" kern="0">
                <a:solidFill>
                  <a:prstClr val="white"/>
                </a:solidFill>
                <a:latin typeface="等线"/>
              </a:endParaRPr>
            </a:p>
          </p:txBody>
        </p:sp>
        <p:sp>
          <p:nvSpPr>
            <p:cNvPr id="17" name="Rectangle 16">
              <a:extLst>
                <a:ext uri="{FF2B5EF4-FFF2-40B4-BE49-F238E27FC236}">
                  <a16:creationId xmlns:a16="http://schemas.microsoft.com/office/drawing/2014/main" id="{721F4975-B7DF-477F-ADAD-0B3B79C87C7B}"/>
                </a:ext>
              </a:extLst>
            </p:cNvPr>
            <p:cNvSpPr/>
            <p:nvPr/>
          </p:nvSpPr>
          <p:spPr>
            <a:xfrm>
              <a:off x="14051464" y="134190"/>
              <a:ext cx="3075983" cy="827813"/>
            </a:xfrm>
            <a:prstGeom prst="rect">
              <a:avLst/>
            </a:prstGeom>
          </p:spPr>
          <p:txBody>
            <a:bodyPr wrap="none">
              <a:spAutoFit/>
            </a:bodyPr>
            <a:lstStyle/>
            <a:p>
              <a:pPr algn="ctr">
                <a:defRPr/>
              </a:pPr>
              <a:r>
                <a:rPr lang="vi-VN" altLang="zh-CN" sz="3000" b="1" kern="0" dirty="0">
                  <a:solidFill>
                    <a:srgbClr val="FF0000"/>
                  </a:solidFill>
                  <a:latin typeface="Calibri" panose="020F0502020204030204" pitchFamily="34" charset="0"/>
                  <a:ea typeface="inpin heiti" charset="-122"/>
                  <a:cs typeface="Calibri" panose="020F0502020204030204" pitchFamily="34" charset="0"/>
                </a:rPr>
                <a:t>Giọng đọc</a:t>
              </a:r>
              <a:endParaRPr lang="zh-CN" altLang="en-US" sz="3000" b="1" kern="0" dirty="0">
                <a:solidFill>
                  <a:srgbClr val="FF0000"/>
                </a:solidFill>
                <a:latin typeface="Calibri" panose="020F0502020204030204" pitchFamily="34" charset="0"/>
                <a:ea typeface="inpin heiti" charset="-122"/>
                <a:cs typeface="Calibri" panose="020F0502020204030204" pitchFamily="34" charset="0"/>
              </a:endParaRPr>
            </a:p>
          </p:txBody>
        </p:sp>
      </p:grpSp>
      <p:sp>
        <p:nvSpPr>
          <p:cNvPr id="18" name="Rounded Rectangle 17">
            <a:extLst>
              <a:ext uri="{FF2B5EF4-FFF2-40B4-BE49-F238E27FC236}">
                <a16:creationId xmlns:a16="http://schemas.microsoft.com/office/drawing/2014/main" id="{F1A1366E-8FFD-4F66-8194-F87AF9A94F4D}"/>
              </a:ext>
            </a:extLst>
          </p:cNvPr>
          <p:cNvSpPr/>
          <p:nvPr/>
        </p:nvSpPr>
        <p:spPr>
          <a:xfrm>
            <a:off x="906783" y="1332613"/>
            <a:ext cx="7713665" cy="2665229"/>
          </a:xfrm>
          <a:prstGeom prst="roundRect">
            <a:avLst>
              <a:gd name="adj" fmla="val 11248"/>
            </a:avLst>
          </a:prstGeom>
          <a:noFill/>
          <a:ln w="57150" cap="flat" cmpd="sng" algn="ctr">
            <a:solidFill>
              <a:srgbClr val="C46208"/>
            </a:solidFill>
            <a:prstDash val="solid"/>
            <a:miter lim="800000"/>
          </a:ln>
          <a:effectLst/>
        </p:spPr>
        <p:txBody>
          <a:bodyPr rtlCol="0" anchor="ctr"/>
          <a:lstStyle/>
          <a:p>
            <a:pPr algn="ctr">
              <a:defRPr/>
            </a:pPr>
            <a:endParaRPr lang="en-US" sz="760">
              <a:solidFill>
                <a:srgbClr val="FFFFFF"/>
              </a:solidFill>
              <a:cs typeface="Arial"/>
              <a:sym typeface="Arial"/>
            </a:endParaRPr>
          </a:p>
        </p:txBody>
      </p:sp>
      <p:sp>
        <p:nvSpPr>
          <p:cNvPr id="10" name="Text Box 13">
            <a:extLst>
              <a:ext uri="{FF2B5EF4-FFF2-40B4-BE49-F238E27FC236}">
                <a16:creationId xmlns:a16="http://schemas.microsoft.com/office/drawing/2014/main" id="{28377A98-74BB-40F0-A2D9-34450BBC47FA}"/>
              </a:ext>
            </a:extLst>
          </p:cNvPr>
          <p:cNvSpPr txBox="1">
            <a:spLocks noChangeArrowheads="1"/>
          </p:cNvSpPr>
          <p:nvPr/>
        </p:nvSpPr>
        <p:spPr bwMode="auto">
          <a:xfrm>
            <a:off x="906783" y="1392617"/>
            <a:ext cx="745108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1800" b="1" dirty="0">
                <a:solidFill>
                  <a:srgbClr val="C46208"/>
                </a:solidFill>
                <a:cs typeface="Arial" panose="020B0604020202020204" pitchFamily="34" charset="0"/>
              </a:rPr>
              <a:t> </a:t>
            </a:r>
            <a:r>
              <a:rPr lang="vi-VN" altLang="en-US" sz="1800" b="1" dirty="0">
                <a:solidFill>
                  <a:srgbClr val="000C3A"/>
                </a:solidFill>
                <a:cs typeface="Arial" panose="020B0604020202020204" pitchFamily="34" charset="0"/>
              </a:rPr>
              <a:t>- </a:t>
            </a:r>
            <a:r>
              <a:rPr lang="vi-VN" altLang="en-US" sz="1800" b="1" dirty="0">
                <a:solidFill>
                  <a:srgbClr val="C00000"/>
                </a:solidFill>
                <a:cs typeface="Arial" panose="020B0604020202020204" pitchFamily="34" charset="0"/>
              </a:rPr>
              <a:t>Lời bố Nhụ</a:t>
            </a:r>
            <a:r>
              <a:rPr lang="vi-VN" altLang="en-US" sz="1800" b="1" dirty="0">
                <a:solidFill>
                  <a:srgbClr val="000C3A"/>
                </a:solidFill>
                <a:cs typeface="Arial" panose="020B0604020202020204" pitchFamily="34" charset="0"/>
              </a:rPr>
              <a:t> </a:t>
            </a:r>
            <a:r>
              <a:rPr lang="vi-VN" altLang="en-US" sz="1600" b="1" i="1" dirty="0">
                <a:solidFill>
                  <a:srgbClr val="000C3A"/>
                </a:solidFill>
                <a:cs typeface="Arial" panose="020B0604020202020204" pitchFamily="34" charset="0"/>
              </a:rPr>
              <a:t>(nói với ông của Nhụ) </a:t>
            </a:r>
            <a:endParaRPr lang="vi-VN" altLang="en-US" sz="1800" b="1" i="1" dirty="0">
              <a:solidFill>
                <a:srgbClr val="000C3A"/>
              </a:solidFill>
              <a:cs typeface="Arial" panose="020B0604020202020204" pitchFamily="34" charset="0"/>
            </a:endParaRPr>
          </a:p>
          <a:p>
            <a:pPr algn="just">
              <a:spcBef>
                <a:spcPct val="0"/>
              </a:spcBef>
              <a:buNone/>
            </a:pPr>
            <a:r>
              <a:rPr lang="vi-VN" altLang="en-US" sz="1800" b="1" dirty="0">
                <a:solidFill>
                  <a:srgbClr val="000C3A"/>
                </a:solidFill>
                <a:cs typeface="Arial" panose="020B0604020202020204" pitchFamily="34" charset="0"/>
              </a:rPr>
              <a:t>	+ </a:t>
            </a:r>
            <a:r>
              <a:rPr lang="vi-VN" altLang="en-US" sz="1700" b="1" dirty="0">
                <a:solidFill>
                  <a:srgbClr val="C00000"/>
                </a:solidFill>
                <a:cs typeface="Arial" panose="020B0604020202020204" pitchFamily="34" charset="0"/>
              </a:rPr>
              <a:t>Lúc đầu</a:t>
            </a:r>
            <a:r>
              <a:rPr lang="vi-VN" altLang="en-US" sz="1700" b="1" dirty="0">
                <a:solidFill>
                  <a:srgbClr val="000C3A"/>
                </a:solidFill>
                <a:cs typeface="Arial" panose="020B0604020202020204" pitchFamily="34" charset="0"/>
              </a:rPr>
              <a:t>: rành rẽ, điềm tĩnh, rứt khoát</a:t>
            </a:r>
          </a:p>
          <a:p>
            <a:pPr algn="just">
              <a:spcBef>
                <a:spcPct val="0"/>
              </a:spcBef>
              <a:buNone/>
            </a:pPr>
            <a:r>
              <a:rPr lang="vi-VN" altLang="en-US" sz="1700" b="1" dirty="0">
                <a:solidFill>
                  <a:srgbClr val="000C3A"/>
                </a:solidFill>
                <a:cs typeface="Arial" panose="020B0604020202020204" pitchFamily="34" charset="0"/>
              </a:rPr>
              <a:t>	+ </a:t>
            </a:r>
            <a:r>
              <a:rPr lang="vi-VN" altLang="en-US" sz="1700" b="1" dirty="0">
                <a:solidFill>
                  <a:srgbClr val="C00000"/>
                </a:solidFill>
                <a:cs typeface="Arial" panose="020B0604020202020204" pitchFamily="34" charset="0"/>
              </a:rPr>
              <a:t>Lúc sau</a:t>
            </a:r>
            <a:r>
              <a:rPr lang="vi-VN" altLang="en-US" sz="1700" b="1" dirty="0">
                <a:solidFill>
                  <a:srgbClr val="000C3A"/>
                </a:solidFill>
                <a:cs typeface="Arial" panose="020B0604020202020204" pitchFamily="34" charset="0"/>
              </a:rPr>
              <a:t>: hào hứng, sôi nổi khi nghĩ về một ngôi làng mới như mọi ngôi làng trên đất liền.</a:t>
            </a:r>
          </a:p>
        </p:txBody>
      </p:sp>
      <p:sp>
        <p:nvSpPr>
          <p:cNvPr id="14" name="Text Box 13">
            <a:extLst>
              <a:ext uri="{FF2B5EF4-FFF2-40B4-BE49-F238E27FC236}">
                <a16:creationId xmlns:a16="http://schemas.microsoft.com/office/drawing/2014/main" id="{9E2CE86F-0909-4C5B-A076-E4564C8CBEA8}"/>
              </a:ext>
            </a:extLst>
          </p:cNvPr>
          <p:cNvSpPr txBox="1">
            <a:spLocks noChangeArrowheads="1"/>
          </p:cNvSpPr>
          <p:nvPr/>
        </p:nvSpPr>
        <p:spPr bwMode="auto">
          <a:xfrm>
            <a:off x="977737" y="2665227"/>
            <a:ext cx="74510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2000" b="1" dirty="0">
                <a:solidFill>
                  <a:srgbClr val="C46208"/>
                </a:solidFill>
                <a:cs typeface="Arial" panose="020B0604020202020204" pitchFamily="34" charset="0"/>
              </a:rPr>
              <a:t> </a:t>
            </a:r>
            <a:r>
              <a:rPr lang="vi-VN" altLang="en-US" sz="1800" b="1" dirty="0">
                <a:solidFill>
                  <a:srgbClr val="000C3A"/>
                </a:solidFill>
                <a:cs typeface="Arial" panose="020B0604020202020204" pitchFamily="34" charset="0"/>
              </a:rPr>
              <a:t>- </a:t>
            </a:r>
            <a:r>
              <a:rPr lang="vi-VN" altLang="en-US" sz="1800" b="1" dirty="0">
                <a:solidFill>
                  <a:srgbClr val="C00000"/>
                </a:solidFill>
                <a:cs typeface="Arial" panose="020B0604020202020204" pitchFamily="34" charset="0"/>
              </a:rPr>
              <a:t>Lời ông Nhụ </a:t>
            </a:r>
            <a:r>
              <a:rPr lang="vi-VN" altLang="en-US" sz="1600" b="1" i="1" dirty="0">
                <a:solidFill>
                  <a:srgbClr val="000C3A"/>
                </a:solidFill>
                <a:cs typeface="Arial" panose="020B0604020202020204" pitchFamily="34" charset="0"/>
              </a:rPr>
              <a:t>(nói với bố Nhụ)</a:t>
            </a:r>
            <a:r>
              <a:rPr lang="vi-VN" altLang="en-US" sz="1800" b="1" dirty="0">
                <a:solidFill>
                  <a:srgbClr val="000C3A"/>
                </a:solidFill>
                <a:cs typeface="Arial" panose="020B0604020202020204" pitchFamily="34" charset="0"/>
              </a:rPr>
              <a:t>: </a:t>
            </a:r>
            <a:r>
              <a:rPr lang="vi-VN" altLang="en-US" sz="1700" b="1" dirty="0">
                <a:solidFill>
                  <a:srgbClr val="000C3A"/>
                </a:solidFill>
                <a:cs typeface="Arial" panose="020B0604020202020204" pitchFamily="34" charset="0"/>
              </a:rPr>
              <a:t>kiên quyết, gay gắt</a:t>
            </a:r>
          </a:p>
        </p:txBody>
      </p:sp>
      <p:sp>
        <p:nvSpPr>
          <p:cNvPr id="19" name="Text Box 13">
            <a:extLst>
              <a:ext uri="{FF2B5EF4-FFF2-40B4-BE49-F238E27FC236}">
                <a16:creationId xmlns:a16="http://schemas.microsoft.com/office/drawing/2014/main" id="{7A6DAA6D-8556-4191-96AB-82087072349A}"/>
              </a:ext>
            </a:extLst>
          </p:cNvPr>
          <p:cNvSpPr txBox="1">
            <a:spLocks noChangeArrowheads="1"/>
          </p:cNvSpPr>
          <p:nvPr/>
        </p:nvSpPr>
        <p:spPr bwMode="auto">
          <a:xfrm>
            <a:off x="977737" y="3143735"/>
            <a:ext cx="7451084"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2000" b="1" dirty="0">
                <a:solidFill>
                  <a:srgbClr val="C46208"/>
                </a:solidFill>
                <a:cs typeface="Arial" panose="020B0604020202020204" pitchFamily="34" charset="0"/>
              </a:rPr>
              <a:t> </a:t>
            </a:r>
            <a:r>
              <a:rPr lang="vi-VN" altLang="en-US" sz="1800" b="1" dirty="0">
                <a:solidFill>
                  <a:srgbClr val="000C3A"/>
                </a:solidFill>
                <a:cs typeface="Arial" panose="020B0604020202020204" pitchFamily="34" charset="0"/>
              </a:rPr>
              <a:t>- </a:t>
            </a:r>
            <a:r>
              <a:rPr lang="vi-VN" altLang="en-US" sz="1800" b="1" dirty="0">
                <a:solidFill>
                  <a:srgbClr val="C00000"/>
                </a:solidFill>
                <a:cs typeface="Arial" panose="020B0604020202020204" pitchFamily="34" charset="0"/>
              </a:rPr>
              <a:t>Lời bố Nhụ </a:t>
            </a:r>
            <a:r>
              <a:rPr lang="vi-VN" altLang="en-US" sz="1600" b="1" i="1" dirty="0">
                <a:solidFill>
                  <a:srgbClr val="000C3A"/>
                </a:solidFill>
                <a:cs typeface="Arial" panose="020B0604020202020204" pitchFamily="34" charset="0"/>
              </a:rPr>
              <a:t>(nói với Nhụ)</a:t>
            </a:r>
            <a:r>
              <a:rPr lang="vi-VN" altLang="en-US" sz="1800" b="1" dirty="0">
                <a:solidFill>
                  <a:srgbClr val="000C3A"/>
                </a:solidFill>
                <a:cs typeface="Arial" panose="020B0604020202020204" pitchFamily="34" charset="0"/>
              </a:rPr>
              <a:t>: </a:t>
            </a:r>
            <a:r>
              <a:rPr lang="vi-VN" altLang="en-US" sz="1700" b="1" dirty="0">
                <a:solidFill>
                  <a:srgbClr val="000C3A"/>
                </a:solidFill>
                <a:cs typeface="Arial" panose="020B0604020202020204" pitchFamily="34" charset="0"/>
              </a:rPr>
              <a:t>vui vẻ, thân mật: “Thế nào con, đi với bố chứ?”</a:t>
            </a:r>
          </a:p>
        </p:txBody>
      </p:sp>
    </p:spTree>
    <p:extLst>
      <p:ext uri="{BB962C8B-B14F-4D97-AF65-F5344CB8AC3E}">
        <p14:creationId xmlns:p14="http://schemas.microsoft.com/office/powerpoint/2010/main" val="13494288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50" presetClass="entr" presetSubtype="0" decel="10000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1000" fill="hold"/>
                                        <p:tgtEl>
                                          <p:spTgt spid="18"/>
                                        </p:tgtEl>
                                        <p:attrNameLst>
                                          <p:attrName>ppt_w</p:attrName>
                                        </p:attrNameLst>
                                      </p:cBhvr>
                                      <p:tavLst>
                                        <p:tav tm="0">
                                          <p:val>
                                            <p:strVal val="#ppt_w+.3"/>
                                          </p:val>
                                        </p:tav>
                                        <p:tav tm="100000">
                                          <p:val>
                                            <p:strVal val="#ppt_w"/>
                                          </p:val>
                                        </p:tav>
                                      </p:tavLst>
                                    </p:anim>
                                    <p:anim calcmode="lin" valueType="num">
                                      <p:cBhvr>
                                        <p:cTn id="11" dur="1000" fill="hold"/>
                                        <p:tgtEl>
                                          <p:spTgt spid="18"/>
                                        </p:tgtEl>
                                        <p:attrNameLst>
                                          <p:attrName>ppt_h</p:attrName>
                                        </p:attrNameLst>
                                      </p:cBhvr>
                                      <p:tavLst>
                                        <p:tav tm="0">
                                          <p:val>
                                            <p:strVal val="#ppt_h"/>
                                          </p:val>
                                        </p:tav>
                                        <p:tav tm="100000">
                                          <p:val>
                                            <p:strVal val="#ppt_h"/>
                                          </p:val>
                                        </p:tav>
                                      </p:tavLst>
                                    </p:anim>
                                    <p:animEffect transition="in" filter="fade">
                                      <p:cBhvr>
                                        <p:cTn id="12" dur="1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9"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ppt_x</p:attrName>
                                        </p:attrNameLst>
                                      </p:cBhvr>
                                      <p:tavLst>
                                        <p:tav tm="0">
                                          <p:val>
                                            <p:strVal val="#ppt_x-.2"/>
                                          </p:val>
                                        </p:tav>
                                        <p:tav tm="100000">
                                          <p:val>
                                            <p:strVal val="#ppt_x"/>
                                          </p:val>
                                        </p:tav>
                                      </p:tavLst>
                                    </p:anim>
                                    <p:anim calcmode="lin" valueType="num">
                                      <p:cBhvr>
                                        <p:cTn id="1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1000" fill="hold"/>
                                        <p:tgtEl>
                                          <p:spTgt spid="14"/>
                                        </p:tgtEl>
                                        <p:attrNameLst>
                                          <p:attrName>ppt_x</p:attrName>
                                        </p:attrNameLst>
                                      </p:cBhvr>
                                      <p:tavLst>
                                        <p:tav tm="0">
                                          <p:val>
                                            <p:strVal val="#ppt_x-.2"/>
                                          </p:val>
                                        </p:tav>
                                        <p:tav tm="100000">
                                          <p:val>
                                            <p:strVal val="#ppt_x"/>
                                          </p:val>
                                        </p:tav>
                                      </p:tavLst>
                                    </p:anim>
                                    <p:anim calcmode="lin" valueType="num">
                                      <p:cBhvr>
                                        <p:cTn id="25"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6" dur="10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1000" fill="hold"/>
                                        <p:tgtEl>
                                          <p:spTgt spid="19"/>
                                        </p:tgtEl>
                                        <p:attrNameLst>
                                          <p:attrName>ppt_x</p:attrName>
                                        </p:attrNameLst>
                                      </p:cBhvr>
                                      <p:tavLst>
                                        <p:tav tm="0">
                                          <p:val>
                                            <p:strVal val="#ppt_x-.2"/>
                                          </p:val>
                                        </p:tav>
                                        <p:tav tm="100000">
                                          <p:val>
                                            <p:strVal val="#ppt_x"/>
                                          </p:val>
                                        </p:tav>
                                      </p:tavLst>
                                    </p:anim>
                                    <p:anim calcmode="lin" valueType="num">
                                      <p:cBhvr>
                                        <p:cTn id="32"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33"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0" grpId="0"/>
      <p:bldP spid="14" grpId="0"/>
      <p:bldP spid="1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
            <a:extLst>
              <a:ext uri="{FF2B5EF4-FFF2-40B4-BE49-F238E27FC236}">
                <a16:creationId xmlns:a16="http://schemas.microsoft.com/office/drawing/2014/main" id="{1C4B0130-C6B1-4CC7-8936-A2390627CA8A}"/>
              </a:ext>
            </a:extLst>
          </p:cNvPr>
          <p:cNvGrpSpPr/>
          <p:nvPr/>
        </p:nvGrpSpPr>
        <p:grpSpPr>
          <a:xfrm>
            <a:off x="101600" y="-241005"/>
            <a:ext cx="9042400" cy="5606903"/>
            <a:chOff x="1987573" y="2811145"/>
            <a:chExt cx="3167875" cy="2507658"/>
          </a:xfrm>
        </p:grpSpPr>
        <p:sp>
          <p:nvSpPr>
            <p:cNvPr id="16" name="MH_SubTitle_1">
              <a:extLst>
                <a:ext uri="{FF2B5EF4-FFF2-40B4-BE49-F238E27FC236}">
                  <a16:creationId xmlns:a16="http://schemas.microsoft.com/office/drawing/2014/main" id="{241126EE-57D0-401D-986E-EC8C84FFE80E}"/>
                </a:ext>
              </a:extLst>
            </p:cNvPr>
            <p:cNvSpPr>
              <a:spLocks/>
            </p:cNvSpPr>
            <p:nvPr>
              <p:custDataLst>
                <p:tags r:id="rId1"/>
              </p:custDataLst>
            </p:nvPr>
          </p:nvSpPr>
          <p:spPr bwMode="auto">
            <a:xfrm>
              <a:off x="1987573" y="2811145"/>
              <a:ext cx="3167875" cy="2507658"/>
            </a:xfrm>
            <a:custGeom>
              <a:avLst/>
              <a:gdLst>
                <a:gd name="T0" fmla="*/ 61 w 931"/>
                <a:gd name="T1" fmla="*/ 248 h 253"/>
                <a:gd name="T2" fmla="*/ 140 w 931"/>
                <a:gd name="T3" fmla="*/ 245 h 253"/>
                <a:gd name="T4" fmla="*/ 566 w 931"/>
                <a:gd name="T5" fmla="*/ 245 h 253"/>
                <a:gd name="T6" fmla="*/ 910 w 931"/>
                <a:gd name="T7" fmla="*/ 235 h 253"/>
                <a:gd name="T8" fmla="*/ 906 w 931"/>
                <a:gd name="T9" fmla="*/ 15 h 253"/>
                <a:gd name="T10" fmla="*/ 744 w 931"/>
                <a:gd name="T11" fmla="*/ 9 h 253"/>
                <a:gd name="T12" fmla="*/ 576 w 931"/>
                <a:gd name="T13" fmla="*/ 5 h 253"/>
                <a:gd name="T14" fmla="*/ 258 w 931"/>
                <a:gd name="T15" fmla="*/ 5 h 253"/>
                <a:gd name="T16" fmla="*/ 86 w 931"/>
                <a:gd name="T17" fmla="*/ 16 h 253"/>
                <a:gd name="T18" fmla="*/ 12 w 931"/>
                <a:gd name="T19" fmla="*/ 27 h 253"/>
                <a:gd name="T20" fmla="*/ 10 w 931"/>
                <a:gd name="T21" fmla="*/ 97 h 253"/>
                <a:gd name="T22" fmla="*/ 13 w 931"/>
                <a:gd name="T23" fmla="*/ 210 h 253"/>
                <a:gd name="T24" fmla="*/ 61 w 931"/>
                <a:gd name="T25" fmla="*/ 248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1" h="253">
                  <a:moveTo>
                    <a:pt x="61" y="248"/>
                  </a:moveTo>
                  <a:cubicBezTo>
                    <a:pt x="88" y="248"/>
                    <a:pt x="115" y="246"/>
                    <a:pt x="140" y="245"/>
                  </a:cubicBezTo>
                  <a:cubicBezTo>
                    <a:pt x="281" y="238"/>
                    <a:pt x="423" y="245"/>
                    <a:pt x="566" y="245"/>
                  </a:cubicBezTo>
                  <a:cubicBezTo>
                    <a:pt x="683" y="245"/>
                    <a:pt x="798" y="253"/>
                    <a:pt x="910" y="235"/>
                  </a:cubicBezTo>
                  <a:cubicBezTo>
                    <a:pt x="907" y="171"/>
                    <a:pt x="931" y="75"/>
                    <a:pt x="906" y="15"/>
                  </a:cubicBezTo>
                  <a:cubicBezTo>
                    <a:pt x="852" y="15"/>
                    <a:pt x="798" y="11"/>
                    <a:pt x="744" y="9"/>
                  </a:cubicBezTo>
                  <a:cubicBezTo>
                    <a:pt x="690" y="6"/>
                    <a:pt x="630" y="8"/>
                    <a:pt x="576" y="5"/>
                  </a:cubicBezTo>
                  <a:cubicBezTo>
                    <a:pt x="468" y="1"/>
                    <a:pt x="366" y="0"/>
                    <a:pt x="258" y="5"/>
                  </a:cubicBezTo>
                  <a:cubicBezTo>
                    <a:pt x="201" y="8"/>
                    <a:pt x="143" y="11"/>
                    <a:pt x="86" y="16"/>
                  </a:cubicBezTo>
                  <a:cubicBezTo>
                    <a:pt x="71" y="18"/>
                    <a:pt x="22" y="16"/>
                    <a:pt x="12" y="27"/>
                  </a:cubicBezTo>
                  <a:cubicBezTo>
                    <a:pt x="0" y="40"/>
                    <a:pt x="10" y="81"/>
                    <a:pt x="10" y="97"/>
                  </a:cubicBezTo>
                  <a:cubicBezTo>
                    <a:pt x="10" y="135"/>
                    <a:pt x="5" y="173"/>
                    <a:pt x="13" y="210"/>
                  </a:cubicBezTo>
                  <a:cubicBezTo>
                    <a:pt x="21" y="243"/>
                    <a:pt x="26" y="248"/>
                    <a:pt x="61" y="248"/>
                  </a:cubicBezTo>
                  <a:close/>
                </a:path>
              </a:pathLst>
            </a:custGeom>
            <a:solidFill>
              <a:schemeClr val="bg1"/>
            </a:solidFill>
            <a:ln w="15875" cap="flat">
              <a:solidFill>
                <a:schemeClr val="accent1">
                  <a:lumMod val="50000"/>
                </a:schemeClr>
              </a:solidFill>
              <a:prstDash val="solid"/>
              <a:miter lim="800000"/>
              <a:headEnd/>
              <a:tailEnd/>
            </a:ln>
          </p:spPr>
          <p:txBody>
            <a:bodyPr anchor="ctr">
              <a:normAutofit/>
            </a:bodyPr>
            <a:lstStyle/>
            <a:p>
              <a:pPr algn="ctr" defTabSz="342900">
                <a:defRPr/>
              </a:pPr>
              <a:endParaRPr lang="zh-CN" altLang="en-US" sz="2100" dirty="0">
                <a:solidFill>
                  <a:srgbClr val="E53238">
                    <a:lumMod val="50000"/>
                  </a:srgbClr>
                </a:solidFill>
                <a:latin typeface="Calibri" panose="020F0502020204030204" pitchFamily="34" charset="0"/>
                <a:ea typeface="字魂36号-正文宋楷" panose="02000000000000000000" pitchFamily="2" charset="-122"/>
                <a:cs typeface="Calibri" panose="020F0502020204030204" pitchFamily="34" charset="0"/>
              </a:endParaRPr>
            </a:p>
          </p:txBody>
        </p:sp>
        <p:sp>
          <p:nvSpPr>
            <p:cNvPr id="17" name="MH_Other_2">
              <a:extLst>
                <a:ext uri="{FF2B5EF4-FFF2-40B4-BE49-F238E27FC236}">
                  <a16:creationId xmlns:a16="http://schemas.microsoft.com/office/drawing/2014/main" id="{3EA906DE-232E-471C-BD68-6EA74FC3B04E}"/>
                </a:ext>
              </a:extLst>
            </p:cNvPr>
            <p:cNvSpPr>
              <a:spLocks/>
            </p:cNvSpPr>
            <p:nvPr>
              <p:custDataLst>
                <p:tags r:id="rId2"/>
              </p:custDataLst>
            </p:nvPr>
          </p:nvSpPr>
          <p:spPr bwMode="auto">
            <a:xfrm>
              <a:off x="2032065" y="2847659"/>
              <a:ext cx="3066166" cy="2379762"/>
            </a:xfrm>
            <a:custGeom>
              <a:avLst/>
              <a:gdLst>
                <a:gd name="T0" fmla="*/ 217439 w 3308350"/>
                <a:gd name="T1" fmla="*/ 70544 h 847726"/>
                <a:gd name="T2" fmla="*/ 38765 w 3308350"/>
                <a:gd name="T3" fmla="*/ 69933 h 847726"/>
                <a:gd name="T4" fmla="*/ 13341 w 3308350"/>
                <a:gd name="T5" fmla="*/ 68710 h 847726"/>
                <a:gd name="T6" fmla="*/ 13027 w 3308350"/>
                <a:gd name="T7" fmla="*/ 69943 h 847726"/>
                <a:gd name="T8" fmla="*/ 238348 w 3308350"/>
                <a:gd name="T9" fmla="*/ 70277 h 847726"/>
                <a:gd name="T10" fmla="*/ 212370 w 3308350"/>
                <a:gd name="T11" fmla="*/ 69608 h 847726"/>
                <a:gd name="T12" fmla="*/ 199312 w 3308350"/>
                <a:gd name="T13" fmla="*/ 69015 h 847726"/>
                <a:gd name="T14" fmla="*/ 177160 w 3308350"/>
                <a:gd name="T15" fmla="*/ 68403 h 847726"/>
                <a:gd name="T16" fmla="*/ 177160 w 3308350"/>
                <a:gd name="T17" fmla="*/ 68403 h 847726"/>
                <a:gd name="T18" fmla="*/ 168726 w 3308350"/>
                <a:gd name="T19" fmla="*/ 69875 h 847726"/>
                <a:gd name="T20" fmla="*/ 159344 w 3308350"/>
                <a:gd name="T21" fmla="*/ 69286 h 847726"/>
                <a:gd name="T22" fmla="*/ 131767 w 3308350"/>
                <a:gd name="T23" fmla="*/ 68001 h 847726"/>
                <a:gd name="T24" fmla="*/ 52142 w 3308350"/>
                <a:gd name="T25" fmla="*/ 68001 h 847726"/>
                <a:gd name="T26" fmla="*/ 52142 w 3308350"/>
                <a:gd name="T27" fmla="*/ 68001 h 847726"/>
                <a:gd name="T28" fmla="*/ 243340 w 3308350"/>
                <a:gd name="T29" fmla="*/ 68345 h 847726"/>
                <a:gd name="T30" fmla="*/ 97101 w 3308350"/>
                <a:gd name="T31" fmla="*/ 69340 h 847726"/>
                <a:gd name="T32" fmla="*/ 78655 w 3308350"/>
                <a:gd name="T33" fmla="*/ 69340 h 847726"/>
                <a:gd name="T34" fmla="*/ 145890 w 3308350"/>
                <a:gd name="T35" fmla="*/ 69902 h 847726"/>
                <a:gd name="T36" fmla="*/ 118057 w 3308350"/>
                <a:gd name="T37" fmla="*/ 68286 h 847726"/>
                <a:gd name="T38" fmla="*/ 65278 w 3308350"/>
                <a:gd name="T39" fmla="*/ 67332 h 847726"/>
                <a:gd name="T40" fmla="*/ 57132 w 3308350"/>
                <a:gd name="T41" fmla="*/ 68286 h 847726"/>
                <a:gd name="T42" fmla="*/ 83723 w 3308350"/>
                <a:gd name="T43" fmla="*/ 68626 h 847726"/>
                <a:gd name="T44" fmla="*/ 9051 w 3308350"/>
                <a:gd name="T45" fmla="*/ 69247 h 847726"/>
                <a:gd name="T46" fmla="*/ 1154 w 3308350"/>
                <a:gd name="T47" fmla="*/ 48591 h 847726"/>
                <a:gd name="T48" fmla="*/ 1154 w 3308350"/>
                <a:gd name="T49" fmla="*/ 48591 h 847726"/>
                <a:gd name="T50" fmla="*/ 272142 w 3308350"/>
                <a:gd name="T51" fmla="*/ 46420 h 847726"/>
                <a:gd name="T52" fmla="*/ 528 w 3308350"/>
                <a:gd name="T53" fmla="*/ 44203 h 847726"/>
                <a:gd name="T54" fmla="*/ 273350 w 3308350"/>
                <a:gd name="T55" fmla="*/ 42033 h 847726"/>
                <a:gd name="T56" fmla="*/ 2186 w 3308350"/>
                <a:gd name="T57" fmla="*/ 22316 h 847726"/>
                <a:gd name="T58" fmla="*/ 905 w 3308350"/>
                <a:gd name="T59" fmla="*/ 27990 h 847726"/>
                <a:gd name="T60" fmla="*/ 274895 w 3308350"/>
                <a:gd name="T61" fmla="*/ 25150 h 847726"/>
                <a:gd name="T62" fmla="*/ 273972 w 3308350"/>
                <a:gd name="T63" fmla="*/ 18791 h 847726"/>
                <a:gd name="T64" fmla="*/ 940 w 3308350"/>
                <a:gd name="T65" fmla="*/ 17804 h 847726"/>
                <a:gd name="T66" fmla="*/ 270850 w 3308350"/>
                <a:gd name="T67" fmla="*/ 5489 h 847726"/>
                <a:gd name="T68" fmla="*/ 270850 w 3308350"/>
                <a:gd name="T69" fmla="*/ 5489 h 847726"/>
                <a:gd name="T70" fmla="*/ 5277 w 3308350"/>
                <a:gd name="T71" fmla="*/ 6727 h 847726"/>
                <a:gd name="T72" fmla="*/ 267142 w 3308350"/>
                <a:gd name="T73" fmla="*/ 5756 h 847726"/>
                <a:gd name="T74" fmla="*/ 27420 w 3308350"/>
                <a:gd name="T75" fmla="*/ 5444 h 847726"/>
                <a:gd name="T76" fmla="*/ 27420 w 3308350"/>
                <a:gd name="T77" fmla="*/ 3883 h 847726"/>
                <a:gd name="T78" fmla="*/ 244952 w 3308350"/>
                <a:gd name="T79" fmla="*/ 5131 h 847726"/>
                <a:gd name="T80" fmla="*/ 241127 w 3308350"/>
                <a:gd name="T81" fmla="*/ 3883 h 847726"/>
                <a:gd name="T82" fmla="*/ 40921 w 3308350"/>
                <a:gd name="T83" fmla="*/ 4194 h 847726"/>
                <a:gd name="T84" fmla="*/ 205605 w 3308350"/>
                <a:gd name="T85" fmla="*/ 2008 h 847726"/>
                <a:gd name="T86" fmla="*/ 204984 w 3308350"/>
                <a:gd name="T87" fmla="*/ 2650 h 847726"/>
                <a:gd name="T88" fmla="*/ 58434 w 3308350"/>
                <a:gd name="T89" fmla="*/ 2907 h 847726"/>
                <a:gd name="T90" fmla="*/ 46189 w 3308350"/>
                <a:gd name="T91" fmla="*/ 5087 h 847726"/>
                <a:gd name="T92" fmla="*/ 222429 w 3308350"/>
                <a:gd name="T93" fmla="*/ 2249 h 847726"/>
                <a:gd name="T94" fmla="*/ 218983 w 3308350"/>
                <a:gd name="T95" fmla="*/ 3213 h 847726"/>
                <a:gd name="T96" fmla="*/ 185843 w 3308350"/>
                <a:gd name="T97" fmla="*/ 3213 h 847726"/>
                <a:gd name="T98" fmla="*/ 201159 w 3308350"/>
                <a:gd name="T99" fmla="*/ 3246 h 847726"/>
                <a:gd name="T100" fmla="*/ 171812 w 3308350"/>
                <a:gd name="T101" fmla="*/ 1383 h 847726"/>
                <a:gd name="T102" fmla="*/ 164884 w 3308350"/>
                <a:gd name="T103" fmla="*/ 2008 h 847726"/>
                <a:gd name="T104" fmla="*/ 80575 w 3308350"/>
                <a:gd name="T105" fmla="*/ 3614 h 847726"/>
                <a:gd name="T106" fmla="*/ 160527 w 3308350"/>
                <a:gd name="T107" fmla="*/ 1355 h 847726"/>
                <a:gd name="T108" fmla="*/ 105830 w 3308350"/>
                <a:gd name="T109" fmla="*/ 401 h 847726"/>
                <a:gd name="T110" fmla="*/ 105830 w 3308350"/>
                <a:gd name="T111" fmla="*/ 401 h 847726"/>
                <a:gd name="T112" fmla="*/ 85880 w 3308350"/>
                <a:gd name="T113" fmla="*/ 1355 h 847726"/>
                <a:gd name="T114" fmla="*/ 138371 w 3308350"/>
                <a:gd name="T115" fmla="*/ 1590 h 847726"/>
                <a:gd name="T116" fmla="*/ 134048 w 3308350"/>
                <a:gd name="T117" fmla="*/ 2276 h 847726"/>
                <a:gd name="T118" fmla="*/ 119325 w 3308350"/>
                <a:gd name="T119" fmla="*/ 1338 h 847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308350" h="847726">
                  <a:moveTo>
                    <a:pt x="2609389" y="817563"/>
                  </a:moveTo>
                  <a:cubicBezTo>
                    <a:pt x="2613127" y="817563"/>
                    <a:pt x="2613127" y="817563"/>
                    <a:pt x="2616866" y="817563"/>
                  </a:cubicBezTo>
                  <a:cubicBezTo>
                    <a:pt x="2646772" y="817563"/>
                    <a:pt x="2676679" y="817563"/>
                    <a:pt x="2710324" y="817563"/>
                  </a:cubicBezTo>
                  <a:cubicBezTo>
                    <a:pt x="2714062" y="817563"/>
                    <a:pt x="2717800" y="821373"/>
                    <a:pt x="2717800" y="825183"/>
                  </a:cubicBezTo>
                  <a:cubicBezTo>
                    <a:pt x="2717800" y="828993"/>
                    <a:pt x="2714062" y="836613"/>
                    <a:pt x="2710324" y="836613"/>
                  </a:cubicBezTo>
                  <a:cubicBezTo>
                    <a:pt x="2676679" y="836613"/>
                    <a:pt x="2646772" y="836613"/>
                    <a:pt x="2616866" y="836613"/>
                  </a:cubicBezTo>
                  <a:cubicBezTo>
                    <a:pt x="2613127" y="836613"/>
                    <a:pt x="2613127" y="836613"/>
                    <a:pt x="2609389" y="836613"/>
                  </a:cubicBezTo>
                  <a:cubicBezTo>
                    <a:pt x="2605651" y="836613"/>
                    <a:pt x="2601912" y="832803"/>
                    <a:pt x="2601912" y="825183"/>
                  </a:cubicBezTo>
                  <a:cubicBezTo>
                    <a:pt x="2601912" y="821373"/>
                    <a:pt x="2605651" y="817563"/>
                    <a:pt x="2609389" y="817563"/>
                  </a:cubicBezTo>
                  <a:close/>
                  <a:moveTo>
                    <a:pt x="466526" y="814842"/>
                  </a:moveTo>
                  <a:cubicBezTo>
                    <a:pt x="470296" y="811213"/>
                    <a:pt x="474067" y="818470"/>
                    <a:pt x="474067" y="822099"/>
                  </a:cubicBezTo>
                  <a:cubicBezTo>
                    <a:pt x="477837" y="825728"/>
                    <a:pt x="470296" y="829356"/>
                    <a:pt x="466526" y="829356"/>
                  </a:cubicBezTo>
                  <a:cubicBezTo>
                    <a:pt x="436363" y="832985"/>
                    <a:pt x="402431" y="832985"/>
                    <a:pt x="368498" y="836613"/>
                  </a:cubicBezTo>
                  <a:cubicBezTo>
                    <a:pt x="360957" y="836613"/>
                    <a:pt x="357187" y="832985"/>
                    <a:pt x="357187" y="825728"/>
                  </a:cubicBezTo>
                  <a:cubicBezTo>
                    <a:pt x="357187" y="822099"/>
                    <a:pt x="360957" y="818470"/>
                    <a:pt x="368498" y="818470"/>
                  </a:cubicBezTo>
                  <a:cubicBezTo>
                    <a:pt x="402431" y="814842"/>
                    <a:pt x="432593" y="814842"/>
                    <a:pt x="466526" y="814842"/>
                  </a:cubicBezTo>
                  <a:close/>
                  <a:moveTo>
                    <a:pt x="155360" y="814408"/>
                  </a:moveTo>
                  <a:cubicBezTo>
                    <a:pt x="156776" y="813039"/>
                    <a:pt x="158664" y="813039"/>
                    <a:pt x="160552" y="814865"/>
                  </a:cubicBezTo>
                  <a:cubicBezTo>
                    <a:pt x="171879" y="814865"/>
                    <a:pt x="183206" y="818516"/>
                    <a:pt x="198309" y="818516"/>
                  </a:cubicBezTo>
                  <a:cubicBezTo>
                    <a:pt x="224738" y="822167"/>
                    <a:pt x="251168" y="825818"/>
                    <a:pt x="281374" y="829470"/>
                  </a:cubicBezTo>
                  <a:cubicBezTo>
                    <a:pt x="285149" y="829470"/>
                    <a:pt x="288925" y="833121"/>
                    <a:pt x="285149" y="836772"/>
                  </a:cubicBezTo>
                  <a:cubicBezTo>
                    <a:pt x="285149" y="844075"/>
                    <a:pt x="281374" y="847726"/>
                    <a:pt x="277598" y="847726"/>
                  </a:cubicBezTo>
                  <a:cubicBezTo>
                    <a:pt x="251168" y="844075"/>
                    <a:pt x="224738" y="840424"/>
                    <a:pt x="194533" y="836772"/>
                  </a:cubicBezTo>
                  <a:cubicBezTo>
                    <a:pt x="179430" y="836772"/>
                    <a:pt x="168103" y="833121"/>
                    <a:pt x="156776" y="829470"/>
                  </a:cubicBezTo>
                  <a:cubicBezTo>
                    <a:pt x="153001" y="829470"/>
                    <a:pt x="149225" y="825818"/>
                    <a:pt x="153001" y="822167"/>
                  </a:cubicBezTo>
                  <a:cubicBezTo>
                    <a:pt x="153001" y="818516"/>
                    <a:pt x="153945" y="815777"/>
                    <a:pt x="155360" y="814408"/>
                  </a:cubicBezTo>
                  <a:close/>
                  <a:moveTo>
                    <a:pt x="2771314" y="814388"/>
                  </a:moveTo>
                  <a:cubicBezTo>
                    <a:pt x="2804959" y="814388"/>
                    <a:pt x="2834865" y="814388"/>
                    <a:pt x="2868510" y="814388"/>
                  </a:cubicBezTo>
                  <a:cubicBezTo>
                    <a:pt x="2872249" y="814388"/>
                    <a:pt x="2879725" y="818198"/>
                    <a:pt x="2879725" y="822008"/>
                  </a:cubicBezTo>
                  <a:cubicBezTo>
                    <a:pt x="2879725" y="825818"/>
                    <a:pt x="2875987" y="833438"/>
                    <a:pt x="2868510" y="833438"/>
                  </a:cubicBezTo>
                  <a:cubicBezTo>
                    <a:pt x="2838604" y="833438"/>
                    <a:pt x="2804959" y="833438"/>
                    <a:pt x="2771314" y="833438"/>
                  </a:cubicBezTo>
                  <a:cubicBezTo>
                    <a:pt x="2767576" y="833438"/>
                    <a:pt x="2763837" y="829628"/>
                    <a:pt x="2763837" y="825818"/>
                  </a:cubicBezTo>
                  <a:cubicBezTo>
                    <a:pt x="2763837" y="822008"/>
                    <a:pt x="2767576" y="814388"/>
                    <a:pt x="2771314" y="814388"/>
                  </a:cubicBezTo>
                  <a:close/>
                  <a:moveTo>
                    <a:pt x="2451202" y="814388"/>
                  </a:moveTo>
                  <a:cubicBezTo>
                    <a:pt x="2484847" y="818092"/>
                    <a:pt x="2514754" y="818092"/>
                    <a:pt x="2548399" y="818092"/>
                  </a:cubicBezTo>
                  <a:cubicBezTo>
                    <a:pt x="2552137" y="818092"/>
                    <a:pt x="2555875" y="821797"/>
                    <a:pt x="2555875" y="825501"/>
                  </a:cubicBezTo>
                  <a:cubicBezTo>
                    <a:pt x="2555875" y="832909"/>
                    <a:pt x="2552137" y="836613"/>
                    <a:pt x="2548399" y="836613"/>
                  </a:cubicBezTo>
                  <a:cubicBezTo>
                    <a:pt x="2514754" y="836613"/>
                    <a:pt x="2481109" y="836613"/>
                    <a:pt x="2451202" y="832909"/>
                  </a:cubicBezTo>
                  <a:cubicBezTo>
                    <a:pt x="2443726" y="832909"/>
                    <a:pt x="2439987" y="829205"/>
                    <a:pt x="2439987" y="825501"/>
                  </a:cubicBezTo>
                  <a:cubicBezTo>
                    <a:pt x="2439987" y="821797"/>
                    <a:pt x="2443726" y="814388"/>
                    <a:pt x="2451202" y="814388"/>
                  </a:cubicBezTo>
                  <a:close/>
                  <a:moveTo>
                    <a:pt x="2387498" y="811213"/>
                  </a:moveTo>
                  <a:cubicBezTo>
                    <a:pt x="2394975" y="811213"/>
                    <a:pt x="2398713" y="814842"/>
                    <a:pt x="2398713" y="818470"/>
                  </a:cubicBezTo>
                  <a:cubicBezTo>
                    <a:pt x="2398713" y="825728"/>
                    <a:pt x="2394975" y="829356"/>
                    <a:pt x="2391237" y="829356"/>
                  </a:cubicBezTo>
                  <a:cubicBezTo>
                    <a:pt x="2357592" y="832985"/>
                    <a:pt x="2323947" y="832985"/>
                    <a:pt x="2290302" y="836613"/>
                  </a:cubicBezTo>
                  <a:cubicBezTo>
                    <a:pt x="2286564" y="836613"/>
                    <a:pt x="2282825" y="832985"/>
                    <a:pt x="2282825" y="829356"/>
                  </a:cubicBezTo>
                  <a:cubicBezTo>
                    <a:pt x="2282825" y="822099"/>
                    <a:pt x="2286564" y="818470"/>
                    <a:pt x="2290302" y="818470"/>
                  </a:cubicBezTo>
                  <a:cubicBezTo>
                    <a:pt x="2323947" y="814842"/>
                    <a:pt x="2353853" y="814842"/>
                    <a:pt x="2387498" y="811213"/>
                  </a:cubicBezTo>
                  <a:close/>
                  <a:moveTo>
                    <a:pt x="2132115" y="811213"/>
                  </a:moveTo>
                  <a:cubicBezTo>
                    <a:pt x="2162022" y="811213"/>
                    <a:pt x="2195667" y="814917"/>
                    <a:pt x="2229312" y="814917"/>
                  </a:cubicBezTo>
                  <a:cubicBezTo>
                    <a:pt x="2233050" y="814917"/>
                    <a:pt x="2236788" y="818622"/>
                    <a:pt x="2236788" y="822326"/>
                  </a:cubicBezTo>
                  <a:cubicBezTo>
                    <a:pt x="2236788" y="829734"/>
                    <a:pt x="2233050" y="833438"/>
                    <a:pt x="2229312" y="833438"/>
                  </a:cubicBezTo>
                  <a:cubicBezTo>
                    <a:pt x="2195667" y="829734"/>
                    <a:pt x="2162022" y="829734"/>
                    <a:pt x="2128377" y="829734"/>
                  </a:cubicBezTo>
                  <a:cubicBezTo>
                    <a:pt x="2124639" y="829734"/>
                    <a:pt x="2120900" y="826030"/>
                    <a:pt x="2120900" y="822326"/>
                  </a:cubicBezTo>
                  <a:cubicBezTo>
                    <a:pt x="2120900" y="814917"/>
                    <a:pt x="2124639" y="811213"/>
                    <a:pt x="2132115" y="811213"/>
                  </a:cubicBezTo>
                  <a:close/>
                  <a:moveTo>
                    <a:pt x="1970286" y="811213"/>
                  </a:moveTo>
                  <a:cubicBezTo>
                    <a:pt x="1989138" y="811213"/>
                    <a:pt x="2011760" y="811213"/>
                    <a:pt x="2030611" y="811213"/>
                  </a:cubicBezTo>
                  <a:cubicBezTo>
                    <a:pt x="2041922" y="811213"/>
                    <a:pt x="2057003" y="811213"/>
                    <a:pt x="2068314" y="811213"/>
                  </a:cubicBezTo>
                  <a:cubicBezTo>
                    <a:pt x="2072085" y="811213"/>
                    <a:pt x="2079625" y="814706"/>
                    <a:pt x="2079625" y="821691"/>
                  </a:cubicBezTo>
                  <a:cubicBezTo>
                    <a:pt x="2079625" y="825184"/>
                    <a:pt x="2072085" y="828676"/>
                    <a:pt x="2068314" y="828676"/>
                  </a:cubicBezTo>
                  <a:cubicBezTo>
                    <a:pt x="2057003" y="828676"/>
                    <a:pt x="2041922" y="828676"/>
                    <a:pt x="2030611" y="828676"/>
                  </a:cubicBezTo>
                  <a:cubicBezTo>
                    <a:pt x="2011760" y="828676"/>
                    <a:pt x="1989138" y="828676"/>
                    <a:pt x="1970286" y="828676"/>
                  </a:cubicBezTo>
                  <a:cubicBezTo>
                    <a:pt x="1966516" y="828676"/>
                    <a:pt x="1958975" y="825184"/>
                    <a:pt x="1958975" y="821691"/>
                  </a:cubicBezTo>
                  <a:cubicBezTo>
                    <a:pt x="1958975" y="814706"/>
                    <a:pt x="1966516" y="811213"/>
                    <a:pt x="1970286" y="811213"/>
                  </a:cubicBezTo>
                  <a:close/>
                  <a:moveTo>
                    <a:pt x="1807804" y="811213"/>
                  </a:moveTo>
                  <a:cubicBezTo>
                    <a:pt x="1841910" y="811213"/>
                    <a:pt x="1876016" y="811213"/>
                    <a:pt x="1910121" y="811213"/>
                  </a:cubicBezTo>
                  <a:cubicBezTo>
                    <a:pt x="1913911" y="811213"/>
                    <a:pt x="1917700" y="814706"/>
                    <a:pt x="1917700" y="821691"/>
                  </a:cubicBezTo>
                  <a:cubicBezTo>
                    <a:pt x="1917700" y="825184"/>
                    <a:pt x="1913911" y="828676"/>
                    <a:pt x="1906332" y="828676"/>
                  </a:cubicBezTo>
                  <a:cubicBezTo>
                    <a:pt x="1876016" y="828676"/>
                    <a:pt x="1841910" y="828676"/>
                    <a:pt x="1807804" y="828676"/>
                  </a:cubicBezTo>
                  <a:cubicBezTo>
                    <a:pt x="1804015" y="828676"/>
                    <a:pt x="1800225" y="825184"/>
                    <a:pt x="1800225" y="818198"/>
                  </a:cubicBezTo>
                  <a:cubicBezTo>
                    <a:pt x="1800225" y="814706"/>
                    <a:pt x="1804015" y="811213"/>
                    <a:pt x="1807804" y="811213"/>
                  </a:cubicBezTo>
                  <a:close/>
                  <a:moveTo>
                    <a:pt x="1488613" y="806450"/>
                  </a:moveTo>
                  <a:cubicBezTo>
                    <a:pt x="1522259" y="806450"/>
                    <a:pt x="1555904" y="806450"/>
                    <a:pt x="1585810" y="806450"/>
                  </a:cubicBezTo>
                  <a:cubicBezTo>
                    <a:pt x="1593287" y="806450"/>
                    <a:pt x="1597025" y="810260"/>
                    <a:pt x="1597025" y="817880"/>
                  </a:cubicBezTo>
                  <a:cubicBezTo>
                    <a:pt x="1597025" y="821690"/>
                    <a:pt x="1593287" y="825500"/>
                    <a:pt x="1585810" y="825500"/>
                  </a:cubicBezTo>
                  <a:cubicBezTo>
                    <a:pt x="1552165" y="825500"/>
                    <a:pt x="1522259" y="825500"/>
                    <a:pt x="1488613" y="825500"/>
                  </a:cubicBezTo>
                  <a:cubicBezTo>
                    <a:pt x="1484875" y="825500"/>
                    <a:pt x="1481137" y="821690"/>
                    <a:pt x="1481137" y="814070"/>
                  </a:cubicBezTo>
                  <a:cubicBezTo>
                    <a:pt x="1481137" y="810260"/>
                    <a:pt x="1484875" y="806450"/>
                    <a:pt x="1488613" y="806450"/>
                  </a:cubicBezTo>
                  <a:close/>
                  <a:moveTo>
                    <a:pt x="627523" y="806450"/>
                  </a:moveTo>
                  <a:cubicBezTo>
                    <a:pt x="631262" y="806450"/>
                    <a:pt x="635000" y="810154"/>
                    <a:pt x="635000" y="813859"/>
                  </a:cubicBezTo>
                  <a:cubicBezTo>
                    <a:pt x="635000" y="821267"/>
                    <a:pt x="631262" y="824971"/>
                    <a:pt x="627523" y="824971"/>
                  </a:cubicBezTo>
                  <a:cubicBezTo>
                    <a:pt x="593878" y="824971"/>
                    <a:pt x="560233" y="824971"/>
                    <a:pt x="526589" y="828675"/>
                  </a:cubicBezTo>
                  <a:cubicBezTo>
                    <a:pt x="522850" y="828675"/>
                    <a:pt x="519112" y="824971"/>
                    <a:pt x="519112" y="817563"/>
                  </a:cubicBezTo>
                  <a:cubicBezTo>
                    <a:pt x="519112" y="813859"/>
                    <a:pt x="522850" y="810154"/>
                    <a:pt x="526589" y="810154"/>
                  </a:cubicBezTo>
                  <a:cubicBezTo>
                    <a:pt x="560233" y="806450"/>
                    <a:pt x="593878" y="806450"/>
                    <a:pt x="627523" y="806450"/>
                  </a:cubicBezTo>
                  <a:close/>
                  <a:moveTo>
                    <a:pt x="3030896" y="803275"/>
                  </a:moveTo>
                  <a:cubicBezTo>
                    <a:pt x="3034686" y="803275"/>
                    <a:pt x="3038475" y="806904"/>
                    <a:pt x="3038475" y="814161"/>
                  </a:cubicBezTo>
                  <a:cubicBezTo>
                    <a:pt x="3038475" y="817790"/>
                    <a:pt x="3034686" y="821418"/>
                    <a:pt x="3030896" y="821418"/>
                  </a:cubicBezTo>
                  <a:cubicBezTo>
                    <a:pt x="2996791" y="825047"/>
                    <a:pt x="2962685" y="825047"/>
                    <a:pt x="2932369" y="828675"/>
                  </a:cubicBezTo>
                  <a:cubicBezTo>
                    <a:pt x="2924790" y="828675"/>
                    <a:pt x="2921000" y="825047"/>
                    <a:pt x="2921000" y="821418"/>
                  </a:cubicBezTo>
                  <a:cubicBezTo>
                    <a:pt x="2921000" y="814161"/>
                    <a:pt x="2924790" y="810532"/>
                    <a:pt x="2928579" y="810532"/>
                  </a:cubicBezTo>
                  <a:cubicBezTo>
                    <a:pt x="2962685" y="810532"/>
                    <a:pt x="2996791" y="806904"/>
                    <a:pt x="3030896" y="803275"/>
                  </a:cubicBezTo>
                  <a:close/>
                  <a:moveTo>
                    <a:pt x="1168598" y="803275"/>
                  </a:moveTo>
                  <a:cubicBezTo>
                    <a:pt x="1202531" y="803275"/>
                    <a:pt x="1232693" y="803275"/>
                    <a:pt x="1266626" y="803275"/>
                  </a:cubicBezTo>
                  <a:cubicBezTo>
                    <a:pt x="1270396" y="803275"/>
                    <a:pt x="1277937" y="807085"/>
                    <a:pt x="1274167" y="814705"/>
                  </a:cubicBezTo>
                  <a:cubicBezTo>
                    <a:pt x="1274167" y="818515"/>
                    <a:pt x="1270396" y="822325"/>
                    <a:pt x="1266626" y="822325"/>
                  </a:cubicBezTo>
                  <a:cubicBezTo>
                    <a:pt x="1232693" y="822325"/>
                    <a:pt x="1202531" y="822325"/>
                    <a:pt x="1168598" y="822325"/>
                  </a:cubicBezTo>
                  <a:cubicBezTo>
                    <a:pt x="1161057" y="822325"/>
                    <a:pt x="1157287" y="818515"/>
                    <a:pt x="1157287" y="810895"/>
                  </a:cubicBezTo>
                  <a:cubicBezTo>
                    <a:pt x="1157287" y="807085"/>
                    <a:pt x="1161057" y="803275"/>
                    <a:pt x="1168598" y="803275"/>
                  </a:cubicBezTo>
                  <a:close/>
                  <a:moveTo>
                    <a:pt x="849415" y="803275"/>
                  </a:moveTo>
                  <a:cubicBezTo>
                    <a:pt x="879321" y="803275"/>
                    <a:pt x="912966" y="803275"/>
                    <a:pt x="946611" y="803275"/>
                  </a:cubicBezTo>
                  <a:cubicBezTo>
                    <a:pt x="950350" y="803275"/>
                    <a:pt x="954088" y="807085"/>
                    <a:pt x="954088" y="810895"/>
                  </a:cubicBezTo>
                  <a:cubicBezTo>
                    <a:pt x="954088" y="814705"/>
                    <a:pt x="950350" y="822325"/>
                    <a:pt x="946611" y="822325"/>
                  </a:cubicBezTo>
                  <a:cubicBezTo>
                    <a:pt x="912966" y="822325"/>
                    <a:pt x="879321" y="822325"/>
                    <a:pt x="849415" y="822325"/>
                  </a:cubicBezTo>
                  <a:cubicBezTo>
                    <a:pt x="841938" y="822325"/>
                    <a:pt x="838200" y="818515"/>
                    <a:pt x="838200" y="810895"/>
                  </a:cubicBezTo>
                  <a:cubicBezTo>
                    <a:pt x="838200" y="807085"/>
                    <a:pt x="841938" y="803275"/>
                    <a:pt x="849415" y="803275"/>
                  </a:cubicBezTo>
                  <a:close/>
                  <a:moveTo>
                    <a:pt x="1649669" y="798513"/>
                  </a:moveTo>
                  <a:cubicBezTo>
                    <a:pt x="1683774" y="806133"/>
                    <a:pt x="1717880" y="809943"/>
                    <a:pt x="1748196" y="817563"/>
                  </a:cubicBezTo>
                  <a:cubicBezTo>
                    <a:pt x="1751986" y="817563"/>
                    <a:pt x="1755775" y="825183"/>
                    <a:pt x="1755775" y="828993"/>
                  </a:cubicBezTo>
                  <a:cubicBezTo>
                    <a:pt x="1755775" y="832803"/>
                    <a:pt x="1751986" y="836613"/>
                    <a:pt x="1744407" y="836613"/>
                  </a:cubicBezTo>
                  <a:cubicBezTo>
                    <a:pt x="1714091" y="828993"/>
                    <a:pt x="1679985" y="825183"/>
                    <a:pt x="1645879" y="817563"/>
                  </a:cubicBezTo>
                  <a:cubicBezTo>
                    <a:pt x="1642090" y="817563"/>
                    <a:pt x="1638300" y="813753"/>
                    <a:pt x="1638300" y="806133"/>
                  </a:cubicBezTo>
                  <a:cubicBezTo>
                    <a:pt x="1642090" y="802323"/>
                    <a:pt x="1645879" y="798513"/>
                    <a:pt x="1649669" y="798513"/>
                  </a:cubicBezTo>
                  <a:close/>
                  <a:moveTo>
                    <a:pt x="1413286" y="798513"/>
                  </a:moveTo>
                  <a:cubicBezTo>
                    <a:pt x="1417049" y="798513"/>
                    <a:pt x="1420812" y="802284"/>
                    <a:pt x="1420812" y="809824"/>
                  </a:cubicBezTo>
                  <a:cubicBezTo>
                    <a:pt x="1420812" y="813595"/>
                    <a:pt x="1417049" y="817365"/>
                    <a:pt x="1413286" y="817365"/>
                  </a:cubicBezTo>
                  <a:cubicBezTo>
                    <a:pt x="1386945" y="821135"/>
                    <a:pt x="1356842" y="824906"/>
                    <a:pt x="1330501" y="828676"/>
                  </a:cubicBezTo>
                  <a:cubicBezTo>
                    <a:pt x="1322975" y="828676"/>
                    <a:pt x="1319212" y="824906"/>
                    <a:pt x="1319212" y="821135"/>
                  </a:cubicBezTo>
                  <a:cubicBezTo>
                    <a:pt x="1319212" y="813595"/>
                    <a:pt x="1322975" y="809824"/>
                    <a:pt x="1326738" y="809824"/>
                  </a:cubicBezTo>
                  <a:cubicBezTo>
                    <a:pt x="1353079" y="806054"/>
                    <a:pt x="1383182" y="802284"/>
                    <a:pt x="1413286" y="798513"/>
                  </a:cubicBezTo>
                  <a:close/>
                  <a:moveTo>
                    <a:pt x="785614" y="798513"/>
                  </a:moveTo>
                  <a:cubicBezTo>
                    <a:pt x="789384" y="798513"/>
                    <a:pt x="793155" y="802284"/>
                    <a:pt x="796925" y="806054"/>
                  </a:cubicBezTo>
                  <a:cubicBezTo>
                    <a:pt x="796925" y="813595"/>
                    <a:pt x="793155" y="817365"/>
                    <a:pt x="785614" y="817365"/>
                  </a:cubicBezTo>
                  <a:cubicBezTo>
                    <a:pt x="755451" y="821135"/>
                    <a:pt x="721519" y="824906"/>
                    <a:pt x="687586" y="824906"/>
                  </a:cubicBezTo>
                  <a:cubicBezTo>
                    <a:pt x="687586" y="824906"/>
                    <a:pt x="687586" y="828676"/>
                    <a:pt x="687586" y="828676"/>
                  </a:cubicBezTo>
                  <a:cubicBezTo>
                    <a:pt x="683815" y="828676"/>
                    <a:pt x="680045" y="824906"/>
                    <a:pt x="680045" y="817365"/>
                  </a:cubicBezTo>
                  <a:cubicBezTo>
                    <a:pt x="676275" y="813595"/>
                    <a:pt x="680045" y="809824"/>
                    <a:pt x="687586" y="809824"/>
                  </a:cubicBezTo>
                  <a:cubicBezTo>
                    <a:pt x="717748" y="806054"/>
                    <a:pt x="751681" y="802284"/>
                    <a:pt x="785614" y="798513"/>
                  </a:cubicBezTo>
                  <a:close/>
                  <a:moveTo>
                    <a:pt x="1011340" y="795338"/>
                  </a:moveTo>
                  <a:cubicBezTo>
                    <a:pt x="1041246" y="799042"/>
                    <a:pt x="1074891" y="802747"/>
                    <a:pt x="1108536" y="806451"/>
                  </a:cubicBezTo>
                  <a:cubicBezTo>
                    <a:pt x="1112275" y="810155"/>
                    <a:pt x="1116013" y="813859"/>
                    <a:pt x="1116013" y="817564"/>
                  </a:cubicBezTo>
                  <a:cubicBezTo>
                    <a:pt x="1116013" y="824972"/>
                    <a:pt x="1108536" y="828676"/>
                    <a:pt x="1104798" y="824972"/>
                  </a:cubicBezTo>
                  <a:cubicBezTo>
                    <a:pt x="1071153" y="821268"/>
                    <a:pt x="1041246" y="817564"/>
                    <a:pt x="1007602" y="813859"/>
                  </a:cubicBezTo>
                  <a:cubicBezTo>
                    <a:pt x="1003863" y="813859"/>
                    <a:pt x="1000125" y="806451"/>
                    <a:pt x="1000125" y="802747"/>
                  </a:cubicBezTo>
                  <a:cubicBezTo>
                    <a:pt x="1000125" y="799042"/>
                    <a:pt x="1003863" y="795338"/>
                    <a:pt x="1011340" y="795338"/>
                  </a:cubicBezTo>
                  <a:close/>
                  <a:moveTo>
                    <a:pt x="47983" y="734631"/>
                  </a:moveTo>
                  <a:cubicBezTo>
                    <a:pt x="50346" y="735563"/>
                    <a:pt x="52236" y="737425"/>
                    <a:pt x="52236" y="739287"/>
                  </a:cubicBezTo>
                  <a:cubicBezTo>
                    <a:pt x="67355" y="780257"/>
                    <a:pt x="78694" y="798880"/>
                    <a:pt x="105152" y="810054"/>
                  </a:cubicBezTo>
                  <a:cubicBezTo>
                    <a:pt x="108932" y="813778"/>
                    <a:pt x="112712" y="817503"/>
                    <a:pt x="108932" y="821227"/>
                  </a:cubicBezTo>
                  <a:cubicBezTo>
                    <a:pt x="108932" y="824952"/>
                    <a:pt x="105152" y="828676"/>
                    <a:pt x="101373" y="828676"/>
                  </a:cubicBezTo>
                  <a:cubicBezTo>
                    <a:pt x="101373" y="828676"/>
                    <a:pt x="97593" y="828676"/>
                    <a:pt x="97593" y="828676"/>
                  </a:cubicBezTo>
                  <a:cubicBezTo>
                    <a:pt x="63575" y="813778"/>
                    <a:pt x="48456" y="787706"/>
                    <a:pt x="33337" y="746736"/>
                  </a:cubicBezTo>
                  <a:cubicBezTo>
                    <a:pt x="33337" y="743012"/>
                    <a:pt x="37117" y="735563"/>
                    <a:pt x="40896" y="735563"/>
                  </a:cubicBezTo>
                  <a:cubicBezTo>
                    <a:pt x="42786" y="733700"/>
                    <a:pt x="45621" y="733700"/>
                    <a:pt x="47983" y="734631"/>
                  </a:cubicBezTo>
                  <a:close/>
                  <a:moveTo>
                    <a:pt x="13891" y="576263"/>
                  </a:moveTo>
                  <a:cubicBezTo>
                    <a:pt x="21431" y="576263"/>
                    <a:pt x="25202" y="580053"/>
                    <a:pt x="25202" y="583842"/>
                  </a:cubicBezTo>
                  <a:cubicBezTo>
                    <a:pt x="25202" y="617948"/>
                    <a:pt x="28972" y="648264"/>
                    <a:pt x="36513" y="682370"/>
                  </a:cubicBezTo>
                  <a:cubicBezTo>
                    <a:pt x="36513" y="686159"/>
                    <a:pt x="32742" y="693738"/>
                    <a:pt x="28972" y="693738"/>
                  </a:cubicBezTo>
                  <a:cubicBezTo>
                    <a:pt x="25202" y="693738"/>
                    <a:pt x="17661" y="689949"/>
                    <a:pt x="17661" y="686159"/>
                  </a:cubicBezTo>
                  <a:cubicBezTo>
                    <a:pt x="10120" y="652053"/>
                    <a:pt x="10120" y="617948"/>
                    <a:pt x="6350" y="583842"/>
                  </a:cubicBezTo>
                  <a:cubicBezTo>
                    <a:pt x="6350" y="580053"/>
                    <a:pt x="10120" y="576263"/>
                    <a:pt x="13891" y="576263"/>
                  </a:cubicBezTo>
                  <a:close/>
                  <a:moveTo>
                    <a:pt x="3282752" y="542925"/>
                  </a:moveTo>
                  <a:cubicBezTo>
                    <a:pt x="3290293" y="542925"/>
                    <a:pt x="3294063" y="546715"/>
                    <a:pt x="3294063" y="550504"/>
                  </a:cubicBezTo>
                  <a:cubicBezTo>
                    <a:pt x="3290293" y="584610"/>
                    <a:pt x="3286522" y="618715"/>
                    <a:pt x="3282752" y="649032"/>
                  </a:cubicBezTo>
                  <a:cubicBezTo>
                    <a:pt x="3282752" y="656611"/>
                    <a:pt x="3278982" y="660400"/>
                    <a:pt x="3275211" y="660400"/>
                  </a:cubicBezTo>
                  <a:cubicBezTo>
                    <a:pt x="3267671" y="660400"/>
                    <a:pt x="3263900" y="652821"/>
                    <a:pt x="3263900" y="649032"/>
                  </a:cubicBezTo>
                  <a:cubicBezTo>
                    <a:pt x="3267671" y="618715"/>
                    <a:pt x="3271441" y="584610"/>
                    <a:pt x="3275211" y="550504"/>
                  </a:cubicBezTo>
                  <a:cubicBezTo>
                    <a:pt x="3275211" y="546715"/>
                    <a:pt x="3278982" y="542925"/>
                    <a:pt x="3282752" y="542925"/>
                  </a:cubicBezTo>
                  <a:close/>
                  <a:moveTo>
                    <a:pt x="18256" y="414338"/>
                  </a:moveTo>
                  <a:cubicBezTo>
                    <a:pt x="26194" y="414338"/>
                    <a:pt x="30163" y="418128"/>
                    <a:pt x="30163" y="425707"/>
                  </a:cubicBezTo>
                  <a:cubicBezTo>
                    <a:pt x="26194" y="459812"/>
                    <a:pt x="26194" y="490128"/>
                    <a:pt x="26194" y="524234"/>
                  </a:cubicBezTo>
                  <a:cubicBezTo>
                    <a:pt x="26194" y="528024"/>
                    <a:pt x="22225" y="531813"/>
                    <a:pt x="14288" y="531813"/>
                  </a:cubicBezTo>
                  <a:cubicBezTo>
                    <a:pt x="10319" y="531813"/>
                    <a:pt x="6350" y="528024"/>
                    <a:pt x="6350" y="524234"/>
                  </a:cubicBezTo>
                  <a:cubicBezTo>
                    <a:pt x="6350" y="490128"/>
                    <a:pt x="6350" y="456023"/>
                    <a:pt x="10319" y="425707"/>
                  </a:cubicBezTo>
                  <a:cubicBezTo>
                    <a:pt x="10319" y="418128"/>
                    <a:pt x="14288" y="414338"/>
                    <a:pt x="18256" y="414338"/>
                  </a:cubicBezTo>
                  <a:close/>
                  <a:moveTo>
                    <a:pt x="3297464" y="381000"/>
                  </a:moveTo>
                  <a:cubicBezTo>
                    <a:pt x="3301320" y="381000"/>
                    <a:pt x="3305175" y="384790"/>
                    <a:pt x="3305175" y="392369"/>
                  </a:cubicBezTo>
                  <a:cubicBezTo>
                    <a:pt x="3305175" y="426474"/>
                    <a:pt x="3301320" y="456790"/>
                    <a:pt x="3297464" y="490896"/>
                  </a:cubicBezTo>
                  <a:cubicBezTo>
                    <a:pt x="3297464" y="494686"/>
                    <a:pt x="3293609" y="498475"/>
                    <a:pt x="3289754" y="498475"/>
                  </a:cubicBezTo>
                  <a:cubicBezTo>
                    <a:pt x="3289754" y="498475"/>
                    <a:pt x="3285898" y="498475"/>
                    <a:pt x="3285898" y="498475"/>
                  </a:cubicBezTo>
                  <a:cubicBezTo>
                    <a:pt x="3282043" y="498475"/>
                    <a:pt x="3278187" y="494686"/>
                    <a:pt x="3278187" y="490896"/>
                  </a:cubicBezTo>
                  <a:cubicBezTo>
                    <a:pt x="3282043" y="456790"/>
                    <a:pt x="3285898" y="422685"/>
                    <a:pt x="3285898" y="388579"/>
                  </a:cubicBezTo>
                  <a:cubicBezTo>
                    <a:pt x="3285898" y="384790"/>
                    <a:pt x="3289754" y="381000"/>
                    <a:pt x="3297464" y="381000"/>
                  </a:cubicBezTo>
                  <a:close/>
                  <a:moveTo>
                    <a:pt x="14741" y="257175"/>
                  </a:moveTo>
                  <a:cubicBezTo>
                    <a:pt x="18597" y="257175"/>
                    <a:pt x="22452" y="260913"/>
                    <a:pt x="26307" y="264652"/>
                  </a:cubicBezTo>
                  <a:cubicBezTo>
                    <a:pt x="26307" y="290820"/>
                    <a:pt x="30163" y="313250"/>
                    <a:pt x="30163" y="328203"/>
                  </a:cubicBezTo>
                  <a:cubicBezTo>
                    <a:pt x="30163" y="328203"/>
                    <a:pt x="30163" y="331942"/>
                    <a:pt x="30163" y="331942"/>
                  </a:cubicBezTo>
                  <a:cubicBezTo>
                    <a:pt x="30163" y="343157"/>
                    <a:pt x="30163" y="354372"/>
                    <a:pt x="30163" y="361848"/>
                  </a:cubicBezTo>
                  <a:cubicBezTo>
                    <a:pt x="30163" y="369325"/>
                    <a:pt x="26307" y="373063"/>
                    <a:pt x="22452" y="373063"/>
                  </a:cubicBezTo>
                  <a:cubicBezTo>
                    <a:pt x="14741" y="373063"/>
                    <a:pt x="10886" y="369325"/>
                    <a:pt x="10886" y="361848"/>
                  </a:cubicBezTo>
                  <a:cubicBezTo>
                    <a:pt x="10886" y="350633"/>
                    <a:pt x="10886" y="343157"/>
                    <a:pt x="10886" y="331942"/>
                  </a:cubicBezTo>
                  <a:cubicBezTo>
                    <a:pt x="10886" y="331942"/>
                    <a:pt x="10886" y="328203"/>
                    <a:pt x="10886" y="328203"/>
                  </a:cubicBezTo>
                  <a:cubicBezTo>
                    <a:pt x="10886" y="313250"/>
                    <a:pt x="10886" y="290820"/>
                    <a:pt x="7030" y="268390"/>
                  </a:cubicBezTo>
                  <a:cubicBezTo>
                    <a:pt x="3175" y="260913"/>
                    <a:pt x="7030" y="257175"/>
                    <a:pt x="14741" y="257175"/>
                  </a:cubicBezTo>
                  <a:close/>
                  <a:moveTo>
                    <a:pt x="3297238" y="222845"/>
                  </a:moveTo>
                  <a:cubicBezTo>
                    <a:pt x="3300942" y="219075"/>
                    <a:pt x="3304646" y="226616"/>
                    <a:pt x="3304646" y="230386"/>
                  </a:cubicBezTo>
                  <a:cubicBezTo>
                    <a:pt x="3308350" y="253008"/>
                    <a:pt x="3308350" y="275630"/>
                    <a:pt x="3308350" y="298252"/>
                  </a:cubicBezTo>
                  <a:cubicBezTo>
                    <a:pt x="3308350" y="309563"/>
                    <a:pt x="3308350" y="317103"/>
                    <a:pt x="3308350" y="328414"/>
                  </a:cubicBezTo>
                  <a:cubicBezTo>
                    <a:pt x="3308350" y="335955"/>
                    <a:pt x="3304646" y="339725"/>
                    <a:pt x="3297238" y="339725"/>
                  </a:cubicBezTo>
                  <a:cubicBezTo>
                    <a:pt x="3293534" y="339725"/>
                    <a:pt x="3289829" y="335955"/>
                    <a:pt x="3289829" y="328414"/>
                  </a:cubicBezTo>
                  <a:cubicBezTo>
                    <a:pt x="3289829" y="317103"/>
                    <a:pt x="3289829" y="309563"/>
                    <a:pt x="3289829" y="298252"/>
                  </a:cubicBezTo>
                  <a:cubicBezTo>
                    <a:pt x="3289829" y="275630"/>
                    <a:pt x="3289829" y="253008"/>
                    <a:pt x="3286125" y="230386"/>
                  </a:cubicBezTo>
                  <a:cubicBezTo>
                    <a:pt x="3286125" y="226616"/>
                    <a:pt x="3289829" y="222845"/>
                    <a:pt x="3297238" y="222845"/>
                  </a:cubicBezTo>
                  <a:close/>
                  <a:moveTo>
                    <a:pt x="18852" y="98054"/>
                  </a:moveTo>
                  <a:cubicBezTo>
                    <a:pt x="21680" y="97119"/>
                    <a:pt x="24507" y="97119"/>
                    <a:pt x="26392" y="98988"/>
                  </a:cubicBezTo>
                  <a:cubicBezTo>
                    <a:pt x="30163" y="102727"/>
                    <a:pt x="30163" y="106465"/>
                    <a:pt x="30163" y="113942"/>
                  </a:cubicBezTo>
                  <a:cubicBezTo>
                    <a:pt x="18852" y="125157"/>
                    <a:pt x="15081" y="147587"/>
                    <a:pt x="18852" y="173755"/>
                  </a:cubicBezTo>
                  <a:cubicBezTo>
                    <a:pt x="18852" y="184970"/>
                    <a:pt x="18852" y="192447"/>
                    <a:pt x="18852" y="203661"/>
                  </a:cubicBezTo>
                  <a:cubicBezTo>
                    <a:pt x="18852" y="207400"/>
                    <a:pt x="15081" y="211138"/>
                    <a:pt x="11311" y="211138"/>
                  </a:cubicBezTo>
                  <a:cubicBezTo>
                    <a:pt x="7541" y="211138"/>
                    <a:pt x="7541" y="211138"/>
                    <a:pt x="7541" y="211138"/>
                  </a:cubicBezTo>
                  <a:cubicBezTo>
                    <a:pt x="3770" y="211138"/>
                    <a:pt x="0" y="207400"/>
                    <a:pt x="0" y="203661"/>
                  </a:cubicBezTo>
                  <a:cubicBezTo>
                    <a:pt x="0" y="192447"/>
                    <a:pt x="0" y="184970"/>
                    <a:pt x="0" y="173755"/>
                  </a:cubicBezTo>
                  <a:cubicBezTo>
                    <a:pt x="0" y="147587"/>
                    <a:pt x="0" y="121418"/>
                    <a:pt x="11311" y="102727"/>
                  </a:cubicBezTo>
                  <a:cubicBezTo>
                    <a:pt x="13196" y="100858"/>
                    <a:pt x="16024" y="98988"/>
                    <a:pt x="18852" y="98054"/>
                  </a:cubicBezTo>
                  <a:close/>
                  <a:moveTo>
                    <a:pt x="3259666" y="65088"/>
                  </a:moveTo>
                  <a:cubicBezTo>
                    <a:pt x="3267075" y="65088"/>
                    <a:pt x="3270779" y="65088"/>
                    <a:pt x="3274483" y="72602"/>
                  </a:cubicBezTo>
                  <a:cubicBezTo>
                    <a:pt x="3285596" y="102659"/>
                    <a:pt x="3293004" y="132716"/>
                    <a:pt x="3300412" y="166530"/>
                  </a:cubicBezTo>
                  <a:cubicBezTo>
                    <a:pt x="3300412" y="174044"/>
                    <a:pt x="3296708" y="177801"/>
                    <a:pt x="3289300" y="177801"/>
                  </a:cubicBezTo>
                  <a:cubicBezTo>
                    <a:pt x="3285596" y="177801"/>
                    <a:pt x="3281891" y="174044"/>
                    <a:pt x="3281891" y="170287"/>
                  </a:cubicBezTo>
                  <a:cubicBezTo>
                    <a:pt x="3274483" y="136473"/>
                    <a:pt x="3267075" y="106416"/>
                    <a:pt x="3255962" y="76359"/>
                  </a:cubicBezTo>
                  <a:cubicBezTo>
                    <a:pt x="3255962" y="72602"/>
                    <a:pt x="3255962" y="68845"/>
                    <a:pt x="3259666" y="65088"/>
                  </a:cubicBezTo>
                  <a:close/>
                  <a:moveTo>
                    <a:pt x="168173" y="57150"/>
                  </a:moveTo>
                  <a:cubicBezTo>
                    <a:pt x="175650" y="57150"/>
                    <a:pt x="179388" y="60921"/>
                    <a:pt x="179388" y="64691"/>
                  </a:cubicBezTo>
                  <a:cubicBezTo>
                    <a:pt x="179388" y="72232"/>
                    <a:pt x="175650" y="76002"/>
                    <a:pt x="171911" y="76002"/>
                  </a:cubicBezTo>
                  <a:cubicBezTo>
                    <a:pt x="134528" y="76002"/>
                    <a:pt x="100883" y="79772"/>
                    <a:pt x="74715" y="87313"/>
                  </a:cubicBezTo>
                  <a:cubicBezTo>
                    <a:pt x="74715" y="87313"/>
                    <a:pt x="74715" y="87313"/>
                    <a:pt x="70977" y="87313"/>
                  </a:cubicBezTo>
                  <a:cubicBezTo>
                    <a:pt x="67238" y="87313"/>
                    <a:pt x="63500" y="83543"/>
                    <a:pt x="63500" y="79772"/>
                  </a:cubicBezTo>
                  <a:cubicBezTo>
                    <a:pt x="63500" y="76002"/>
                    <a:pt x="67238" y="68461"/>
                    <a:pt x="70977" y="68461"/>
                  </a:cubicBezTo>
                  <a:cubicBezTo>
                    <a:pt x="100883" y="60921"/>
                    <a:pt x="134528" y="60921"/>
                    <a:pt x="168173" y="57150"/>
                  </a:cubicBezTo>
                  <a:close/>
                  <a:moveTo>
                    <a:pt x="3116519" y="46038"/>
                  </a:moveTo>
                  <a:cubicBezTo>
                    <a:pt x="3146835" y="46038"/>
                    <a:pt x="3180941" y="49742"/>
                    <a:pt x="3215046" y="49742"/>
                  </a:cubicBezTo>
                  <a:cubicBezTo>
                    <a:pt x="3218836" y="49742"/>
                    <a:pt x="3222625" y="53446"/>
                    <a:pt x="3222625" y="57151"/>
                  </a:cubicBezTo>
                  <a:cubicBezTo>
                    <a:pt x="3222625" y="60855"/>
                    <a:pt x="3218836" y="68263"/>
                    <a:pt x="3215046" y="68263"/>
                  </a:cubicBezTo>
                  <a:cubicBezTo>
                    <a:pt x="3180941" y="68263"/>
                    <a:pt x="3146835" y="64559"/>
                    <a:pt x="3116519" y="64559"/>
                  </a:cubicBezTo>
                  <a:cubicBezTo>
                    <a:pt x="3108940" y="64559"/>
                    <a:pt x="3105150" y="60855"/>
                    <a:pt x="3105150" y="57151"/>
                  </a:cubicBezTo>
                  <a:cubicBezTo>
                    <a:pt x="3105150" y="49742"/>
                    <a:pt x="3108940" y="46038"/>
                    <a:pt x="3116519" y="46038"/>
                  </a:cubicBezTo>
                  <a:close/>
                  <a:moveTo>
                    <a:pt x="330001" y="46038"/>
                  </a:moveTo>
                  <a:cubicBezTo>
                    <a:pt x="333771" y="46038"/>
                    <a:pt x="337542" y="49742"/>
                    <a:pt x="337542" y="53447"/>
                  </a:cubicBezTo>
                  <a:cubicBezTo>
                    <a:pt x="341312" y="57151"/>
                    <a:pt x="337542" y="60855"/>
                    <a:pt x="330001" y="64559"/>
                  </a:cubicBezTo>
                  <a:cubicBezTo>
                    <a:pt x="318690" y="64559"/>
                    <a:pt x="307379" y="68263"/>
                    <a:pt x="296068" y="68263"/>
                  </a:cubicBezTo>
                  <a:cubicBezTo>
                    <a:pt x="280987" y="71968"/>
                    <a:pt x="258365" y="75672"/>
                    <a:pt x="231973" y="75672"/>
                  </a:cubicBezTo>
                  <a:cubicBezTo>
                    <a:pt x="228202" y="79376"/>
                    <a:pt x="224432" y="75672"/>
                    <a:pt x="224432" y="68263"/>
                  </a:cubicBezTo>
                  <a:cubicBezTo>
                    <a:pt x="220662" y="64559"/>
                    <a:pt x="224432" y="60855"/>
                    <a:pt x="231973" y="60855"/>
                  </a:cubicBezTo>
                  <a:cubicBezTo>
                    <a:pt x="258365" y="57151"/>
                    <a:pt x="280987" y="53447"/>
                    <a:pt x="296068" y="49742"/>
                  </a:cubicBezTo>
                  <a:cubicBezTo>
                    <a:pt x="307379" y="49742"/>
                    <a:pt x="318690" y="46038"/>
                    <a:pt x="330001" y="46038"/>
                  </a:cubicBezTo>
                  <a:close/>
                  <a:moveTo>
                    <a:pt x="3058268" y="38166"/>
                  </a:moveTo>
                  <a:cubicBezTo>
                    <a:pt x="3060137" y="39555"/>
                    <a:pt x="3062006" y="42334"/>
                    <a:pt x="3063875" y="46038"/>
                  </a:cubicBezTo>
                  <a:cubicBezTo>
                    <a:pt x="3063875" y="49742"/>
                    <a:pt x="3060137" y="53446"/>
                    <a:pt x="3056399" y="53446"/>
                  </a:cubicBezTo>
                  <a:cubicBezTo>
                    <a:pt x="3056399" y="53446"/>
                    <a:pt x="3056399" y="53446"/>
                    <a:pt x="3052660" y="53446"/>
                  </a:cubicBezTo>
                  <a:cubicBezTo>
                    <a:pt x="3022754" y="60855"/>
                    <a:pt x="2989109" y="64559"/>
                    <a:pt x="2955464" y="68263"/>
                  </a:cubicBezTo>
                  <a:cubicBezTo>
                    <a:pt x="2951726" y="68263"/>
                    <a:pt x="2947987" y="64559"/>
                    <a:pt x="2947987" y="60855"/>
                  </a:cubicBezTo>
                  <a:cubicBezTo>
                    <a:pt x="2947987" y="53446"/>
                    <a:pt x="2947987" y="49742"/>
                    <a:pt x="2955464" y="49742"/>
                  </a:cubicBezTo>
                  <a:cubicBezTo>
                    <a:pt x="2989109" y="46038"/>
                    <a:pt x="3019015" y="42334"/>
                    <a:pt x="3052660" y="38629"/>
                  </a:cubicBezTo>
                  <a:cubicBezTo>
                    <a:pt x="3054529" y="36777"/>
                    <a:pt x="3056399" y="36777"/>
                    <a:pt x="3058268" y="38166"/>
                  </a:cubicBezTo>
                  <a:close/>
                  <a:moveTo>
                    <a:pt x="2797277" y="34925"/>
                  </a:moveTo>
                  <a:cubicBezTo>
                    <a:pt x="2827184" y="34925"/>
                    <a:pt x="2860829" y="34925"/>
                    <a:pt x="2894474" y="38629"/>
                  </a:cubicBezTo>
                  <a:cubicBezTo>
                    <a:pt x="2898212" y="38629"/>
                    <a:pt x="2901950" y="42333"/>
                    <a:pt x="2901950" y="46038"/>
                  </a:cubicBezTo>
                  <a:cubicBezTo>
                    <a:pt x="2901950" y="53446"/>
                    <a:pt x="2898212" y="57150"/>
                    <a:pt x="2894474" y="57150"/>
                  </a:cubicBezTo>
                  <a:cubicBezTo>
                    <a:pt x="2860829" y="53446"/>
                    <a:pt x="2827184" y="53446"/>
                    <a:pt x="2793539" y="49742"/>
                  </a:cubicBezTo>
                  <a:cubicBezTo>
                    <a:pt x="2789801" y="49742"/>
                    <a:pt x="2786062" y="46038"/>
                    <a:pt x="2786062" y="42333"/>
                  </a:cubicBezTo>
                  <a:cubicBezTo>
                    <a:pt x="2786062" y="38629"/>
                    <a:pt x="2789801" y="34925"/>
                    <a:pt x="2797277" y="34925"/>
                  </a:cubicBezTo>
                  <a:close/>
                  <a:moveTo>
                    <a:pt x="393955" y="34925"/>
                  </a:moveTo>
                  <a:cubicBezTo>
                    <a:pt x="428061" y="38629"/>
                    <a:pt x="458377" y="42334"/>
                    <a:pt x="492483" y="49742"/>
                  </a:cubicBezTo>
                  <a:cubicBezTo>
                    <a:pt x="496272" y="49742"/>
                    <a:pt x="500062" y="53446"/>
                    <a:pt x="500062" y="57150"/>
                  </a:cubicBezTo>
                  <a:cubicBezTo>
                    <a:pt x="500062" y="64559"/>
                    <a:pt x="496272" y="68263"/>
                    <a:pt x="488693" y="64559"/>
                  </a:cubicBezTo>
                  <a:cubicBezTo>
                    <a:pt x="458377" y="60855"/>
                    <a:pt x="424272" y="57150"/>
                    <a:pt x="390166" y="53446"/>
                  </a:cubicBezTo>
                  <a:cubicBezTo>
                    <a:pt x="386376" y="53446"/>
                    <a:pt x="382587" y="46038"/>
                    <a:pt x="382587" y="42334"/>
                  </a:cubicBezTo>
                  <a:cubicBezTo>
                    <a:pt x="382587" y="38629"/>
                    <a:pt x="390166" y="34925"/>
                    <a:pt x="393955" y="34925"/>
                  </a:cubicBezTo>
                  <a:close/>
                  <a:moveTo>
                    <a:pt x="2474452" y="23813"/>
                  </a:moveTo>
                  <a:cubicBezTo>
                    <a:pt x="2508097" y="23813"/>
                    <a:pt x="2541742" y="23813"/>
                    <a:pt x="2575387" y="23813"/>
                  </a:cubicBezTo>
                  <a:cubicBezTo>
                    <a:pt x="2579125" y="23813"/>
                    <a:pt x="2582863" y="27623"/>
                    <a:pt x="2582863" y="35243"/>
                  </a:cubicBezTo>
                  <a:cubicBezTo>
                    <a:pt x="2582863" y="39053"/>
                    <a:pt x="2579125" y="42863"/>
                    <a:pt x="2575387" y="42863"/>
                  </a:cubicBezTo>
                  <a:cubicBezTo>
                    <a:pt x="2571648" y="42863"/>
                    <a:pt x="2571648" y="42863"/>
                    <a:pt x="2571648" y="42863"/>
                  </a:cubicBezTo>
                  <a:cubicBezTo>
                    <a:pt x="2541742" y="42863"/>
                    <a:pt x="2508097" y="42863"/>
                    <a:pt x="2474452" y="42863"/>
                  </a:cubicBezTo>
                  <a:cubicBezTo>
                    <a:pt x="2470714" y="42863"/>
                    <a:pt x="2466975" y="39053"/>
                    <a:pt x="2466975" y="31433"/>
                  </a:cubicBezTo>
                  <a:cubicBezTo>
                    <a:pt x="2466975" y="27623"/>
                    <a:pt x="2470714" y="23813"/>
                    <a:pt x="2474452" y="23813"/>
                  </a:cubicBezTo>
                  <a:close/>
                  <a:moveTo>
                    <a:pt x="796811" y="22906"/>
                  </a:moveTo>
                  <a:cubicBezTo>
                    <a:pt x="804295" y="19050"/>
                    <a:pt x="808037" y="26761"/>
                    <a:pt x="808037" y="30616"/>
                  </a:cubicBezTo>
                  <a:cubicBezTo>
                    <a:pt x="808037" y="34472"/>
                    <a:pt x="804295" y="38327"/>
                    <a:pt x="800553" y="38327"/>
                  </a:cubicBezTo>
                  <a:cubicBezTo>
                    <a:pt x="770617" y="42183"/>
                    <a:pt x="740682" y="42183"/>
                    <a:pt x="710746" y="46038"/>
                  </a:cubicBezTo>
                  <a:cubicBezTo>
                    <a:pt x="707004" y="46038"/>
                    <a:pt x="703262" y="42183"/>
                    <a:pt x="703262" y="34472"/>
                  </a:cubicBezTo>
                  <a:cubicBezTo>
                    <a:pt x="703262" y="30616"/>
                    <a:pt x="707004" y="26761"/>
                    <a:pt x="710746" y="26761"/>
                  </a:cubicBezTo>
                  <a:cubicBezTo>
                    <a:pt x="740682" y="22906"/>
                    <a:pt x="770617" y="22906"/>
                    <a:pt x="796811" y="22906"/>
                  </a:cubicBezTo>
                  <a:close/>
                  <a:moveTo>
                    <a:pt x="655355" y="22333"/>
                  </a:moveTo>
                  <a:cubicBezTo>
                    <a:pt x="657250" y="23740"/>
                    <a:pt x="658197" y="26555"/>
                    <a:pt x="658197" y="30307"/>
                  </a:cubicBezTo>
                  <a:cubicBezTo>
                    <a:pt x="661987" y="34059"/>
                    <a:pt x="658197" y="37811"/>
                    <a:pt x="650618" y="37811"/>
                  </a:cubicBezTo>
                  <a:cubicBezTo>
                    <a:pt x="620302" y="45316"/>
                    <a:pt x="586197" y="52821"/>
                    <a:pt x="555880" y="60325"/>
                  </a:cubicBezTo>
                  <a:cubicBezTo>
                    <a:pt x="548301" y="60325"/>
                    <a:pt x="544512" y="56573"/>
                    <a:pt x="544512" y="52821"/>
                  </a:cubicBezTo>
                  <a:cubicBezTo>
                    <a:pt x="544512" y="49068"/>
                    <a:pt x="544512" y="41564"/>
                    <a:pt x="552091" y="41564"/>
                  </a:cubicBezTo>
                  <a:cubicBezTo>
                    <a:pt x="582407" y="34059"/>
                    <a:pt x="616513" y="26555"/>
                    <a:pt x="646829" y="22802"/>
                  </a:cubicBezTo>
                  <a:cubicBezTo>
                    <a:pt x="650618" y="20926"/>
                    <a:pt x="653461" y="20926"/>
                    <a:pt x="655355" y="22333"/>
                  </a:cubicBezTo>
                  <a:close/>
                  <a:moveTo>
                    <a:pt x="2639218" y="19050"/>
                  </a:moveTo>
                  <a:cubicBezTo>
                    <a:pt x="2650529" y="22860"/>
                    <a:pt x="2661840" y="22860"/>
                    <a:pt x="2676922" y="26670"/>
                  </a:cubicBezTo>
                  <a:cubicBezTo>
                    <a:pt x="2695773" y="30480"/>
                    <a:pt x="2714625" y="34290"/>
                    <a:pt x="2733476" y="38100"/>
                  </a:cubicBezTo>
                  <a:cubicBezTo>
                    <a:pt x="2741017" y="38100"/>
                    <a:pt x="2744787" y="41910"/>
                    <a:pt x="2741017" y="45720"/>
                  </a:cubicBezTo>
                  <a:cubicBezTo>
                    <a:pt x="2741017" y="53340"/>
                    <a:pt x="2737247" y="57150"/>
                    <a:pt x="2733476" y="53340"/>
                  </a:cubicBezTo>
                  <a:cubicBezTo>
                    <a:pt x="2733476" y="53340"/>
                    <a:pt x="2729706" y="53340"/>
                    <a:pt x="2729706" y="53340"/>
                  </a:cubicBezTo>
                  <a:cubicBezTo>
                    <a:pt x="2710854" y="49530"/>
                    <a:pt x="2692003" y="49530"/>
                    <a:pt x="2673151" y="45720"/>
                  </a:cubicBezTo>
                  <a:cubicBezTo>
                    <a:pt x="2658070" y="41910"/>
                    <a:pt x="2646759" y="38100"/>
                    <a:pt x="2635448" y="38100"/>
                  </a:cubicBezTo>
                  <a:cubicBezTo>
                    <a:pt x="2627908" y="38100"/>
                    <a:pt x="2624137" y="30480"/>
                    <a:pt x="2627908" y="26670"/>
                  </a:cubicBezTo>
                  <a:cubicBezTo>
                    <a:pt x="2627908" y="22860"/>
                    <a:pt x="2631678" y="19050"/>
                    <a:pt x="2639218" y="19050"/>
                  </a:cubicBezTo>
                  <a:close/>
                  <a:moveTo>
                    <a:pt x="2153826" y="19050"/>
                  </a:moveTo>
                  <a:cubicBezTo>
                    <a:pt x="2180167" y="19050"/>
                    <a:pt x="2210271" y="19050"/>
                    <a:pt x="2236611" y="19050"/>
                  </a:cubicBezTo>
                  <a:cubicBezTo>
                    <a:pt x="2244137" y="19050"/>
                    <a:pt x="2247900" y="22860"/>
                    <a:pt x="2247900" y="30480"/>
                  </a:cubicBezTo>
                  <a:cubicBezTo>
                    <a:pt x="2244137" y="34290"/>
                    <a:pt x="2244137" y="38100"/>
                    <a:pt x="2236611" y="38100"/>
                  </a:cubicBezTo>
                  <a:cubicBezTo>
                    <a:pt x="2210271" y="38100"/>
                    <a:pt x="2180167" y="38100"/>
                    <a:pt x="2153826" y="38100"/>
                  </a:cubicBezTo>
                  <a:cubicBezTo>
                    <a:pt x="2146300" y="38100"/>
                    <a:pt x="2146300" y="34290"/>
                    <a:pt x="2146300" y="26670"/>
                  </a:cubicBezTo>
                  <a:cubicBezTo>
                    <a:pt x="2146300" y="22860"/>
                    <a:pt x="2150063" y="19050"/>
                    <a:pt x="2153826" y="19050"/>
                  </a:cubicBezTo>
                  <a:close/>
                  <a:moveTo>
                    <a:pt x="2316265" y="15875"/>
                  </a:moveTo>
                  <a:cubicBezTo>
                    <a:pt x="2349910" y="19646"/>
                    <a:pt x="2379817" y="23416"/>
                    <a:pt x="2413462" y="27186"/>
                  </a:cubicBezTo>
                  <a:cubicBezTo>
                    <a:pt x="2417200" y="27186"/>
                    <a:pt x="2420938" y="34727"/>
                    <a:pt x="2420938" y="38497"/>
                  </a:cubicBezTo>
                  <a:cubicBezTo>
                    <a:pt x="2420938" y="42268"/>
                    <a:pt x="2417200" y="46038"/>
                    <a:pt x="2413462" y="46038"/>
                  </a:cubicBezTo>
                  <a:cubicBezTo>
                    <a:pt x="2379817" y="42268"/>
                    <a:pt x="2346172" y="38497"/>
                    <a:pt x="2312527" y="34727"/>
                  </a:cubicBezTo>
                  <a:cubicBezTo>
                    <a:pt x="2308789" y="34727"/>
                    <a:pt x="2305050" y="27186"/>
                    <a:pt x="2305050" y="23416"/>
                  </a:cubicBezTo>
                  <a:cubicBezTo>
                    <a:pt x="2305050" y="19646"/>
                    <a:pt x="2312527" y="15875"/>
                    <a:pt x="2316265" y="15875"/>
                  </a:cubicBezTo>
                  <a:close/>
                  <a:moveTo>
                    <a:pt x="1995744" y="12700"/>
                  </a:moveTo>
                  <a:cubicBezTo>
                    <a:pt x="2018481" y="16404"/>
                    <a:pt x="2041218" y="16404"/>
                    <a:pt x="2067745" y="16404"/>
                  </a:cubicBezTo>
                  <a:cubicBezTo>
                    <a:pt x="2075324" y="16404"/>
                    <a:pt x="2082903" y="16404"/>
                    <a:pt x="2094271" y="16404"/>
                  </a:cubicBezTo>
                  <a:cubicBezTo>
                    <a:pt x="2098061" y="16404"/>
                    <a:pt x="2101850" y="23813"/>
                    <a:pt x="2101850" y="27517"/>
                  </a:cubicBezTo>
                  <a:cubicBezTo>
                    <a:pt x="2101850" y="31221"/>
                    <a:pt x="2098061" y="34925"/>
                    <a:pt x="2094271" y="34925"/>
                  </a:cubicBezTo>
                  <a:cubicBezTo>
                    <a:pt x="2082903" y="34925"/>
                    <a:pt x="2075324" y="34925"/>
                    <a:pt x="2063955" y="34925"/>
                  </a:cubicBezTo>
                  <a:cubicBezTo>
                    <a:pt x="2041218" y="34925"/>
                    <a:pt x="2018481" y="34925"/>
                    <a:pt x="1991954" y="31221"/>
                  </a:cubicBezTo>
                  <a:cubicBezTo>
                    <a:pt x="1988165" y="31221"/>
                    <a:pt x="1984375" y="27517"/>
                    <a:pt x="1984375" y="23813"/>
                  </a:cubicBezTo>
                  <a:cubicBezTo>
                    <a:pt x="1984375" y="16404"/>
                    <a:pt x="1988165" y="12700"/>
                    <a:pt x="1995744" y="12700"/>
                  </a:cubicBezTo>
                  <a:close/>
                  <a:moveTo>
                    <a:pt x="874968" y="7938"/>
                  </a:moveTo>
                  <a:cubicBezTo>
                    <a:pt x="890126" y="11819"/>
                    <a:pt x="905285" y="15699"/>
                    <a:pt x="920443" y="15699"/>
                  </a:cubicBezTo>
                  <a:cubicBezTo>
                    <a:pt x="935601" y="19580"/>
                    <a:pt x="954548" y="19580"/>
                    <a:pt x="973496" y="23460"/>
                  </a:cubicBezTo>
                  <a:cubicBezTo>
                    <a:pt x="977285" y="23460"/>
                    <a:pt x="981075" y="31221"/>
                    <a:pt x="981075" y="35102"/>
                  </a:cubicBezTo>
                  <a:cubicBezTo>
                    <a:pt x="981075" y="38983"/>
                    <a:pt x="973496" y="42863"/>
                    <a:pt x="969706" y="42863"/>
                  </a:cubicBezTo>
                  <a:cubicBezTo>
                    <a:pt x="950759" y="38983"/>
                    <a:pt x="935601" y="38983"/>
                    <a:pt x="916653" y="35102"/>
                  </a:cubicBezTo>
                  <a:cubicBezTo>
                    <a:pt x="901495" y="31221"/>
                    <a:pt x="886337" y="31221"/>
                    <a:pt x="871179" y="27341"/>
                  </a:cubicBezTo>
                  <a:cubicBezTo>
                    <a:pt x="867389" y="27341"/>
                    <a:pt x="863600" y="23460"/>
                    <a:pt x="863600" y="15699"/>
                  </a:cubicBezTo>
                  <a:cubicBezTo>
                    <a:pt x="863600" y="11819"/>
                    <a:pt x="867389" y="7938"/>
                    <a:pt x="874968" y="7938"/>
                  </a:cubicBezTo>
                  <a:close/>
                  <a:moveTo>
                    <a:pt x="1835199" y="4763"/>
                  </a:moveTo>
                  <a:cubicBezTo>
                    <a:pt x="1868686" y="8534"/>
                    <a:pt x="1902172" y="12304"/>
                    <a:pt x="1931938" y="16074"/>
                  </a:cubicBezTo>
                  <a:cubicBezTo>
                    <a:pt x="1939380" y="16074"/>
                    <a:pt x="1943100" y="19845"/>
                    <a:pt x="1939380" y="27385"/>
                  </a:cubicBezTo>
                  <a:cubicBezTo>
                    <a:pt x="1939380" y="31156"/>
                    <a:pt x="1935659" y="34926"/>
                    <a:pt x="1931938" y="34926"/>
                  </a:cubicBezTo>
                  <a:cubicBezTo>
                    <a:pt x="1898452" y="31156"/>
                    <a:pt x="1864965" y="27385"/>
                    <a:pt x="1835199" y="23615"/>
                  </a:cubicBezTo>
                  <a:cubicBezTo>
                    <a:pt x="1827758" y="23615"/>
                    <a:pt x="1824037" y="19845"/>
                    <a:pt x="1824037" y="12304"/>
                  </a:cubicBezTo>
                  <a:cubicBezTo>
                    <a:pt x="1827758" y="8534"/>
                    <a:pt x="1831479" y="4763"/>
                    <a:pt x="1835199" y="4763"/>
                  </a:cubicBezTo>
                  <a:close/>
                  <a:moveTo>
                    <a:pt x="1273664" y="4763"/>
                  </a:moveTo>
                  <a:cubicBezTo>
                    <a:pt x="1277388" y="4763"/>
                    <a:pt x="1281113" y="8467"/>
                    <a:pt x="1281113" y="15876"/>
                  </a:cubicBezTo>
                  <a:cubicBezTo>
                    <a:pt x="1281113" y="19580"/>
                    <a:pt x="1277388" y="23284"/>
                    <a:pt x="1273664" y="23284"/>
                  </a:cubicBezTo>
                  <a:cubicBezTo>
                    <a:pt x="1247592" y="23284"/>
                    <a:pt x="1217796" y="26988"/>
                    <a:pt x="1191724" y="26988"/>
                  </a:cubicBezTo>
                  <a:cubicBezTo>
                    <a:pt x="1187999" y="26988"/>
                    <a:pt x="1184275" y="23284"/>
                    <a:pt x="1184275" y="15876"/>
                  </a:cubicBezTo>
                  <a:cubicBezTo>
                    <a:pt x="1184275" y="12171"/>
                    <a:pt x="1187999" y="8467"/>
                    <a:pt x="1191724" y="8467"/>
                  </a:cubicBezTo>
                  <a:cubicBezTo>
                    <a:pt x="1217796" y="8467"/>
                    <a:pt x="1247592" y="4763"/>
                    <a:pt x="1273664" y="4763"/>
                  </a:cubicBezTo>
                  <a:close/>
                  <a:moveTo>
                    <a:pt x="1130761" y="4763"/>
                  </a:moveTo>
                  <a:cubicBezTo>
                    <a:pt x="1134500" y="4763"/>
                    <a:pt x="1138238" y="8534"/>
                    <a:pt x="1138238" y="12304"/>
                  </a:cubicBezTo>
                  <a:cubicBezTo>
                    <a:pt x="1138238" y="16074"/>
                    <a:pt x="1138238" y="23615"/>
                    <a:pt x="1130761" y="23615"/>
                  </a:cubicBezTo>
                  <a:cubicBezTo>
                    <a:pt x="1100855" y="27385"/>
                    <a:pt x="1067210" y="31156"/>
                    <a:pt x="1033565" y="34926"/>
                  </a:cubicBezTo>
                  <a:cubicBezTo>
                    <a:pt x="1029827" y="34926"/>
                    <a:pt x="1026088" y="31156"/>
                    <a:pt x="1022350" y="27385"/>
                  </a:cubicBezTo>
                  <a:cubicBezTo>
                    <a:pt x="1022350" y="23615"/>
                    <a:pt x="1026088" y="19845"/>
                    <a:pt x="1033565" y="16074"/>
                  </a:cubicBezTo>
                  <a:cubicBezTo>
                    <a:pt x="1063471" y="12304"/>
                    <a:pt x="1097116" y="8534"/>
                    <a:pt x="1130761" y="4763"/>
                  </a:cubicBezTo>
                  <a:close/>
                  <a:moveTo>
                    <a:pt x="1769960" y="0"/>
                  </a:moveTo>
                  <a:cubicBezTo>
                    <a:pt x="1777437" y="0"/>
                    <a:pt x="1781175" y="3771"/>
                    <a:pt x="1781175" y="11311"/>
                  </a:cubicBezTo>
                  <a:cubicBezTo>
                    <a:pt x="1781175" y="15082"/>
                    <a:pt x="1777437" y="18852"/>
                    <a:pt x="1773699" y="18852"/>
                  </a:cubicBezTo>
                  <a:cubicBezTo>
                    <a:pt x="1740054" y="22622"/>
                    <a:pt x="1706409" y="26393"/>
                    <a:pt x="1676502" y="30163"/>
                  </a:cubicBezTo>
                  <a:cubicBezTo>
                    <a:pt x="1669026" y="30163"/>
                    <a:pt x="1665287" y="26393"/>
                    <a:pt x="1665287" y="18852"/>
                  </a:cubicBezTo>
                  <a:cubicBezTo>
                    <a:pt x="1665287" y="15082"/>
                    <a:pt x="1669026" y="11311"/>
                    <a:pt x="1672764" y="11311"/>
                  </a:cubicBezTo>
                  <a:cubicBezTo>
                    <a:pt x="1706409" y="7541"/>
                    <a:pt x="1736315" y="3771"/>
                    <a:pt x="1769960" y="0"/>
                  </a:cubicBezTo>
                  <a:close/>
                  <a:moveTo>
                    <a:pt x="1514731" y="0"/>
                  </a:moveTo>
                  <a:cubicBezTo>
                    <a:pt x="1548836" y="3856"/>
                    <a:pt x="1579153" y="3856"/>
                    <a:pt x="1613258" y="7711"/>
                  </a:cubicBezTo>
                  <a:cubicBezTo>
                    <a:pt x="1617048" y="7711"/>
                    <a:pt x="1620837" y="11566"/>
                    <a:pt x="1620837" y="19277"/>
                  </a:cubicBezTo>
                  <a:cubicBezTo>
                    <a:pt x="1620837" y="23133"/>
                    <a:pt x="1617048" y="26988"/>
                    <a:pt x="1613258" y="26988"/>
                  </a:cubicBezTo>
                  <a:cubicBezTo>
                    <a:pt x="1579153" y="23133"/>
                    <a:pt x="1545047" y="23133"/>
                    <a:pt x="1510941" y="19277"/>
                  </a:cubicBezTo>
                  <a:cubicBezTo>
                    <a:pt x="1507152" y="19277"/>
                    <a:pt x="1503362" y="15422"/>
                    <a:pt x="1503362" y="7711"/>
                  </a:cubicBezTo>
                  <a:cubicBezTo>
                    <a:pt x="1503362" y="3856"/>
                    <a:pt x="1507152" y="0"/>
                    <a:pt x="1514731" y="0"/>
                  </a:cubicBezTo>
                  <a:close/>
                  <a:moveTo>
                    <a:pt x="1352794" y="0"/>
                  </a:moveTo>
                  <a:cubicBezTo>
                    <a:pt x="1379293" y="3969"/>
                    <a:pt x="1405792" y="3969"/>
                    <a:pt x="1432291" y="3969"/>
                  </a:cubicBezTo>
                  <a:cubicBezTo>
                    <a:pt x="1436076" y="3969"/>
                    <a:pt x="1439862" y="11907"/>
                    <a:pt x="1436076" y="15875"/>
                  </a:cubicBezTo>
                  <a:cubicBezTo>
                    <a:pt x="1436076" y="19844"/>
                    <a:pt x="1432291" y="23813"/>
                    <a:pt x="1428505" y="23813"/>
                  </a:cubicBezTo>
                  <a:cubicBezTo>
                    <a:pt x="1402006" y="23813"/>
                    <a:pt x="1375507" y="23813"/>
                    <a:pt x="1349008" y="19844"/>
                  </a:cubicBezTo>
                  <a:cubicBezTo>
                    <a:pt x="1345222" y="19844"/>
                    <a:pt x="1341437" y="15875"/>
                    <a:pt x="1345222" y="11907"/>
                  </a:cubicBezTo>
                  <a:cubicBezTo>
                    <a:pt x="1345222" y="7938"/>
                    <a:pt x="1349008" y="0"/>
                    <a:pt x="1352794" y="0"/>
                  </a:cubicBezTo>
                  <a:close/>
                </a:path>
              </a:pathLst>
            </a:custGeom>
            <a:solidFill>
              <a:schemeClr val="accent6">
                <a:lumMod val="75000"/>
              </a:schemeClr>
            </a:solidFill>
            <a:ln>
              <a:solidFill>
                <a:schemeClr val="accent6">
                  <a:lumMod val="75000"/>
                </a:schemeClr>
              </a:solidFill>
            </a:ln>
          </p:spPr>
          <p:txBody>
            <a:bodyPr/>
            <a:lstStyle/>
            <a:p>
              <a:pPr defTabSz="342900">
                <a:defRPr/>
              </a:pPr>
              <a:endParaRPr lang="zh-CN" altLang="en-US">
                <a:solidFill>
                  <a:srgbClr val="000000"/>
                </a:solidFill>
                <a:latin typeface="Calibri" panose="020F0502020204030204" pitchFamily="34" charset="0"/>
                <a:ea typeface="字魂36号-正文宋楷" panose="02000000000000000000" pitchFamily="2" charset="-122"/>
                <a:cs typeface="Calibri" panose="020F0502020204030204" pitchFamily="34" charset="0"/>
              </a:endParaRPr>
            </a:p>
          </p:txBody>
        </p:sp>
      </p:grpSp>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623" y="4245935"/>
            <a:ext cx="651251" cy="914074"/>
          </a:xfrm>
          <a:prstGeom prst="rect">
            <a:avLst/>
          </a:prstGeom>
        </p:spPr>
      </p:pic>
      <p:sp>
        <p:nvSpPr>
          <p:cNvPr id="8" name="Text Box 12">
            <a:extLst>
              <a:ext uri="{FF2B5EF4-FFF2-40B4-BE49-F238E27FC236}">
                <a16:creationId xmlns:a16="http://schemas.microsoft.com/office/drawing/2014/main" id="{254E615F-ECE5-4E4C-9517-FB6D39E9D754}"/>
              </a:ext>
            </a:extLst>
          </p:cNvPr>
          <p:cNvSpPr txBox="1">
            <a:spLocks noChangeArrowheads="1"/>
          </p:cNvSpPr>
          <p:nvPr/>
        </p:nvSpPr>
        <p:spPr bwMode="auto">
          <a:xfrm>
            <a:off x="571628" y="397143"/>
            <a:ext cx="8189600" cy="4487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30000"/>
              </a:lnSpc>
            </a:pPr>
            <a:r>
              <a:rPr lang="en-US" altLang="en-US" sz="2400" b="1" dirty="0">
                <a:latin typeface="Times New Roman" panose="02020603050405020304" pitchFamily="18" charset="0"/>
              </a:rPr>
              <a:t> </a:t>
            </a:r>
            <a:r>
              <a:rPr lang="vi-VN" altLang="en-US" sz="2400" b="1" dirty="0">
                <a:latin typeface="Times New Roman" panose="02020603050405020304" pitchFamily="18" charset="0"/>
              </a:rPr>
              <a:t>	</a:t>
            </a:r>
            <a:r>
              <a:rPr lang="vi-VN" sz="2200" b="1" dirty="0">
                <a:solidFill>
                  <a:srgbClr val="000C3A"/>
                </a:solidFill>
                <a:cs typeface="Arial" panose="020B0604020202020204" pitchFamily="34" charset="0"/>
              </a:rPr>
              <a:t>- Để có một ngôi làng như mọi ngôi làng ở trên đất liền, rồi sẽ có chợ, có trường học, có nghĩa trang…</a:t>
            </a:r>
          </a:p>
          <a:p>
            <a:pPr algn="just">
              <a:lnSpc>
                <a:spcPct val="130000"/>
              </a:lnSpc>
            </a:pPr>
            <a:r>
              <a:rPr lang="vi-VN" sz="2200" b="1" dirty="0">
                <a:solidFill>
                  <a:srgbClr val="000C3A"/>
                </a:solidFill>
                <a:cs typeface="Arial" panose="020B0604020202020204" pitchFamily="34" charset="0"/>
              </a:rPr>
              <a:t>     	Bố Nhụ nói tiếp như trong một giấc mơ, rồi bất ngờ, vỗ vào vai Nhụ:</a:t>
            </a:r>
          </a:p>
          <a:p>
            <a:pPr algn="just">
              <a:lnSpc>
                <a:spcPct val="130000"/>
              </a:lnSpc>
            </a:pPr>
            <a:r>
              <a:rPr lang="vi-VN" sz="2200" b="1" dirty="0">
                <a:solidFill>
                  <a:srgbClr val="000C3A"/>
                </a:solidFill>
                <a:cs typeface="Arial" panose="020B0604020202020204" pitchFamily="34" charset="0"/>
              </a:rPr>
              <a:t>	- Thế nào con, đi với bố chứ?</a:t>
            </a:r>
          </a:p>
          <a:p>
            <a:pPr algn="just">
              <a:lnSpc>
                <a:spcPct val="130000"/>
              </a:lnSpc>
            </a:pPr>
            <a:r>
              <a:rPr lang="vi-VN" sz="2200" b="1" dirty="0">
                <a:solidFill>
                  <a:srgbClr val="000C3A"/>
                </a:solidFill>
                <a:cs typeface="Arial" panose="020B0604020202020204" pitchFamily="34" charset="0"/>
              </a:rPr>
              <a:t>	- Vâng! Nhụ đáp nhẹ.</a:t>
            </a:r>
          </a:p>
          <a:p>
            <a:pPr algn="just">
              <a:lnSpc>
                <a:spcPct val="130000"/>
              </a:lnSpc>
            </a:pPr>
            <a:r>
              <a:rPr lang="vi-VN" sz="2200" b="1" dirty="0">
                <a:solidFill>
                  <a:srgbClr val="000C3A"/>
                </a:solidFill>
                <a:cs typeface="Arial" panose="020B0604020202020204" pitchFamily="34" charset="0"/>
              </a:rPr>
              <a:t>      	Vậy là việc đã quyết định rồi. Nhụ đi và sau đó cả nhà sẽ đi. Đã có một làng Bạch Đằng Giang do những người dân chài lập ra ở đảo Mõm Cá Sấu. Hòn đảo đang bồng bềnh đâu đó ở mãi tận chân trời…</a:t>
            </a:r>
          </a:p>
        </p:txBody>
      </p:sp>
      <p:sp>
        <p:nvSpPr>
          <p:cNvPr id="4" name="TextBox 3">
            <a:extLst>
              <a:ext uri="{FF2B5EF4-FFF2-40B4-BE49-F238E27FC236}">
                <a16:creationId xmlns:a16="http://schemas.microsoft.com/office/drawing/2014/main" id="{A29CB3C5-2818-4C18-A165-9AE7F0AA1DE1}"/>
              </a:ext>
            </a:extLst>
          </p:cNvPr>
          <p:cNvSpPr txBox="1"/>
          <p:nvPr/>
        </p:nvSpPr>
        <p:spPr>
          <a:xfrm>
            <a:off x="3104281" y="17883"/>
            <a:ext cx="3301078" cy="461665"/>
          </a:xfrm>
          <a:prstGeom prst="rect">
            <a:avLst/>
          </a:prstGeom>
          <a:noFill/>
        </p:spPr>
        <p:txBody>
          <a:bodyPr wrap="square" rtlCol="0">
            <a:spAutoFit/>
          </a:bodyPr>
          <a:lstStyle/>
          <a:p>
            <a:r>
              <a:rPr lang="vi-VN" sz="2400" b="1" dirty="0">
                <a:solidFill>
                  <a:srgbClr val="C00000"/>
                </a:solidFill>
                <a:latin typeface="Arial" panose="020B0604020202020204" pitchFamily="34" charset="0"/>
                <a:cs typeface="Arial" panose="020B0604020202020204" pitchFamily="34" charset="0"/>
              </a:rPr>
              <a:t>LẬP LÀNG GIỮ BIỂN</a:t>
            </a:r>
            <a:endParaRPr lang="en-US" sz="2400" b="1" dirty="0">
              <a:solidFill>
                <a:srgbClr val="C00000"/>
              </a:solidFill>
              <a:latin typeface="Arial" panose="020B0604020202020204" pitchFamily="34" charset="0"/>
              <a:cs typeface="Arial" panose="020B0604020202020204" pitchFamily="34" charset="0"/>
            </a:endParaRPr>
          </a:p>
        </p:txBody>
      </p:sp>
      <p:sp>
        <p:nvSpPr>
          <p:cNvPr id="10" name="Text Box 12">
            <a:extLst>
              <a:ext uri="{FF2B5EF4-FFF2-40B4-BE49-F238E27FC236}">
                <a16:creationId xmlns:a16="http://schemas.microsoft.com/office/drawing/2014/main" id="{A896ED5C-5EA3-426B-8FFE-9AA2DBF07C33}"/>
              </a:ext>
            </a:extLst>
          </p:cNvPr>
          <p:cNvSpPr txBox="1">
            <a:spLocks noChangeArrowheads="1"/>
          </p:cNvSpPr>
          <p:nvPr/>
        </p:nvSpPr>
        <p:spPr bwMode="auto">
          <a:xfrm>
            <a:off x="571628" y="397143"/>
            <a:ext cx="8189600" cy="4487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30000"/>
              </a:lnSpc>
            </a:pPr>
            <a:r>
              <a:rPr lang="en-US" altLang="en-US" sz="2400" b="1" dirty="0">
                <a:latin typeface="Times New Roman" panose="02020603050405020304" pitchFamily="18" charset="0"/>
              </a:rPr>
              <a:t> </a:t>
            </a:r>
            <a:r>
              <a:rPr lang="vi-VN" altLang="en-US" sz="2400" b="1" dirty="0">
                <a:latin typeface="Times New Roman" panose="02020603050405020304" pitchFamily="18" charset="0"/>
              </a:rPr>
              <a:t>	</a:t>
            </a:r>
            <a:r>
              <a:rPr lang="vi-VN" sz="2200" b="1" dirty="0">
                <a:solidFill>
                  <a:srgbClr val="000C3A"/>
                </a:solidFill>
                <a:cs typeface="Arial" panose="020B0604020202020204" pitchFamily="34" charset="0"/>
              </a:rPr>
              <a:t>- Để có một ngôi làng như </a:t>
            </a:r>
            <a:r>
              <a:rPr lang="vi-VN" sz="2200" b="1" dirty="0">
                <a:solidFill>
                  <a:srgbClr val="FF0000"/>
                </a:solidFill>
                <a:cs typeface="Arial" panose="020B0604020202020204" pitchFamily="34" charset="0"/>
              </a:rPr>
              <a:t>mọi ngôi làng </a:t>
            </a:r>
            <a:r>
              <a:rPr lang="vi-VN" sz="2200" b="1" dirty="0">
                <a:solidFill>
                  <a:srgbClr val="000C3A"/>
                </a:solidFill>
                <a:cs typeface="Arial" panose="020B0604020202020204" pitchFamily="34" charset="0"/>
              </a:rPr>
              <a:t>ở trên đất liền, rồi sẽ có </a:t>
            </a:r>
            <a:r>
              <a:rPr lang="vi-VN" sz="2200" b="1" dirty="0">
                <a:solidFill>
                  <a:srgbClr val="FF0000"/>
                </a:solidFill>
                <a:cs typeface="Arial" panose="020B0604020202020204" pitchFamily="34" charset="0"/>
              </a:rPr>
              <a:t>chợ</a:t>
            </a:r>
            <a:r>
              <a:rPr lang="vi-VN" sz="2200" b="1" dirty="0">
                <a:solidFill>
                  <a:srgbClr val="000C3A"/>
                </a:solidFill>
                <a:cs typeface="Arial" panose="020B0604020202020204" pitchFamily="34" charset="0"/>
              </a:rPr>
              <a:t>, có </a:t>
            </a:r>
            <a:r>
              <a:rPr lang="vi-VN" sz="2200" b="1" dirty="0">
                <a:solidFill>
                  <a:srgbClr val="FF0000"/>
                </a:solidFill>
                <a:cs typeface="Arial" panose="020B0604020202020204" pitchFamily="34" charset="0"/>
              </a:rPr>
              <a:t>trường học</a:t>
            </a:r>
            <a:r>
              <a:rPr lang="vi-VN" sz="2200" b="1" dirty="0">
                <a:solidFill>
                  <a:srgbClr val="000C3A"/>
                </a:solidFill>
                <a:cs typeface="Arial" panose="020B0604020202020204" pitchFamily="34" charset="0"/>
              </a:rPr>
              <a:t>, có </a:t>
            </a:r>
            <a:r>
              <a:rPr lang="vi-VN" sz="2200" b="1" dirty="0">
                <a:solidFill>
                  <a:srgbClr val="FF0000"/>
                </a:solidFill>
                <a:cs typeface="Arial" panose="020B0604020202020204" pitchFamily="34" charset="0"/>
              </a:rPr>
              <a:t>nghĩa trang</a:t>
            </a:r>
            <a:r>
              <a:rPr lang="vi-VN" sz="2200" b="1" dirty="0">
                <a:solidFill>
                  <a:srgbClr val="000C3A"/>
                </a:solidFill>
                <a:cs typeface="Arial" panose="020B0604020202020204" pitchFamily="34" charset="0"/>
              </a:rPr>
              <a:t>…</a:t>
            </a:r>
          </a:p>
          <a:p>
            <a:pPr algn="just">
              <a:lnSpc>
                <a:spcPct val="130000"/>
              </a:lnSpc>
            </a:pPr>
            <a:r>
              <a:rPr lang="vi-VN" sz="2200" b="1" dirty="0">
                <a:solidFill>
                  <a:srgbClr val="000C3A"/>
                </a:solidFill>
                <a:cs typeface="Arial" panose="020B0604020202020204" pitchFamily="34" charset="0"/>
              </a:rPr>
              <a:t>     	Bố Nhụ nói tiếp như trong một giấc mơ, rồi </a:t>
            </a:r>
            <a:r>
              <a:rPr lang="vi-VN" sz="2200" b="1" dirty="0">
                <a:solidFill>
                  <a:srgbClr val="FF0000"/>
                </a:solidFill>
                <a:cs typeface="Arial" panose="020B0604020202020204" pitchFamily="34" charset="0"/>
              </a:rPr>
              <a:t>bất ngờ</a:t>
            </a:r>
            <a:r>
              <a:rPr lang="vi-VN" sz="2200" b="1" dirty="0">
                <a:solidFill>
                  <a:srgbClr val="000C3A"/>
                </a:solidFill>
                <a:cs typeface="Arial" panose="020B0604020202020204" pitchFamily="34" charset="0"/>
              </a:rPr>
              <a:t>, vỗ vào vai Nhụ:</a:t>
            </a:r>
          </a:p>
          <a:p>
            <a:pPr algn="just">
              <a:lnSpc>
                <a:spcPct val="130000"/>
              </a:lnSpc>
            </a:pPr>
            <a:r>
              <a:rPr lang="vi-VN" sz="2200" b="1" dirty="0">
                <a:solidFill>
                  <a:srgbClr val="000C3A"/>
                </a:solidFill>
                <a:cs typeface="Arial" panose="020B0604020202020204" pitchFamily="34" charset="0"/>
              </a:rPr>
              <a:t>	- Thế nào con, </a:t>
            </a:r>
            <a:r>
              <a:rPr lang="vi-VN" sz="2200" b="1" dirty="0">
                <a:solidFill>
                  <a:srgbClr val="FF0000"/>
                </a:solidFill>
                <a:cs typeface="Arial" panose="020B0604020202020204" pitchFamily="34" charset="0"/>
              </a:rPr>
              <a:t>đi với bố </a:t>
            </a:r>
            <a:r>
              <a:rPr lang="vi-VN" sz="2200" b="1" dirty="0">
                <a:solidFill>
                  <a:srgbClr val="000C3A"/>
                </a:solidFill>
                <a:cs typeface="Arial" panose="020B0604020202020204" pitchFamily="34" charset="0"/>
              </a:rPr>
              <a:t>chứ?</a:t>
            </a:r>
          </a:p>
          <a:p>
            <a:pPr algn="just">
              <a:lnSpc>
                <a:spcPct val="130000"/>
              </a:lnSpc>
            </a:pPr>
            <a:r>
              <a:rPr lang="vi-VN" sz="2200" b="1" dirty="0">
                <a:solidFill>
                  <a:srgbClr val="000C3A"/>
                </a:solidFill>
                <a:cs typeface="Arial" panose="020B0604020202020204" pitchFamily="34" charset="0"/>
              </a:rPr>
              <a:t>	- Vâng! Nhụ đáp nhẹ.</a:t>
            </a:r>
          </a:p>
          <a:p>
            <a:pPr algn="just">
              <a:lnSpc>
                <a:spcPct val="130000"/>
              </a:lnSpc>
            </a:pPr>
            <a:r>
              <a:rPr lang="vi-VN" sz="2200" b="1" dirty="0">
                <a:solidFill>
                  <a:srgbClr val="000C3A"/>
                </a:solidFill>
                <a:cs typeface="Arial" panose="020B0604020202020204" pitchFamily="34" charset="0"/>
              </a:rPr>
              <a:t>      	Vậy là việc đã </a:t>
            </a:r>
            <a:r>
              <a:rPr lang="vi-VN" sz="2200" b="1" dirty="0">
                <a:solidFill>
                  <a:srgbClr val="FF0000"/>
                </a:solidFill>
                <a:cs typeface="Arial" panose="020B0604020202020204" pitchFamily="34" charset="0"/>
              </a:rPr>
              <a:t>quyết định </a:t>
            </a:r>
            <a:r>
              <a:rPr lang="vi-VN" sz="2200" b="1" dirty="0">
                <a:solidFill>
                  <a:srgbClr val="000C3A"/>
                </a:solidFill>
                <a:cs typeface="Arial" panose="020B0604020202020204" pitchFamily="34" charset="0"/>
              </a:rPr>
              <a:t>rồi. Nhụ </a:t>
            </a:r>
            <a:r>
              <a:rPr lang="vi-VN" sz="2200" b="1" dirty="0">
                <a:solidFill>
                  <a:srgbClr val="FF0000"/>
                </a:solidFill>
                <a:cs typeface="Arial" panose="020B0604020202020204" pitchFamily="34" charset="0"/>
              </a:rPr>
              <a:t>đi</a:t>
            </a:r>
            <a:r>
              <a:rPr lang="vi-VN" sz="2200" b="1" dirty="0">
                <a:solidFill>
                  <a:srgbClr val="000C3A"/>
                </a:solidFill>
                <a:cs typeface="Arial" panose="020B0604020202020204" pitchFamily="34" charset="0"/>
              </a:rPr>
              <a:t> và sau đó </a:t>
            </a:r>
            <a:r>
              <a:rPr lang="vi-VN" sz="2200" b="1" dirty="0">
                <a:solidFill>
                  <a:srgbClr val="FF0000"/>
                </a:solidFill>
                <a:cs typeface="Arial" panose="020B0604020202020204" pitchFamily="34" charset="0"/>
              </a:rPr>
              <a:t>cả nhà </a:t>
            </a:r>
            <a:r>
              <a:rPr lang="vi-VN" sz="2200" b="1" dirty="0">
                <a:solidFill>
                  <a:srgbClr val="000C3A"/>
                </a:solidFill>
                <a:cs typeface="Arial" panose="020B0604020202020204" pitchFamily="34" charset="0"/>
              </a:rPr>
              <a:t>sẽ đi. Đã có một làng Bạch Đằng Giang do </a:t>
            </a:r>
            <a:r>
              <a:rPr lang="vi-VN" sz="2200" b="1" dirty="0">
                <a:solidFill>
                  <a:srgbClr val="FF0000"/>
                </a:solidFill>
                <a:cs typeface="Arial" panose="020B0604020202020204" pitchFamily="34" charset="0"/>
              </a:rPr>
              <a:t>những người dân chài</a:t>
            </a:r>
            <a:r>
              <a:rPr lang="vi-VN" sz="2200" b="1" dirty="0">
                <a:solidFill>
                  <a:srgbClr val="000C3A"/>
                </a:solidFill>
                <a:cs typeface="Arial" panose="020B0604020202020204" pitchFamily="34" charset="0"/>
              </a:rPr>
              <a:t> lập ra ở đảo Mõm Cá Sấu. Hòn đảo đang </a:t>
            </a:r>
            <a:r>
              <a:rPr lang="vi-VN" sz="2200" b="1" dirty="0">
                <a:solidFill>
                  <a:srgbClr val="FF0000"/>
                </a:solidFill>
                <a:cs typeface="Arial" panose="020B0604020202020204" pitchFamily="34" charset="0"/>
              </a:rPr>
              <a:t>bồng bềnh</a:t>
            </a:r>
            <a:r>
              <a:rPr lang="vi-VN" sz="2200" b="1" dirty="0">
                <a:solidFill>
                  <a:srgbClr val="000C3A"/>
                </a:solidFill>
                <a:cs typeface="Arial" panose="020B0604020202020204" pitchFamily="34" charset="0"/>
              </a:rPr>
              <a:t> đâu đó ở mãi tận chân trời…</a:t>
            </a:r>
          </a:p>
        </p:txBody>
      </p:sp>
      <p:sp>
        <p:nvSpPr>
          <p:cNvPr id="11" name="Line 24">
            <a:extLst>
              <a:ext uri="{FF2B5EF4-FFF2-40B4-BE49-F238E27FC236}">
                <a16:creationId xmlns:a16="http://schemas.microsoft.com/office/drawing/2014/main" id="{653D9248-4223-4AA0-BD1C-C557A46A57CE}"/>
              </a:ext>
            </a:extLst>
          </p:cNvPr>
          <p:cNvSpPr>
            <a:spLocks noChangeShapeType="1"/>
          </p:cNvSpPr>
          <p:nvPr/>
        </p:nvSpPr>
        <p:spPr bwMode="auto">
          <a:xfrm flipH="1">
            <a:off x="6290261" y="3083441"/>
            <a:ext cx="53831" cy="380982"/>
          </a:xfrm>
          <a:prstGeom prst="line">
            <a:avLst/>
          </a:prstGeom>
          <a:ln w="38100">
            <a:solidFill>
              <a:srgbClr val="FF0000"/>
            </a:solidFill>
            <a:headEnd/>
            <a:tailEnd/>
          </a:ln>
        </p:spPr>
        <p:style>
          <a:lnRef idx="3">
            <a:schemeClr val="accent5"/>
          </a:lnRef>
          <a:fillRef idx="0">
            <a:schemeClr val="accent5"/>
          </a:fillRef>
          <a:effectRef idx="2">
            <a:schemeClr val="accent5"/>
          </a:effectRef>
          <a:fontRef idx="minor">
            <a:schemeClr val="tx1"/>
          </a:fontRef>
        </p:style>
        <p:txBody>
          <a:bodyPr/>
          <a:lstStyle/>
          <a:p>
            <a:pPr>
              <a:defRPr/>
            </a:pPr>
            <a:endParaRPr lang="en-US" sz="1013" b="1"/>
          </a:p>
        </p:txBody>
      </p:sp>
      <p:sp>
        <p:nvSpPr>
          <p:cNvPr id="12" name="Line 24">
            <a:extLst>
              <a:ext uri="{FF2B5EF4-FFF2-40B4-BE49-F238E27FC236}">
                <a16:creationId xmlns:a16="http://schemas.microsoft.com/office/drawing/2014/main" id="{0EE86813-E955-472A-AC79-B330938DBF95}"/>
              </a:ext>
            </a:extLst>
          </p:cNvPr>
          <p:cNvSpPr>
            <a:spLocks noChangeShapeType="1"/>
          </p:cNvSpPr>
          <p:nvPr/>
        </p:nvSpPr>
        <p:spPr bwMode="auto">
          <a:xfrm flipH="1">
            <a:off x="7715024" y="3083441"/>
            <a:ext cx="53831" cy="380982"/>
          </a:xfrm>
          <a:prstGeom prst="line">
            <a:avLst/>
          </a:prstGeom>
          <a:ln w="38100">
            <a:solidFill>
              <a:srgbClr val="FF0000"/>
            </a:solidFill>
            <a:headEnd/>
            <a:tailEnd/>
          </a:ln>
        </p:spPr>
        <p:style>
          <a:lnRef idx="3">
            <a:schemeClr val="accent5"/>
          </a:lnRef>
          <a:fillRef idx="0">
            <a:schemeClr val="accent5"/>
          </a:fillRef>
          <a:effectRef idx="2">
            <a:schemeClr val="accent5"/>
          </a:effectRef>
          <a:fontRef idx="minor">
            <a:schemeClr val="tx1"/>
          </a:fontRef>
        </p:style>
        <p:txBody>
          <a:bodyPr/>
          <a:lstStyle/>
          <a:p>
            <a:pPr>
              <a:defRPr/>
            </a:pPr>
            <a:endParaRPr lang="en-US" sz="1013" b="1"/>
          </a:p>
        </p:txBody>
      </p:sp>
      <p:sp>
        <p:nvSpPr>
          <p:cNvPr id="13" name="Line 24">
            <a:extLst>
              <a:ext uri="{FF2B5EF4-FFF2-40B4-BE49-F238E27FC236}">
                <a16:creationId xmlns:a16="http://schemas.microsoft.com/office/drawing/2014/main" id="{325F322F-1BC1-4F1C-BC65-548C00D42D81}"/>
              </a:ext>
            </a:extLst>
          </p:cNvPr>
          <p:cNvSpPr>
            <a:spLocks noChangeShapeType="1"/>
          </p:cNvSpPr>
          <p:nvPr/>
        </p:nvSpPr>
        <p:spPr bwMode="auto">
          <a:xfrm flipH="1">
            <a:off x="2349126" y="4388668"/>
            <a:ext cx="53831" cy="380982"/>
          </a:xfrm>
          <a:prstGeom prst="line">
            <a:avLst/>
          </a:prstGeom>
          <a:ln w="38100">
            <a:solidFill>
              <a:srgbClr val="FF0000"/>
            </a:solidFill>
            <a:headEnd/>
            <a:tailEnd/>
          </a:ln>
        </p:spPr>
        <p:style>
          <a:lnRef idx="3">
            <a:schemeClr val="accent5"/>
          </a:lnRef>
          <a:fillRef idx="0">
            <a:schemeClr val="accent5"/>
          </a:fillRef>
          <a:effectRef idx="2">
            <a:schemeClr val="accent5"/>
          </a:effectRef>
          <a:fontRef idx="minor">
            <a:schemeClr val="tx1"/>
          </a:fontRef>
        </p:style>
        <p:txBody>
          <a:bodyPr/>
          <a:lstStyle/>
          <a:p>
            <a:pPr>
              <a:defRPr/>
            </a:pPr>
            <a:endParaRPr lang="en-US" sz="1013" b="1"/>
          </a:p>
        </p:txBody>
      </p:sp>
    </p:spTree>
    <p:extLst>
      <p:ext uri="{BB962C8B-B14F-4D97-AF65-F5344CB8AC3E}">
        <p14:creationId xmlns:p14="http://schemas.microsoft.com/office/powerpoint/2010/main" val="2631701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randombar(horizontal)">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P spid="10" grpId="0"/>
      <p:bldP spid="11" grpId="0" animBg="1"/>
      <p:bldP spid="12" grpId="0" animBg="1"/>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
            <a:extLst>
              <a:ext uri="{FF2B5EF4-FFF2-40B4-BE49-F238E27FC236}">
                <a16:creationId xmlns:a16="http://schemas.microsoft.com/office/drawing/2014/main" id="{1C4B0130-C6B1-4CC7-8936-A2390627CA8A}"/>
              </a:ext>
            </a:extLst>
          </p:cNvPr>
          <p:cNvGrpSpPr/>
          <p:nvPr/>
        </p:nvGrpSpPr>
        <p:grpSpPr>
          <a:xfrm>
            <a:off x="101600" y="-241005"/>
            <a:ext cx="9042400" cy="5606903"/>
            <a:chOff x="1987573" y="2811145"/>
            <a:chExt cx="3167875" cy="2507658"/>
          </a:xfrm>
        </p:grpSpPr>
        <p:sp>
          <p:nvSpPr>
            <p:cNvPr id="16" name="MH_SubTitle_1">
              <a:extLst>
                <a:ext uri="{FF2B5EF4-FFF2-40B4-BE49-F238E27FC236}">
                  <a16:creationId xmlns:a16="http://schemas.microsoft.com/office/drawing/2014/main" id="{241126EE-57D0-401D-986E-EC8C84FFE80E}"/>
                </a:ext>
              </a:extLst>
            </p:cNvPr>
            <p:cNvSpPr>
              <a:spLocks/>
            </p:cNvSpPr>
            <p:nvPr>
              <p:custDataLst>
                <p:tags r:id="rId1"/>
              </p:custDataLst>
            </p:nvPr>
          </p:nvSpPr>
          <p:spPr bwMode="auto">
            <a:xfrm>
              <a:off x="1987573" y="2811145"/>
              <a:ext cx="3167875" cy="2507658"/>
            </a:xfrm>
            <a:custGeom>
              <a:avLst/>
              <a:gdLst>
                <a:gd name="T0" fmla="*/ 61 w 931"/>
                <a:gd name="T1" fmla="*/ 248 h 253"/>
                <a:gd name="T2" fmla="*/ 140 w 931"/>
                <a:gd name="T3" fmla="*/ 245 h 253"/>
                <a:gd name="T4" fmla="*/ 566 w 931"/>
                <a:gd name="T5" fmla="*/ 245 h 253"/>
                <a:gd name="T6" fmla="*/ 910 w 931"/>
                <a:gd name="T7" fmla="*/ 235 h 253"/>
                <a:gd name="T8" fmla="*/ 906 w 931"/>
                <a:gd name="T9" fmla="*/ 15 h 253"/>
                <a:gd name="T10" fmla="*/ 744 w 931"/>
                <a:gd name="T11" fmla="*/ 9 h 253"/>
                <a:gd name="T12" fmla="*/ 576 w 931"/>
                <a:gd name="T13" fmla="*/ 5 h 253"/>
                <a:gd name="T14" fmla="*/ 258 w 931"/>
                <a:gd name="T15" fmla="*/ 5 h 253"/>
                <a:gd name="T16" fmla="*/ 86 w 931"/>
                <a:gd name="T17" fmla="*/ 16 h 253"/>
                <a:gd name="T18" fmla="*/ 12 w 931"/>
                <a:gd name="T19" fmla="*/ 27 h 253"/>
                <a:gd name="T20" fmla="*/ 10 w 931"/>
                <a:gd name="T21" fmla="*/ 97 h 253"/>
                <a:gd name="T22" fmla="*/ 13 w 931"/>
                <a:gd name="T23" fmla="*/ 210 h 253"/>
                <a:gd name="T24" fmla="*/ 61 w 931"/>
                <a:gd name="T25" fmla="*/ 248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1" h="253">
                  <a:moveTo>
                    <a:pt x="61" y="248"/>
                  </a:moveTo>
                  <a:cubicBezTo>
                    <a:pt x="88" y="248"/>
                    <a:pt x="115" y="246"/>
                    <a:pt x="140" y="245"/>
                  </a:cubicBezTo>
                  <a:cubicBezTo>
                    <a:pt x="281" y="238"/>
                    <a:pt x="423" y="245"/>
                    <a:pt x="566" y="245"/>
                  </a:cubicBezTo>
                  <a:cubicBezTo>
                    <a:pt x="683" y="245"/>
                    <a:pt x="798" y="253"/>
                    <a:pt x="910" y="235"/>
                  </a:cubicBezTo>
                  <a:cubicBezTo>
                    <a:pt x="907" y="171"/>
                    <a:pt x="931" y="75"/>
                    <a:pt x="906" y="15"/>
                  </a:cubicBezTo>
                  <a:cubicBezTo>
                    <a:pt x="852" y="15"/>
                    <a:pt x="798" y="11"/>
                    <a:pt x="744" y="9"/>
                  </a:cubicBezTo>
                  <a:cubicBezTo>
                    <a:pt x="690" y="6"/>
                    <a:pt x="630" y="8"/>
                    <a:pt x="576" y="5"/>
                  </a:cubicBezTo>
                  <a:cubicBezTo>
                    <a:pt x="468" y="1"/>
                    <a:pt x="366" y="0"/>
                    <a:pt x="258" y="5"/>
                  </a:cubicBezTo>
                  <a:cubicBezTo>
                    <a:pt x="201" y="8"/>
                    <a:pt x="143" y="11"/>
                    <a:pt x="86" y="16"/>
                  </a:cubicBezTo>
                  <a:cubicBezTo>
                    <a:pt x="71" y="18"/>
                    <a:pt x="22" y="16"/>
                    <a:pt x="12" y="27"/>
                  </a:cubicBezTo>
                  <a:cubicBezTo>
                    <a:pt x="0" y="40"/>
                    <a:pt x="10" y="81"/>
                    <a:pt x="10" y="97"/>
                  </a:cubicBezTo>
                  <a:cubicBezTo>
                    <a:pt x="10" y="135"/>
                    <a:pt x="5" y="173"/>
                    <a:pt x="13" y="210"/>
                  </a:cubicBezTo>
                  <a:cubicBezTo>
                    <a:pt x="21" y="243"/>
                    <a:pt x="26" y="248"/>
                    <a:pt x="61" y="248"/>
                  </a:cubicBezTo>
                  <a:close/>
                </a:path>
              </a:pathLst>
            </a:custGeom>
            <a:solidFill>
              <a:schemeClr val="bg1"/>
            </a:solidFill>
            <a:ln w="15875" cap="flat">
              <a:solidFill>
                <a:schemeClr val="accent1">
                  <a:lumMod val="50000"/>
                </a:schemeClr>
              </a:solidFill>
              <a:prstDash val="solid"/>
              <a:miter lim="800000"/>
              <a:headEnd/>
              <a:tailEnd/>
            </a:ln>
          </p:spPr>
          <p:txBody>
            <a:bodyPr anchor="ctr">
              <a:normAutofit/>
            </a:bodyPr>
            <a:lstStyle/>
            <a:p>
              <a:pPr algn="ctr" defTabSz="342900">
                <a:defRPr/>
              </a:pPr>
              <a:endParaRPr lang="zh-CN" altLang="en-US" sz="2100" dirty="0">
                <a:solidFill>
                  <a:srgbClr val="E53238">
                    <a:lumMod val="50000"/>
                  </a:srgbClr>
                </a:solidFill>
                <a:latin typeface="Calibri" panose="020F0502020204030204" pitchFamily="34" charset="0"/>
                <a:ea typeface="字魂36号-正文宋楷" panose="02000000000000000000" pitchFamily="2" charset="-122"/>
                <a:cs typeface="Calibri" panose="020F0502020204030204" pitchFamily="34" charset="0"/>
              </a:endParaRPr>
            </a:p>
          </p:txBody>
        </p:sp>
        <p:sp>
          <p:nvSpPr>
            <p:cNvPr id="17" name="MH_Other_2">
              <a:extLst>
                <a:ext uri="{FF2B5EF4-FFF2-40B4-BE49-F238E27FC236}">
                  <a16:creationId xmlns:a16="http://schemas.microsoft.com/office/drawing/2014/main" id="{3EA906DE-232E-471C-BD68-6EA74FC3B04E}"/>
                </a:ext>
              </a:extLst>
            </p:cNvPr>
            <p:cNvSpPr>
              <a:spLocks/>
            </p:cNvSpPr>
            <p:nvPr>
              <p:custDataLst>
                <p:tags r:id="rId2"/>
              </p:custDataLst>
            </p:nvPr>
          </p:nvSpPr>
          <p:spPr bwMode="auto">
            <a:xfrm>
              <a:off x="2032065" y="2847659"/>
              <a:ext cx="3066166" cy="2379762"/>
            </a:xfrm>
            <a:custGeom>
              <a:avLst/>
              <a:gdLst>
                <a:gd name="T0" fmla="*/ 217439 w 3308350"/>
                <a:gd name="T1" fmla="*/ 70544 h 847726"/>
                <a:gd name="T2" fmla="*/ 38765 w 3308350"/>
                <a:gd name="T3" fmla="*/ 69933 h 847726"/>
                <a:gd name="T4" fmla="*/ 13341 w 3308350"/>
                <a:gd name="T5" fmla="*/ 68710 h 847726"/>
                <a:gd name="T6" fmla="*/ 13027 w 3308350"/>
                <a:gd name="T7" fmla="*/ 69943 h 847726"/>
                <a:gd name="T8" fmla="*/ 238348 w 3308350"/>
                <a:gd name="T9" fmla="*/ 70277 h 847726"/>
                <a:gd name="T10" fmla="*/ 212370 w 3308350"/>
                <a:gd name="T11" fmla="*/ 69608 h 847726"/>
                <a:gd name="T12" fmla="*/ 199312 w 3308350"/>
                <a:gd name="T13" fmla="*/ 69015 h 847726"/>
                <a:gd name="T14" fmla="*/ 177160 w 3308350"/>
                <a:gd name="T15" fmla="*/ 68403 h 847726"/>
                <a:gd name="T16" fmla="*/ 177160 w 3308350"/>
                <a:gd name="T17" fmla="*/ 68403 h 847726"/>
                <a:gd name="T18" fmla="*/ 168726 w 3308350"/>
                <a:gd name="T19" fmla="*/ 69875 h 847726"/>
                <a:gd name="T20" fmla="*/ 159344 w 3308350"/>
                <a:gd name="T21" fmla="*/ 69286 h 847726"/>
                <a:gd name="T22" fmla="*/ 131767 w 3308350"/>
                <a:gd name="T23" fmla="*/ 68001 h 847726"/>
                <a:gd name="T24" fmla="*/ 52142 w 3308350"/>
                <a:gd name="T25" fmla="*/ 68001 h 847726"/>
                <a:gd name="T26" fmla="*/ 52142 w 3308350"/>
                <a:gd name="T27" fmla="*/ 68001 h 847726"/>
                <a:gd name="T28" fmla="*/ 243340 w 3308350"/>
                <a:gd name="T29" fmla="*/ 68345 h 847726"/>
                <a:gd name="T30" fmla="*/ 97101 w 3308350"/>
                <a:gd name="T31" fmla="*/ 69340 h 847726"/>
                <a:gd name="T32" fmla="*/ 78655 w 3308350"/>
                <a:gd name="T33" fmla="*/ 69340 h 847726"/>
                <a:gd name="T34" fmla="*/ 145890 w 3308350"/>
                <a:gd name="T35" fmla="*/ 69902 h 847726"/>
                <a:gd name="T36" fmla="*/ 118057 w 3308350"/>
                <a:gd name="T37" fmla="*/ 68286 h 847726"/>
                <a:gd name="T38" fmla="*/ 65278 w 3308350"/>
                <a:gd name="T39" fmla="*/ 67332 h 847726"/>
                <a:gd name="T40" fmla="*/ 57132 w 3308350"/>
                <a:gd name="T41" fmla="*/ 68286 h 847726"/>
                <a:gd name="T42" fmla="*/ 83723 w 3308350"/>
                <a:gd name="T43" fmla="*/ 68626 h 847726"/>
                <a:gd name="T44" fmla="*/ 9051 w 3308350"/>
                <a:gd name="T45" fmla="*/ 69247 h 847726"/>
                <a:gd name="T46" fmla="*/ 1154 w 3308350"/>
                <a:gd name="T47" fmla="*/ 48591 h 847726"/>
                <a:gd name="T48" fmla="*/ 1154 w 3308350"/>
                <a:gd name="T49" fmla="*/ 48591 h 847726"/>
                <a:gd name="T50" fmla="*/ 272142 w 3308350"/>
                <a:gd name="T51" fmla="*/ 46420 h 847726"/>
                <a:gd name="T52" fmla="*/ 528 w 3308350"/>
                <a:gd name="T53" fmla="*/ 44203 h 847726"/>
                <a:gd name="T54" fmla="*/ 273350 w 3308350"/>
                <a:gd name="T55" fmla="*/ 42033 h 847726"/>
                <a:gd name="T56" fmla="*/ 2186 w 3308350"/>
                <a:gd name="T57" fmla="*/ 22316 h 847726"/>
                <a:gd name="T58" fmla="*/ 905 w 3308350"/>
                <a:gd name="T59" fmla="*/ 27990 h 847726"/>
                <a:gd name="T60" fmla="*/ 274895 w 3308350"/>
                <a:gd name="T61" fmla="*/ 25150 h 847726"/>
                <a:gd name="T62" fmla="*/ 273972 w 3308350"/>
                <a:gd name="T63" fmla="*/ 18791 h 847726"/>
                <a:gd name="T64" fmla="*/ 940 w 3308350"/>
                <a:gd name="T65" fmla="*/ 17804 h 847726"/>
                <a:gd name="T66" fmla="*/ 270850 w 3308350"/>
                <a:gd name="T67" fmla="*/ 5489 h 847726"/>
                <a:gd name="T68" fmla="*/ 270850 w 3308350"/>
                <a:gd name="T69" fmla="*/ 5489 h 847726"/>
                <a:gd name="T70" fmla="*/ 5277 w 3308350"/>
                <a:gd name="T71" fmla="*/ 6727 h 847726"/>
                <a:gd name="T72" fmla="*/ 267142 w 3308350"/>
                <a:gd name="T73" fmla="*/ 5756 h 847726"/>
                <a:gd name="T74" fmla="*/ 27420 w 3308350"/>
                <a:gd name="T75" fmla="*/ 5444 h 847726"/>
                <a:gd name="T76" fmla="*/ 27420 w 3308350"/>
                <a:gd name="T77" fmla="*/ 3883 h 847726"/>
                <a:gd name="T78" fmla="*/ 244952 w 3308350"/>
                <a:gd name="T79" fmla="*/ 5131 h 847726"/>
                <a:gd name="T80" fmla="*/ 241127 w 3308350"/>
                <a:gd name="T81" fmla="*/ 3883 h 847726"/>
                <a:gd name="T82" fmla="*/ 40921 w 3308350"/>
                <a:gd name="T83" fmla="*/ 4194 h 847726"/>
                <a:gd name="T84" fmla="*/ 205605 w 3308350"/>
                <a:gd name="T85" fmla="*/ 2008 h 847726"/>
                <a:gd name="T86" fmla="*/ 204984 w 3308350"/>
                <a:gd name="T87" fmla="*/ 2650 h 847726"/>
                <a:gd name="T88" fmla="*/ 58434 w 3308350"/>
                <a:gd name="T89" fmla="*/ 2907 h 847726"/>
                <a:gd name="T90" fmla="*/ 46189 w 3308350"/>
                <a:gd name="T91" fmla="*/ 5087 h 847726"/>
                <a:gd name="T92" fmla="*/ 222429 w 3308350"/>
                <a:gd name="T93" fmla="*/ 2249 h 847726"/>
                <a:gd name="T94" fmla="*/ 218983 w 3308350"/>
                <a:gd name="T95" fmla="*/ 3213 h 847726"/>
                <a:gd name="T96" fmla="*/ 185843 w 3308350"/>
                <a:gd name="T97" fmla="*/ 3213 h 847726"/>
                <a:gd name="T98" fmla="*/ 201159 w 3308350"/>
                <a:gd name="T99" fmla="*/ 3246 h 847726"/>
                <a:gd name="T100" fmla="*/ 171812 w 3308350"/>
                <a:gd name="T101" fmla="*/ 1383 h 847726"/>
                <a:gd name="T102" fmla="*/ 164884 w 3308350"/>
                <a:gd name="T103" fmla="*/ 2008 h 847726"/>
                <a:gd name="T104" fmla="*/ 80575 w 3308350"/>
                <a:gd name="T105" fmla="*/ 3614 h 847726"/>
                <a:gd name="T106" fmla="*/ 160527 w 3308350"/>
                <a:gd name="T107" fmla="*/ 1355 h 847726"/>
                <a:gd name="T108" fmla="*/ 105830 w 3308350"/>
                <a:gd name="T109" fmla="*/ 401 h 847726"/>
                <a:gd name="T110" fmla="*/ 105830 w 3308350"/>
                <a:gd name="T111" fmla="*/ 401 h 847726"/>
                <a:gd name="T112" fmla="*/ 85880 w 3308350"/>
                <a:gd name="T113" fmla="*/ 1355 h 847726"/>
                <a:gd name="T114" fmla="*/ 138371 w 3308350"/>
                <a:gd name="T115" fmla="*/ 1590 h 847726"/>
                <a:gd name="T116" fmla="*/ 134048 w 3308350"/>
                <a:gd name="T117" fmla="*/ 2276 h 847726"/>
                <a:gd name="T118" fmla="*/ 119325 w 3308350"/>
                <a:gd name="T119" fmla="*/ 1338 h 847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308350" h="847726">
                  <a:moveTo>
                    <a:pt x="2609389" y="817563"/>
                  </a:moveTo>
                  <a:cubicBezTo>
                    <a:pt x="2613127" y="817563"/>
                    <a:pt x="2613127" y="817563"/>
                    <a:pt x="2616866" y="817563"/>
                  </a:cubicBezTo>
                  <a:cubicBezTo>
                    <a:pt x="2646772" y="817563"/>
                    <a:pt x="2676679" y="817563"/>
                    <a:pt x="2710324" y="817563"/>
                  </a:cubicBezTo>
                  <a:cubicBezTo>
                    <a:pt x="2714062" y="817563"/>
                    <a:pt x="2717800" y="821373"/>
                    <a:pt x="2717800" y="825183"/>
                  </a:cubicBezTo>
                  <a:cubicBezTo>
                    <a:pt x="2717800" y="828993"/>
                    <a:pt x="2714062" y="836613"/>
                    <a:pt x="2710324" y="836613"/>
                  </a:cubicBezTo>
                  <a:cubicBezTo>
                    <a:pt x="2676679" y="836613"/>
                    <a:pt x="2646772" y="836613"/>
                    <a:pt x="2616866" y="836613"/>
                  </a:cubicBezTo>
                  <a:cubicBezTo>
                    <a:pt x="2613127" y="836613"/>
                    <a:pt x="2613127" y="836613"/>
                    <a:pt x="2609389" y="836613"/>
                  </a:cubicBezTo>
                  <a:cubicBezTo>
                    <a:pt x="2605651" y="836613"/>
                    <a:pt x="2601912" y="832803"/>
                    <a:pt x="2601912" y="825183"/>
                  </a:cubicBezTo>
                  <a:cubicBezTo>
                    <a:pt x="2601912" y="821373"/>
                    <a:pt x="2605651" y="817563"/>
                    <a:pt x="2609389" y="817563"/>
                  </a:cubicBezTo>
                  <a:close/>
                  <a:moveTo>
                    <a:pt x="466526" y="814842"/>
                  </a:moveTo>
                  <a:cubicBezTo>
                    <a:pt x="470296" y="811213"/>
                    <a:pt x="474067" y="818470"/>
                    <a:pt x="474067" y="822099"/>
                  </a:cubicBezTo>
                  <a:cubicBezTo>
                    <a:pt x="477837" y="825728"/>
                    <a:pt x="470296" y="829356"/>
                    <a:pt x="466526" y="829356"/>
                  </a:cubicBezTo>
                  <a:cubicBezTo>
                    <a:pt x="436363" y="832985"/>
                    <a:pt x="402431" y="832985"/>
                    <a:pt x="368498" y="836613"/>
                  </a:cubicBezTo>
                  <a:cubicBezTo>
                    <a:pt x="360957" y="836613"/>
                    <a:pt x="357187" y="832985"/>
                    <a:pt x="357187" y="825728"/>
                  </a:cubicBezTo>
                  <a:cubicBezTo>
                    <a:pt x="357187" y="822099"/>
                    <a:pt x="360957" y="818470"/>
                    <a:pt x="368498" y="818470"/>
                  </a:cubicBezTo>
                  <a:cubicBezTo>
                    <a:pt x="402431" y="814842"/>
                    <a:pt x="432593" y="814842"/>
                    <a:pt x="466526" y="814842"/>
                  </a:cubicBezTo>
                  <a:close/>
                  <a:moveTo>
                    <a:pt x="155360" y="814408"/>
                  </a:moveTo>
                  <a:cubicBezTo>
                    <a:pt x="156776" y="813039"/>
                    <a:pt x="158664" y="813039"/>
                    <a:pt x="160552" y="814865"/>
                  </a:cubicBezTo>
                  <a:cubicBezTo>
                    <a:pt x="171879" y="814865"/>
                    <a:pt x="183206" y="818516"/>
                    <a:pt x="198309" y="818516"/>
                  </a:cubicBezTo>
                  <a:cubicBezTo>
                    <a:pt x="224738" y="822167"/>
                    <a:pt x="251168" y="825818"/>
                    <a:pt x="281374" y="829470"/>
                  </a:cubicBezTo>
                  <a:cubicBezTo>
                    <a:pt x="285149" y="829470"/>
                    <a:pt x="288925" y="833121"/>
                    <a:pt x="285149" y="836772"/>
                  </a:cubicBezTo>
                  <a:cubicBezTo>
                    <a:pt x="285149" y="844075"/>
                    <a:pt x="281374" y="847726"/>
                    <a:pt x="277598" y="847726"/>
                  </a:cubicBezTo>
                  <a:cubicBezTo>
                    <a:pt x="251168" y="844075"/>
                    <a:pt x="224738" y="840424"/>
                    <a:pt x="194533" y="836772"/>
                  </a:cubicBezTo>
                  <a:cubicBezTo>
                    <a:pt x="179430" y="836772"/>
                    <a:pt x="168103" y="833121"/>
                    <a:pt x="156776" y="829470"/>
                  </a:cubicBezTo>
                  <a:cubicBezTo>
                    <a:pt x="153001" y="829470"/>
                    <a:pt x="149225" y="825818"/>
                    <a:pt x="153001" y="822167"/>
                  </a:cubicBezTo>
                  <a:cubicBezTo>
                    <a:pt x="153001" y="818516"/>
                    <a:pt x="153945" y="815777"/>
                    <a:pt x="155360" y="814408"/>
                  </a:cubicBezTo>
                  <a:close/>
                  <a:moveTo>
                    <a:pt x="2771314" y="814388"/>
                  </a:moveTo>
                  <a:cubicBezTo>
                    <a:pt x="2804959" y="814388"/>
                    <a:pt x="2834865" y="814388"/>
                    <a:pt x="2868510" y="814388"/>
                  </a:cubicBezTo>
                  <a:cubicBezTo>
                    <a:pt x="2872249" y="814388"/>
                    <a:pt x="2879725" y="818198"/>
                    <a:pt x="2879725" y="822008"/>
                  </a:cubicBezTo>
                  <a:cubicBezTo>
                    <a:pt x="2879725" y="825818"/>
                    <a:pt x="2875987" y="833438"/>
                    <a:pt x="2868510" y="833438"/>
                  </a:cubicBezTo>
                  <a:cubicBezTo>
                    <a:pt x="2838604" y="833438"/>
                    <a:pt x="2804959" y="833438"/>
                    <a:pt x="2771314" y="833438"/>
                  </a:cubicBezTo>
                  <a:cubicBezTo>
                    <a:pt x="2767576" y="833438"/>
                    <a:pt x="2763837" y="829628"/>
                    <a:pt x="2763837" y="825818"/>
                  </a:cubicBezTo>
                  <a:cubicBezTo>
                    <a:pt x="2763837" y="822008"/>
                    <a:pt x="2767576" y="814388"/>
                    <a:pt x="2771314" y="814388"/>
                  </a:cubicBezTo>
                  <a:close/>
                  <a:moveTo>
                    <a:pt x="2451202" y="814388"/>
                  </a:moveTo>
                  <a:cubicBezTo>
                    <a:pt x="2484847" y="818092"/>
                    <a:pt x="2514754" y="818092"/>
                    <a:pt x="2548399" y="818092"/>
                  </a:cubicBezTo>
                  <a:cubicBezTo>
                    <a:pt x="2552137" y="818092"/>
                    <a:pt x="2555875" y="821797"/>
                    <a:pt x="2555875" y="825501"/>
                  </a:cubicBezTo>
                  <a:cubicBezTo>
                    <a:pt x="2555875" y="832909"/>
                    <a:pt x="2552137" y="836613"/>
                    <a:pt x="2548399" y="836613"/>
                  </a:cubicBezTo>
                  <a:cubicBezTo>
                    <a:pt x="2514754" y="836613"/>
                    <a:pt x="2481109" y="836613"/>
                    <a:pt x="2451202" y="832909"/>
                  </a:cubicBezTo>
                  <a:cubicBezTo>
                    <a:pt x="2443726" y="832909"/>
                    <a:pt x="2439987" y="829205"/>
                    <a:pt x="2439987" y="825501"/>
                  </a:cubicBezTo>
                  <a:cubicBezTo>
                    <a:pt x="2439987" y="821797"/>
                    <a:pt x="2443726" y="814388"/>
                    <a:pt x="2451202" y="814388"/>
                  </a:cubicBezTo>
                  <a:close/>
                  <a:moveTo>
                    <a:pt x="2387498" y="811213"/>
                  </a:moveTo>
                  <a:cubicBezTo>
                    <a:pt x="2394975" y="811213"/>
                    <a:pt x="2398713" y="814842"/>
                    <a:pt x="2398713" y="818470"/>
                  </a:cubicBezTo>
                  <a:cubicBezTo>
                    <a:pt x="2398713" y="825728"/>
                    <a:pt x="2394975" y="829356"/>
                    <a:pt x="2391237" y="829356"/>
                  </a:cubicBezTo>
                  <a:cubicBezTo>
                    <a:pt x="2357592" y="832985"/>
                    <a:pt x="2323947" y="832985"/>
                    <a:pt x="2290302" y="836613"/>
                  </a:cubicBezTo>
                  <a:cubicBezTo>
                    <a:pt x="2286564" y="836613"/>
                    <a:pt x="2282825" y="832985"/>
                    <a:pt x="2282825" y="829356"/>
                  </a:cubicBezTo>
                  <a:cubicBezTo>
                    <a:pt x="2282825" y="822099"/>
                    <a:pt x="2286564" y="818470"/>
                    <a:pt x="2290302" y="818470"/>
                  </a:cubicBezTo>
                  <a:cubicBezTo>
                    <a:pt x="2323947" y="814842"/>
                    <a:pt x="2353853" y="814842"/>
                    <a:pt x="2387498" y="811213"/>
                  </a:cubicBezTo>
                  <a:close/>
                  <a:moveTo>
                    <a:pt x="2132115" y="811213"/>
                  </a:moveTo>
                  <a:cubicBezTo>
                    <a:pt x="2162022" y="811213"/>
                    <a:pt x="2195667" y="814917"/>
                    <a:pt x="2229312" y="814917"/>
                  </a:cubicBezTo>
                  <a:cubicBezTo>
                    <a:pt x="2233050" y="814917"/>
                    <a:pt x="2236788" y="818622"/>
                    <a:pt x="2236788" y="822326"/>
                  </a:cubicBezTo>
                  <a:cubicBezTo>
                    <a:pt x="2236788" y="829734"/>
                    <a:pt x="2233050" y="833438"/>
                    <a:pt x="2229312" y="833438"/>
                  </a:cubicBezTo>
                  <a:cubicBezTo>
                    <a:pt x="2195667" y="829734"/>
                    <a:pt x="2162022" y="829734"/>
                    <a:pt x="2128377" y="829734"/>
                  </a:cubicBezTo>
                  <a:cubicBezTo>
                    <a:pt x="2124639" y="829734"/>
                    <a:pt x="2120900" y="826030"/>
                    <a:pt x="2120900" y="822326"/>
                  </a:cubicBezTo>
                  <a:cubicBezTo>
                    <a:pt x="2120900" y="814917"/>
                    <a:pt x="2124639" y="811213"/>
                    <a:pt x="2132115" y="811213"/>
                  </a:cubicBezTo>
                  <a:close/>
                  <a:moveTo>
                    <a:pt x="1970286" y="811213"/>
                  </a:moveTo>
                  <a:cubicBezTo>
                    <a:pt x="1989138" y="811213"/>
                    <a:pt x="2011760" y="811213"/>
                    <a:pt x="2030611" y="811213"/>
                  </a:cubicBezTo>
                  <a:cubicBezTo>
                    <a:pt x="2041922" y="811213"/>
                    <a:pt x="2057003" y="811213"/>
                    <a:pt x="2068314" y="811213"/>
                  </a:cubicBezTo>
                  <a:cubicBezTo>
                    <a:pt x="2072085" y="811213"/>
                    <a:pt x="2079625" y="814706"/>
                    <a:pt x="2079625" y="821691"/>
                  </a:cubicBezTo>
                  <a:cubicBezTo>
                    <a:pt x="2079625" y="825184"/>
                    <a:pt x="2072085" y="828676"/>
                    <a:pt x="2068314" y="828676"/>
                  </a:cubicBezTo>
                  <a:cubicBezTo>
                    <a:pt x="2057003" y="828676"/>
                    <a:pt x="2041922" y="828676"/>
                    <a:pt x="2030611" y="828676"/>
                  </a:cubicBezTo>
                  <a:cubicBezTo>
                    <a:pt x="2011760" y="828676"/>
                    <a:pt x="1989138" y="828676"/>
                    <a:pt x="1970286" y="828676"/>
                  </a:cubicBezTo>
                  <a:cubicBezTo>
                    <a:pt x="1966516" y="828676"/>
                    <a:pt x="1958975" y="825184"/>
                    <a:pt x="1958975" y="821691"/>
                  </a:cubicBezTo>
                  <a:cubicBezTo>
                    <a:pt x="1958975" y="814706"/>
                    <a:pt x="1966516" y="811213"/>
                    <a:pt x="1970286" y="811213"/>
                  </a:cubicBezTo>
                  <a:close/>
                  <a:moveTo>
                    <a:pt x="1807804" y="811213"/>
                  </a:moveTo>
                  <a:cubicBezTo>
                    <a:pt x="1841910" y="811213"/>
                    <a:pt x="1876016" y="811213"/>
                    <a:pt x="1910121" y="811213"/>
                  </a:cubicBezTo>
                  <a:cubicBezTo>
                    <a:pt x="1913911" y="811213"/>
                    <a:pt x="1917700" y="814706"/>
                    <a:pt x="1917700" y="821691"/>
                  </a:cubicBezTo>
                  <a:cubicBezTo>
                    <a:pt x="1917700" y="825184"/>
                    <a:pt x="1913911" y="828676"/>
                    <a:pt x="1906332" y="828676"/>
                  </a:cubicBezTo>
                  <a:cubicBezTo>
                    <a:pt x="1876016" y="828676"/>
                    <a:pt x="1841910" y="828676"/>
                    <a:pt x="1807804" y="828676"/>
                  </a:cubicBezTo>
                  <a:cubicBezTo>
                    <a:pt x="1804015" y="828676"/>
                    <a:pt x="1800225" y="825184"/>
                    <a:pt x="1800225" y="818198"/>
                  </a:cubicBezTo>
                  <a:cubicBezTo>
                    <a:pt x="1800225" y="814706"/>
                    <a:pt x="1804015" y="811213"/>
                    <a:pt x="1807804" y="811213"/>
                  </a:cubicBezTo>
                  <a:close/>
                  <a:moveTo>
                    <a:pt x="1488613" y="806450"/>
                  </a:moveTo>
                  <a:cubicBezTo>
                    <a:pt x="1522259" y="806450"/>
                    <a:pt x="1555904" y="806450"/>
                    <a:pt x="1585810" y="806450"/>
                  </a:cubicBezTo>
                  <a:cubicBezTo>
                    <a:pt x="1593287" y="806450"/>
                    <a:pt x="1597025" y="810260"/>
                    <a:pt x="1597025" y="817880"/>
                  </a:cubicBezTo>
                  <a:cubicBezTo>
                    <a:pt x="1597025" y="821690"/>
                    <a:pt x="1593287" y="825500"/>
                    <a:pt x="1585810" y="825500"/>
                  </a:cubicBezTo>
                  <a:cubicBezTo>
                    <a:pt x="1552165" y="825500"/>
                    <a:pt x="1522259" y="825500"/>
                    <a:pt x="1488613" y="825500"/>
                  </a:cubicBezTo>
                  <a:cubicBezTo>
                    <a:pt x="1484875" y="825500"/>
                    <a:pt x="1481137" y="821690"/>
                    <a:pt x="1481137" y="814070"/>
                  </a:cubicBezTo>
                  <a:cubicBezTo>
                    <a:pt x="1481137" y="810260"/>
                    <a:pt x="1484875" y="806450"/>
                    <a:pt x="1488613" y="806450"/>
                  </a:cubicBezTo>
                  <a:close/>
                  <a:moveTo>
                    <a:pt x="627523" y="806450"/>
                  </a:moveTo>
                  <a:cubicBezTo>
                    <a:pt x="631262" y="806450"/>
                    <a:pt x="635000" y="810154"/>
                    <a:pt x="635000" y="813859"/>
                  </a:cubicBezTo>
                  <a:cubicBezTo>
                    <a:pt x="635000" y="821267"/>
                    <a:pt x="631262" y="824971"/>
                    <a:pt x="627523" y="824971"/>
                  </a:cubicBezTo>
                  <a:cubicBezTo>
                    <a:pt x="593878" y="824971"/>
                    <a:pt x="560233" y="824971"/>
                    <a:pt x="526589" y="828675"/>
                  </a:cubicBezTo>
                  <a:cubicBezTo>
                    <a:pt x="522850" y="828675"/>
                    <a:pt x="519112" y="824971"/>
                    <a:pt x="519112" y="817563"/>
                  </a:cubicBezTo>
                  <a:cubicBezTo>
                    <a:pt x="519112" y="813859"/>
                    <a:pt x="522850" y="810154"/>
                    <a:pt x="526589" y="810154"/>
                  </a:cubicBezTo>
                  <a:cubicBezTo>
                    <a:pt x="560233" y="806450"/>
                    <a:pt x="593878" y="806450"/>
                    <a:pt x="627523" y="806450"/>
                  </a:cubicBezTo>
                  <a:close/>
                  <a:moveTo>
                    <a:pt x="3030896" y="803275"/>
                  </a:moveTo>
                  <a:cubicBezTo>
                    <a:pt x="3034686" y="803275"/>
                    <a:pt x="3038475" y="806904"/>
                    <a:pt x="3038475" y="814161"/>
                  </a:cubicBezTo>
                  <a:cubicBezTo>
                    <a:pt x="3038475" y="817790"/>
                    <a:pt x="3034686" y="821418"/>
                    <a:pt x="3030896" y="821418"/>
                  </a:cubicBezTo>
                  <a:cubicBezTo>
                    <a:pt x="2996791" y="825047"/>
                    <a:pt x="2962685" y="825047"/>
                    <a:pt x="2932369" y="828675"/>
                  </a:cubicBezTo>
                  <a:cubicBezTo>
                    <a:pt x="2924790" y="828675"/>
                    <a:pt x="2921000" y="825047"/>
                    <a:pt x="2921000" y="821418"/>
                  </a:cubicBezTo>
                  <a:cubicBezTo>
                    <a:pt x="2921000" y="814161"/>
                    <a:pt x="2924790" y="810532"/>
                    <a:pt x="2928579" y="810532"/>
                  </a:cubicBezTo>
                  <a:cubicBezTo>
                    <a:pt x="2962685" y="810532"/>
                    <a:pt x="2996791" y="806904"/>
                    <a:pt x="3030896" y="803275"/>
                  </a:cubicBezTo>
                  <a:close/>
                  <a:moveTo>
                    <a:pt x="1168598" y="803275"/>
                  </a:moveTo>
                  <a:cubicBezTo>
                    <a:pt x="1202531" y="803275"/>
                    <a:pt x="1232693" y="803275"/>
                    <a:pt x="1266626" y="803275"/>
                  </a:cubicBezTo>
                  <a:cubicBezTo>
                    <a:pt x="1270396" y="803275"/>
                    <a:pt x="1277937" y="807085"/>
                    <a:pt x="1274167" y="814705"/>
                  </a:cubicBezTo>
                  <a:cubicBezTo>
                    <a:pt x="1274167" y="818515"/>
                    <a:pt x="1270396" y="822325"/>
                    <a:pt x="1266626" y="822325"/>
                  </a:cubicBezTo>
                  <a:cubicBezTo>
                    <a:pt x="1232693" y="822325"/>
                    <a:pt x="1202531" y="822325"/>
                    <a:pt x="1168598" y="822325"/>
                  </a:cubicBezTo>
                  <a:cubicBezTo>
                    <a:pt x="1161057" y="822325"/>
                    <a:pt x="1157287" y="818515"/>
                    <a:pt x="1157287" y="810895"/>
                  </a:cubicBezTo>
                  <a:cubicBezTo>
                    <a:pt x="1157287" y="807085"/>
                    <a:pt x="1161057" y="803275"/>
                    <a:pt x="1168598" y="803275"/>
                  </a:cubicBezTo>
                  <a:close/>
                  <a:moveTo>
                    <a:pt x="849415" y="803275"/>
                  </a:moveTo>
                  <a:cubicBezTo>
                    <a:pt x="879321" y="803275"/>
                    <a:pt x="912966" y="803275"/>
                    <a:pt x="946611" y="803275"/>
                  </a:cubicBezTo>
                  <a:cubicBezTo>
                    <a:pt x="950350" y="803275"/>
                    <a:pt x="954088" y="807085"/>
                    <a:pt x="954088" y="810895"/>
                  </a:cubicBezTo>
                  <a:cubicBezTo>
                    <a:pt x="954088" y="814705"/>
                    <a:pt x="950350" y="822325"/>
                    <a:pt x="946611" y="822325"/>
                  </a:cubicBezTo>
                  <a:cubicBezTo>
                    <a:pt x="912966" y="822325"/>
                    <a:pt x="879321" y="822325"/>
                    <a:pt x="849415" y="822325"/>
                  </a:cubicBezTo>
                  <a:cubicBezTo>
                    <a:pt x="841938" y="822325"/>
                    <a:pt x="838200" y="818515"/>
                    <a:pt x="838200" y="810895"/>
                  </a:cubicBezTo>
                  <a:cubicBezTo>
                    <a:pt x="838200" y="807085"/>
                    <a:pt x="841938" y="803275"/>
                    <a:pt x="849415" y="803275"/>
                  </a:cubicBezTo>
                  <a:close/>
                  <a:moveTo>
                    <a:pt x="1649669" y="798513"/>
                  </a:moveTo>
                  <a:cubicBezTo>
                    <a:pt x="1683774" y="806133"/>
                    <a:pt x="1717880" y="809943"/>
                    <a:pt x="1748196" y="817563"/>
                  </a:cubicBezTo>
                  <a:cubicBezTo>
                    <a:pt x="1751986" y="817563"/>
                    <a:pt x="1755775" y="825183"/>
                    <a:pt x="1755775" y="828993"/>
                  </a:cubicBezTo>
                  <a:cubicBezTo>
                    <a:pt x="1755775" y="832803"/>
                    <a:pt x="1751986" y="836613"/>
                    <a:pt x="1744407" y="836613"/>
                  </a:cubicBezTo>
                  <a:cubicBezTo>
                    <a:pt x="1714091" y="828993"/>
                    <a:pt x="1679985" y="825183"/>
                    <a:pt x="1645879" y="817563"/>
                  </a:cubicBezTo>
                  <a:cubicBezTo>
                    <a:pt x="1642090" y="817563"/>
                    <a:pt x="1638300" y="813753"/>
                    <a:pt x="1638300" y="806133"/>
                  </a:cubicBezTo>
                  <a:cubicBezTo>
                    <a:pt x="1642090" y="802323"/>
                    <a:pt x="1645879" y="798513"/>
                    <a:pt x="1649669" y="798513"/>
                  </a:cubicBezTo>
                  <a:close/>
                  <a:moveTo>
                    <a:pt x="1413286" y="798513"/>
                  </a:moveTo>
                  <a:cubicBezTo>
                    <a:pt x="1417049" y="798513"/>
                    <a:pt x="1420812" y="802284"/>
                    <a:pt x="1420812" y="809824"/>
                  </a:cubicBezTo>
                  <a:cubicBezTo>
                    <a:pt x="1420812" y="813595"/>
                    <a:pt x="1417049" y="817365"/>
                    <a:pt x="1413286" y="817365"/>
                  </a:cubicBezTo>
                  <a:cubicBezTo>
                    <a:pt x="1386945" y="821135"/>
                    <a:pt x="1356842" y="824906"/>
                    <a:pt x="1330501" y="828676"/>
                  </a:cubicBezTo>
                  <a:cubicBezTo>
                    <a:pt x="1322975" y="828676"/>
                    <a:pt x="1319212" y="824906"/>
                    <a:pt x="1319212" y="821135"/>
                  </a:cubicBezTo>
                  <a:cubicBezTo>
                    <a:pt x="1319212" y="813595"/>
                    <a:pt x="1322975" y="809824"/>
                    <a:pt x="1326738" y="809824"/>
                  </a:cubicBezTo>
                  <a:cubicBezTo>
                    <a:pt x="1353079" y="806054"/>
                    <a:pt x="1383182" y="802284"/>
                    <a:pt x="1413286" y="798513"/>
                  </a:cubicBezTo>
                  <a:close/>
                  <a:moveTo>
                    <a:pt x="785614" y="798513"/>
                  </a:moveTo>
                  <a:cubicBezTo>
                    <a:pt x="789384" y="798513"/>
                    <a:pt x="793155" y="802284"/>
                    <a:pt x="796925" y="806054"/>
                  </a:cubicBezTo>
                  <a:cubicBezTo>
                    <a:pt x="796925" y="813595"/>
                    <a:pt x="793155" y="817365"/>
                    <a:pt x="785614" y="817365"/>
                  </a:cubicBezTo>
                  <a:cubicBezTo>
                    <a:pt x="755451" y="821135"/>
                    <a:pt x="721519" y="824906"/>
                    <a:pt x="687586" y="824906"/>
                  </a:cubicBezTo>
                  <a:cubicBezTo>
                    <a:pt x="687586" y="824906"/>
                    <a:pt x="687586" y="828676"/>
                    <a:pt x="687586" y="828676"/>
                  </a:cubicBezTo>
                  <a:cubicBezTo>
                    <a:pt x="683815" y="828676"/>
                    <a:pt x="680045" y="824906"/>
                    <a:pt x="680045" y="817365"/>
                  </a:cubicBezTo>
                  <a:cubicBezTo>
                    <a:pt x="676275" y="813595"/>
                    <a:pt x="680045" y="809824"/>
                    <a:pt x="687586" y="809824"/>
                  </a:cubicBezTo>
                  <a:cubicBezTo>
                    <a:pt x="717748" y="806054"/>
                    <a:pt x="751681" y="802284"/>
                    <a:pt x="785614" y="798513"/>
                  </a:cubicBezTo>
                  <a:close/>
                  <a:moveTo>
                    <a:pt x="1011340" y="795338"/>
                  </a:moveTo>
                  <a:cubicBezTo>
                    <a:pt x="1041246" y="799042"/>
                    <a:pt x="1074891" y="802747"/>
                    <a:pt x="1108536" y="806451"/>
                  </a:cubicBezTo>
                  <a:cubicBezTo>
                    <a:pt x="1112275" y="810155"/>
                    <a:pt x="1116013" y="813859"/>
                    <a:pt x="1116013" y="817564"/>
                  </a:cubicBezTo>
                  <a:cubicBezTo>
                    <a:pt x="1116013" y="824972"/>
                    <a:pt x="1108536" y="828676"/>
                    <a:pt x="1104798" y="824972"/>
                  </a:cubicBezTo>
                  <a:cubicBezTo>
                    <a:pt x="1071153" y="821268"/>
                    <a:pt x="1041246" y="817564"/>
                    <a:pt x="1007602" y="813859"/>
                  </a:cubicBezTo>
                  <a:cubicBezTo>
                    <a:pt x="1003863" y="813859"/>
                    <a:pt x="1000125" y="806451"/>
                    <a:pt x="1000125" y="802747"/>
                  </a:cubicBezTo>
                  <a:cubicBezTo>
                    <a:pt x="1000125" y="799042"/>
                    <a:pt x="1003863" y="795338"/>
                    <a:pt x="1011340" y="795338"/>
                  </a:cubicBezTo>
                  <a:close/>
                  <a:moveTo>
                    <a:pt x="47983" y="734631"/>
                  </a:moveTo>
                  <a:cubicBezTo>
                    <a:pt x="50346" y="735563"/>
                    <a:pt x="52236" y="737425"/>
                    <a:pt x="52236" y="739287"/>
                  </a:cubicBezTo>
                  <a:cubicBezTo>
                    <a:pt x="67355" y="780257"/>
                    <a:pt x="78694" y="798880"/>
                    <a:pt x="105152" y="810054"/>
                  </a:cubicBezTo>
                  <a:cubicBezTo>
                    <a:pt x="108932" y="813778"/>
                    <a:pt x="112712" y="817503"/>
                    <a:pt x="108932" y="821227"/>
                  </a:cubicBezTo>
                  <a:cubicBezTo>
                    <a:pt x="108932" y="824952"/>
                    <a:pt x="105152" y="828676"/>
                    <a:pt x="101373" y="828676"/>
                  </a:cubicBezTo>
                  <a:cubicBezTo>
                    <a:pt x="101373" y="828676"/>
                    <a:pt x="97593" y="828676"/>
                    <a:pt x="97593" y="828676"/>
                  </a:cubicBezTo>
                  <a:cubicBezTo>
                    <a:pt x="63575" y="813778"/>
                    <a:pt x="48456" y="787706"/>
                    <a:pt x="33337" y="746736"/>
                  </a:cubicBezTo>
                  <a:cubicBezTo>
                    <a:pt x="33337" y="743012"/>
                    <a:pt x="37117" y="735563"/>
                    <a:pt x="40896" y="735563"/>
                  </a:cubicBezTo>
                  <a:cubicBezTo>
                    <a:pt x="42786" y="733700"/>
                    <a:pt x="45621" y="733700"/>
                    <a:pt x="47983" y="734631"/>
                  </a:cubicBezTo>
                  <a:close/>
                  <a:moveTo>
                    <a:pt x="13891" y="576263"/>
                  </a:moveTo>
                  <a:cubicBezTo>
                    <a:pt x="21431" y="576263"/>
                    <a:pt x="25202" y="580053"/>
                    <a:pt x="25202" y="583842"/>
                  </a:cubicBezTo>
                  <a:cubicBezTo>
                    <a:pt x="25202" y="617948"/>
                    <a:pt x="28972" y="648264"/>
                    <a:pt x="36513" y="682370"/>
                  </a:cubicBezTo>
                  <a:cubicBezTo>
                    <a:pt x="36513" y="686159"/>
                    <a:pt x="32742" y="693738"/>
                    <a:pt x="28972" y="693738"/>
                  </a:cubicBezTo>
                  <a:cubicBezTo>
                    <a:pt x="25202" y="693738"/>
                    <a:pt x="17661" y="689949"/>
                    <a:pt x="17661" y="686159"/>
                  </a:cubicBezTo>
                  <a:cubicBezTo>
                    <a:pt x="10120" y="652053"/>
                    <a:pt x="10120" y="617948"/>
                    <a:pt x="6350" y="583842"/>
                  </a:cubicBezTo>
                  <a:cubicBezTo>
                    <a:pt x="6350" y="580053"/>
                    <a:pt x="10120" y="576263"/>
                    <a:pt x="13891" y="576263"/>
                  </a:cubicBezTo>
                  <a:close/>
                  <a:moveTo>
                    <a:pt x="3282752" y="542925"/>
                  </a:moveTo>
                  <a:cubicBezTo>
                    <a:pt x="3290293" y="542925"/>
                    <a:pt x="3294063" y="546715"/>
                    <a:pt x="3294063" y="550504"/>
                  </a:cubicBezTo>
                  <a:cubicBezTo>
                    <a:pt x="3290293" y="584610"/>
                    <a:pt x="3286522" y="618715"/>
                    <a:pt x="3282752" y="649032"/>
                  </a:cubicBezTo>
                  <a:cubicBezTo>
                    <a:pt x="3282752" y="656611"/>
                    <a:pt x="3278982" y="660400"/>
                    <a:pt x="3275211" y="660400"/>
                  </a:cubicBezTo>
                  <a:cubicBezTo>
                    <a:pt x="3267671" y="660400"/>
                    <a:pt x="3263900" y="652821"/>
                    <a:pt x="3263900" y="649032"/>
                  </a:cubicBezTo>
                  <a:cubicBezTo>
                    <a:pt x="3267671" y="618715"/>
                    <a:pt x="3271441" y="584610"/>
                    <a:pt x="3275211" y="550504"/>
                  </a:cubicBezTo>
                  <a:cubicBezTo>
                    <a:pt x="3275211" y="546715"/>
                    <a:pt x="3278982" y="542925"/>
                    <a:pt x="3282752" y="542925"/>
                  </a:cubicBezTo>
                  <a:close/>
                  <a:moveTo>
                    <a:pt x="18256" y="414338"/>
                  </a:moveTo>
                  <a:cubicBezTo>
                    <a:pt x="26194" y="414338"/>
                    <a:pt x="30163" y="418128"/>
                    <a:pt x="30163" y="425707"/>
                  </a:cubicBezTo>
                  <a:cubicBezTo>
                    <a:pt x="26194" y="459812"/>
                    <a:pt x="26194" y="490128"/>
                    <a:pt x="26194" y="524234"/>
                  </a:cubicBezTo>
                  <a:cubicBezTo>
                    <a:pt x="26194" y="528024"/>
                    <a:pt x="22225" y="531813"/>
                    <a:pt x="14288" y="531813"/>
                  </a:cubicBezTo>
                  <a:cubicBezTo>
                    <a:pt x="10319" y="531813"/>
                    <a:pt x="6350" y="528024"/>
                    <a:pt x="6350" y="524234"/>
                  </a:cubicBezTo>
                  <a:cubicBezTo>
                    <a:pt x="6350" y="490128"/>
                    <a:pt x="6350" y="456023"/>
                    <a:pt x="10319" y="425707"/>
                  </a:cubicBezTo>
                  <a:cubicBezTo>
                    <a:pt x="10319" y="418128"/>
                    <a:pt x="14288" y="414338"/>
                    <a:pt x="18256" y="414338"/>
                  </a:cubicBezTo>
                  <a:close/>
                  <a:moveTo>
                    <a:pt x="3297464" y="381000"/>
                  </a:moveTo>
                  <a:cubicBezTo>
                    <a:pt x="3301320" y="381000"/>
                    <a:pt x="3305175" y="384790"/>
                    <a:pt x="3305175" y="392369"/>
                  </a:cubicBezTo>
                  <a:cubicBezTo>
                    <a:pt x="3305175" y="426474"/>
                    <a:pt x="3301320" y="456790"/>
                    <a:pt x="3297464" y="490896"/>
                  </a:cubicBezTo>
                  <a:cubicBezTo>
                    <a:pt x="3297464" y="494686"/>
                    <a:pt x="3293609" y="498475"/>
                    <a:pt x="3289754" y="498475"/>
                  </a:cubicBezTo>
                  <a:cubicBezTo>
                    <a:pt x="3289754" y="498475"/>
                    <a:pt x="3285898" y="498475"/>
                    <a:pt x="3285898" y="498475"/>
                  </a:cubicBezTo>
                  <a:cubicBezTo>
                    <a:pt x="3282043" y="498475"/>
                    <a:pt x="3278187" y="494686"/>
                    <a:pt x="3278187" y="490896"/>
                  </a:cubicBezTo>
                  <a:cubicBezTo>
                    <a:pt x="3282043" y="456790"/>
                    <a:pt x="3285898" y="422685"/>
                    <a:pt x="3285898" y="388579"/>
                  </a:cubicBezTo>
                  <a:cubicBezTo>
                    <a:pt x="3285898" y="384790"/>
                    <a:pt x="3289754" y="381000"/>
                    <a:pt x="3297464" y="381000"/>
                  </a:cubicBezTo>
                  <a:close/>
                  <a:moveTo>
                    <a:pt x="14741" y="257175"/>
                  </a:moveTo>
                  <a:cubicBezTo>
                    <a:pt x="18597" y="257175"/>
                    <a:pt x="22452" y="260913"/>
                    <a:pt x="26307" y="264652"/>
                  </a:cubicBezTo>
                  <a:cubicBezTo>
                    <a:pt x="26307" y="290820"/>
                    <a:pt x="30163" y="313250"/>
                    <a:pt x="30163" y="328203"/>
                  </a:cubicBezTo>
                  <a:cubicBezTo>
                    <a:pt x="30163" y="328203"/>
                    <a:pt x="30163" y="331942"/>
                    <a:pt x="30163" y="331942"/>
                  </a:cubicBezTo>
                  <a:cubicBezTo>
                    <a:pt x="30163" y="343157"/>
                    <a:pt x="30163" y="354372"/>
                    <a:pt x="30163" y="361848"/>
                  </a:cubicBezTo>
                  <a:cubicBezTo>
                    <a:pt x="30163" y="369325"/>
                    <a:pt x="26307" y="373063"/>
                    <a:pt x="22452" y="373063"/>
                  </a:cubicBezTo>
                  <a:cubicBezTo>
                    <a:pt x="14741" y="373063"/>
                    <a:pt x="10886" y="369325"/>
                    <a:pt x="10886" y="361848"/>
                  </a:cubicBezTo>
                  <a:cubicBezTo>
                    <a:pt x="10886" y="350633"/>
                    <a:pt x="10886" y="343157"/>
                    <a:pt x="10886" y="331942"/>
                  </a:cubicBezTo>
                  <a:cubicBezTo>
                    <a:pt x="10886" y="331942"/>
                    <a:pt x="10886" y="328203"/>
                    <a:pt x="10886" y="328203"/>
                  </a:cubicBezTo>
                  <a:cubicBezTo>
                    <a:pt x="10886" y="313250"/>
                    <a:pt x="10886" y="290820"/>
                    <a:pt x="7030" y="268390"/>
                  </a:cubicBezTo>
                  <a:cubicBezTo>
                    <a:pt x="3175" y="260913"/>
                    <a:pt x="7030" y="257175"/>
                    <a:pt x="14741" y="257175"/>
                  </a:cubicBezTo>
                  <a:close/>
                  <a:moveTo>
                    <a:pt x="3297238" y="222845"/>
                  </a:moveTo>
                  <a:cubicBezTo>
                    <a:pt x="3300942" y="219075"/>
                    <a:pt x="3304646" y="226616"/>
                    <a:pt x="3304646" y="230386"/>
                  </a:cubicBezTo>
                  <a:cubicBezTo>
                    <a:pt x="3308350" y="253008"/>
                    <a:pt x="3308350" y="275630"/>
                    <a:pt x="3308350" y="298252"/>
                  </a:cubicBezTo>
                  <a:cubicBezTo>
                    <a:pt x="3308350" y="309563"/>
                    <a:pt x="3308350" y="317103"/>
                    <a:pt x="3308350" y="328414"/>
                  </a:cubicBezTo>
                  <a:cubicBezTo>
                    <a:pt x="3308350" y="335955"/>
                    <a:pt x="3304646" y="339725"/>
                    <a:pt x="3297238" y="339725"/>
                  </a:cubicBezTo>
                  <a:cubicBezTo>
                    <a:pt x="3293534" y="339725"/>
                    <a:pt x="3289829" y="335955"/>
                    <a:pt x="3289829" y="328414"/>
                  </a:cubicBezTo>
                  <a:cubicBezTo>
                    <a:pt x="3289829" y="317103"/>
                    <a:pt x="3289829" y="309563"/>
                    <a:pt x="3289829" y="298252"/>
                  </a:cubicBezTo>
                  <a:cubicBezTo>
                    <a:pt x="3289829" y="275630"/>
                    <a:pt x="3289829" y="253008"/>
                    <a:pt x="3286125" y="230386"/>
                  </a:cubicBezTo>
                  <a:cubicBezTo>
                    <a:pt x="3286125" y="226616"/>
                    <a:pt x="3289829" y="222845"/>
                    <a:pt x="3297238" y="222845"/>
                  </a:cubicBezTo>
                  <a:close/>
                  <a:moveTo>
                    <a:pt x="18852" y="98054"/>
                  </a:moveTo>
                  <a:cubicBezTo>
                    <a:pt x="21680" y="97119"/>
                    <a:pt x="24507" y="97119"/>
                    <a:pt x="26392" y="98988"/>
                  </a:cubicBezTo>
                  <a:cubicBezTo>
                    <a:pt x="30163" y="102727"/>
                    <a:pt x="30163" y="106465"/>
                    <a:pt x="30163" y="113942"/>
                  </a:cubicBezTo>
                  <a:cubicBezTo>
                    <a:pt x="18852" y="125157"/>
                    <a:pt x="15081" y="147587"/>
                    <a:pt x="18852" y="173755"/>
                  </a:cubicBezTo>
                  <a:cubicBezTo>
                    <a:pt x="18852" y="184970"/>
                    <a:pt x="18852" y="192447"/>
                    <a:pt x="18852" y="203661"/>
                  </a:cubicBezTo>
                  <a:cubicBezTo>
                    <a:pt x="18852" y="207400"/>
                    <a:pt x="15081" y="211138"/>
                    <a:pt x="11311" y="211138"/>
                  </a:cubicBezTo>
                  <a:cubicBezTo>
                    <a:pt x="7541" y="211138"/>
                    <a:pt x="7541" y="211138"/>
                    <a:pt x="7541" y="211138"/>
                  </a:cubicBezTo>
                  <a:cubicBezTo>
                    <a:pt x="3770" y="211138"/>
                    <a:pt x="0" y="207400"/>
                    <a:pt x="0" y="203661"/>
                  </a:cubicBezTo>
                  <a:cubicBezTo>
                    <a:pt x="0" y="192447"/>
                    <a:pt x="0" y="184970"/>
                    <a:pt x="0" y="173755"/>
                  </a:cubicBezTo>
                  <a:cubicBezTo>
                    <a:pt x="0" y="147587"/>
                    <a:pt x="0" y="121418"/>
                    <a:pt x="11311" y="102727"/>
                  </a:cubicBezTo>
                  <a:cubicBezTo>
                    <a:pt x="13196" y="100858"/>
                    <a:pt x="16024" y="98988"/>
                    <a:pt x="18852" y="98054"/>
                  </a:cubicBezTo>
                  <a:close/>
                  <a:moveTo>
                    <a:pt x="3259666" y="65088"/>
                  </a:moveTo>
                  <a:cubicBezTo>
                    <a:pt x="3267075" y="65088"/>
                    <a:pt x="3270779" y="65088"/>
                    <a:pt x="3274483" y="72602"/>
                  </a:cubicBezTo>
                  <a:cubicBezTo>
                    <a:pt x="3285596" y="102659"/>
                    <a:pt x="3293004" y="132716"/>
                    <a:pt x="3300412" y="166530"/>
                  </a:cubicBezTo>
                  <a:cubicBezTo>
                    <a:pt x="3300412" y="174044"/>
                    <a:pt x="3296708" y="177801"/>
                    <a:pt x="3289300" y="177801"/>
                  </a:cubicBezTo>
                  <a:cubicBezTo>
                    <a:pt x="3285596" y="177801"/>
                    <a:pt x="3281891" y="174044"/>
                    <a:pt x="3281891" y="170287"/>
                  </a:cubicBezTo>
                  <a:cubicBezTo>
                    <a:pt x="3274483" y="136473"/>
                    <a:pt x="3267075" y="106416"/>
                    <a:pt x="3255962" y="76359"/>
                  </a:cubicBezTo>
                  <a:cubicBezTo>
                    <a:pt x="3255962" y="72602"/>
                    <a:pt x="3255962" y="68845"/>
                    <a:pt x="3259666" y="65088"/>
                  </a:cubicBezTo>
                  <a:close/>
                  <a:moveTo>
                    <a:pt x="168173" y="57150"/>
                  </a:moveTo>
                  <a:cubicBezTo>
                    <a:pt x="175650" y="57150"/>
                    <a:pt x="179388" y="60921"/>
                    <a:pt x="179388" y="64691"/>
                  </a:cubicBezTo>
                  <a:cubicBezTo>
                    <a:pt x="179388" y="72232"/>
                    <a:pt x="175650" y="76002"/>
                    <a:pt x="171911" y="76002"/>
                  </a:cubicBezTo>
                  <a:cubicBezTo>
                    <a:pt x="134528" y="76002"/>
                    <a:pt x="100883" y="79772"/>
                    <a:pt x="74715" y="87313"/>
                  </a:cubicBezTo>
                  <a:cubicBezTo>
                    <a:pt x="74715" y="87313"/>
                    <a:pt x="74715" y="87313"/>
                    <a:pt x="70977" y="87313"/>
                  </a:cubicBezTo>
                  <a:cubicBezTo>
                    <a:pt x="67238" y="87313"/>
                    <a:pt x="63500" y="83543"/>
                    <a:pt x="63500" y="79772"/>
                  </a:cubicBezTo>
                  <a:cubicBezTo>
                    <a:pt x="63500" y="76002"/>
                    <a:pt x="67238" y="68461"/>
                    <a:pt x="70977" y="68461"/>
                  </a:cubicBezTo>
                  <a:cubicBezTo>
                    <a:pt x="100883" y="60921"/>
                    <a:pt x="134528" y="60921"/>
                    <a:pt x="168173" y="57150"/>
                  </a:cubicBezTo>
                  <a:close/>
                  <a:moveTo>
                    <a:pt x="3116519" y="46038"/>
                  </a:moveTo>
                  <a:cubicBezTo>
                    <a:pt x="3146835" y="46038"/>
                    <a:pt x="3180941" y="49742"/>
                    <a:pt x="3215046" y="49742"/>
                  </a:cubicBezTo>
                  <a:cubicBezTo>
                    <a:pt x="3218836" y="49742"/>
                    <a:pt x="3222625" y="53446"/>
                    <a:pt x="3222625" y="57151"/>
                  </a:cubicBezTo>
                  <a:cubicBezTo>
                    <a:pt x="3222625" y="60855"/>
                    <a:pt x="3218836" y="68263"/>
                    <a:pt x="3215046" y="68263"/>
                  </a:cubicBezTo>
                  <a:cubicBezTo>
                    <a:pt x="3180941" y="68263"/>
                    <a:pt x="3146835" y="64559"/>
                    <a:pt x="3116519" y="64559"/>
                  </a:cubicBezTo>
                  <a:cubicBezTo>
                    <a:pt x="3108940" y="64559"/>
                    <a:pt x="3105150" y="60855"/>
                    <a:pt x="3105150" y="57151"/>
                  </a:cubicBezTo>
                  <a:cubicBezTo>
                    <a:pt x="3105150" y="49742"/>
                    <a:pt x="3108940" y="46038"/>
                    <a:pt x="3116519" y="46038"/>
                  </a:cubicBezTo>
                  <a:close/>
                  <a:moveTo>
                    <a:pt x="330001" y="46038"/>
                  </a:moveTo>
                  <a:cubicBezTo>
                    <a:pt x="333771" y="46038"/>
                    <a:pt x="337542" y="49742"/>
                    <a:pt x="337542" y="53447"/>
                  </a:cubicBezTo>
                  <a:cubicBezTo>
                    <a:pt x="341312" y="57151"/>
                    <a:pt x="337542" y="60855"/>
                    <a:pt x="330001" y="64559"/>
                  </a:cubicBezTo>
                  <a:cubicBezTo>
                    <a:pt x="318690" y="64559"/>
                    <a:pt x="307379" y="68263"/>
                    <a:pt x="296068" y="68263"/>
                  </a:cubicBezTo>
                  <a:cubicBezTo>
                    <a:pt x="280987" y="71968"/>
                    <a:pt x="258365" y="75672"/>
                    <a:pt x="231973" y="75672"/>
                  </a:cubicBezTo>
                  <a:cubicBezTo>
                    <a:pt x="228202" y="79376"/>
                    <a:pt x="224432" y="75672"/>
                    <a:pt x="224432" y="68263"/>
                  </a:cubicBezTo>
                  <a:cubicBezTo>
                    <a:pt x="220662" y="64559"/>
                    <a:pt x="224432" y="60855"/>
                    <a:pt x="231973" y="60855"/>
                  </a:cubicBezTo>
                  <a:cubicBezTo>
                    <a:pt x="258365" y="57151"/>
                    <a:pt x="280987" y="53447"/>
                    <a:pt x="296068" y="49742"/>
                  </a:cubicBezTo>
                  <a:cubicBezTo>
                    <a:pt x="307379" y="49742"/>
                    <a:pt x="318690" y="46038"/>
                    <a:pt x="330001" y="46038"/>
                  </a:cubicBezTo>
                  <a:close/>
                  <a:moveTo>
                    <a:pt x="3058268" y="38166"/>
                  </a:moveTo>
                  <a:cubicBezTo>
                    <a:pt x="3060137" y="39555"/>
                    <a:pt x="3062006" y="42334"/>
                    <a:pt x="3063875" y="46038"/>
                  </a:cubicBezTo>
                  <a:cubicBezTo>
                    <a:pt x="3063875" y="49742"/>
                    <a:pt x="3060137" y="53446"/>
                    <a:pt x="3056399" y="53446"/>
                  </a:cubicBezTo>
                  <a:cubicBezTo>
                    <a:pt x="3056399" y="53446"/>
                    <a:pt x="3056399" y="53446"/>
                    <a:pt x="3052660" y="53446"/>
                  </a:cubicBezTo>
                  <a:cubicBezTo>
                    <a:pt x="3022754" y="60855"/>
                    <a:pt x="2989109" y="64559"/>
                    <a:pt x="2955464" y="68263"/>
                  </a:cubicBezTo>
                  <a:cubicBezTo>
                    <a:pt x="2951726" y="68263"/>
                    <a:pt x="2947987" y="64559"/>
                    <a:pt x="2947987" y="60855"/>
                  </a:cubicBezTo>
                  <a:cubicBezTo>
                    <a:pt x="2947987" y="53446"/>
                    <a:pt x="2947987" y="49742"/>
                    <a:pt x="2955464" y="49742"/>
                  </a:cubicBezTo>
                  <a:cubicBezTo>
                    <a:pt x="2989109" y="46038"/>
                    <a:pt x="3019015" y="42334"/>
                    <a:pt x="3052660" y="38629"/>
                  </a:cubicBezTo>
                  <a:cubicBezTo>
                    <a:pt x="3054529" y="36777"/>
                    <a:pt x="3056399" y="36777"/>
                    <a:pt x="3058268" y="38166"/>
                  </a:cubicBezTo>
                  <a:close/>
                  <a:moveTo>
                    <a:pt x="2797277" y="34925"/>
                  </a:moveTo>
                  <a:cubicBezTo>
                    <a:pt x="2827184" y="34925"/>
                    <a:pt x="2860829" y="34925"/>
                    <a:pt x="2894474" y="38629"/>
                  </a:cubicBezTo>
                  <a:cubicBezTo>
                    <a:pt x="2898212" y="38629"/>
                    <a:pt x="2901950" y="42333"/>
                    <a:pt x="2901950" y="46038"/>
                  </a:cubicBezTo>
                  <a:cubicBezTo>
                    <a:pt x="2901950" y="53446"/>
                    <a:pt x="2898212" y="57150"/>
                    <a:pt x="2894474" y="57150"/>
                  </a:cubicBezTo>
                  <a:cubicBezTo>
                    <a:pt x="2860829" y="53446"/>
                    <a:pt x="2827184" y="53446"/>
                    <a:pt x="2793539" y="49742"/>
                  </a:cubicBezTo>
                  <a:cubicBezTo>
                    <a:pt x="2789801" y="49742"/>
                    <a:pt x="2786062" y="46038"/>
                    <a:pt x="2786062" y="42333"/>
                  </a:cubicBezTo>
                  <a:cubicBezTo>
                    <a:pt x="2786062" y="38629"/>
                    <a:pt x="2789801" y="34925"/>
                    <a:pt x="2797277" y="34925"/>
                  </a:cubicBezTo>
                  <a:close/>
                  <a:moveTo>
                    <a:pt x="393955" y="34925"/>
                  </a:moveTo>
                  <a:cubicBezTo>
                    <a:pt x="428061" y="38629"/>
                    <a:pt x="458377" y="42334"/>
                    <a:pt x="492483" y="49742"/>
                  </a:cubicBezTo>
                  <a:cubicBezTo>
                    <a:pt x="496272" y="49742"/>
                    <a:pt x="500062" y="53446"/>
                    <a:pt x="500062" y="57150"/>
                  </a:cubicBezTo>
                  <a:cubicBezTo>
                    <a:pt x="500062" y="64559"/>
                    <a:pt x="496272" y="68263"/>
                    <a:pt x="488693" y="64559"/>
                  </a:cubicBezTo>
                  <a:cubicBezTo>
                    <a:pt x="458377" y="60855"/>
                    <a:pt x="424272" y="57150"/>
                    <a:pt x="390166" y="53446"/>
                  </a:cubicBezTo>
                  <a:cubicBezTo>
                    <a:pt x="386376" y="53446"/>
                    <a:pt x="382587" y="46038"/>
                    <a:pt x="382587" y="42334"/>
                  </a:cubicBezTo>
                  <a:cubicBezTo>
                    <a:pt x="382587" y="38629"/>
                    <a:pt x="390166" y="34925"/>
                    <a:pt x="393955" y="34925"/>
                  </a:cubicBezTo>
                  <a:close/>
                  <a:moveTo>
                    <a:pt x="2474452" y="23813"/>
                  </a:moveTo>
                  <a:cubicBezTo>
                    <a:pt x="2508097" y="23813"/>
                    <a:pt x="2541742" y="23813"/>
                    <a:pt x="2575387" y="23813"/>
                  </a:cubicBezTo>
                  <a:cubicBezTo>
                    <a:pt x="2579125" y="23813"/>
                    <a:pt x="2582863" y="27623"/>
                    <a:pt x="2582863" y="35243"/>
                  </a:cubicBezTo>
                  <a:cubicBezTo>
                    <a:pt x="2582863" y="39053"/>
                    <a:pt x="2579125" y="42863"/>
                    <a:pt x="2575387" y="42863"/>
                  </a:cubicBezTo>
                  <a:cubicBezTo>
                    <a:pt x="2571648" y="42863"/>
                    <a:pt x="2571648" y="42863"/>
                    <a:pt x="2571648" y="42863"/>
                  </a:cubicBezTo>
                  <a:cubicBezTo>
                    <a:pt x="2541742" y="42863"/>
                    <a:pt x="2508097" y="42863"/>
                    <a:pt x="2474452" y="42863"/>
                  </a:cubicBezTo>
                  <a:cubicBezTo>
                    <a:pt x="2470714" y="42863"/>
                    <a:pt x="2466975" y="39053"/>
                    <a:pt x="2466975" y="31433"/>
                  </a:cubicBezTo>
                  <a:cubicBezTo>
                    <a:pt x="2466975" y="27623"/>
                    <a:pt x="2470714" y="23813"/>
                    <a:pt x="2474452" y="23813"/>
                  </a:cubicBezTo>
                  <a:close/>
                  <a:moveTo>
                    <a:pt x="796811" y="22906"/>
                  </a:moveTo>
                  <a:cubicBezTo>
                    <a:pt x="804295" y="19050"/>
                    <a:pt x="808037" y="26761"/>
                    <a:pt x="808037" y="30616"/>
                  </a:cubicBezTo>
                  <a:cubicBezTo>
                    <a:pt x="808037" y="34472"/>
                    <a:pt x="804295" y="38327"/>
                    <a:pt x="800553" y="38327"/>
                  </a:cubicBezTo>
                  <a:cubicBezTo>
                    <a:pt x="770617" y="42183"/>
                    <a:pt x="740682" y="42183"/>
                    <a:pt x="710746" y="46038"/>
                  </a:cubicBezTo>
                  <a:cubicBezTo>
                    <a:pt x="707004" y="46038"/>
                    <a:pt x="703262" y="42183"/>
                    <a:pt x="703262" y="34472"/>
                  </a:cubicBezTo>
                  <a:cubicBezTo>
                    <a:pt x="703262" y="30616"/>
                    <a:pt x="707004" y="26761"/>
                    <a:pt x="710746" y="26761"/>
                  </a:cubicBezTo>
                  <a:cubicBezTo>
                    <a:pt x="740682" y="22906"/>
                    <a:pt x="770617" y="22906"/>
                    <a:pt x="796811" y="22906"/>
                  </a:cubicBezTo>
                  <a:close/>
                  <a:moveTo>
                    <a:pt x="655355" y="22333"/>
                  </a:moveTo>
                  <a:cubicBezTo>
                    <a:pt x="657250" y="23740"/>
                    <a:pt x="658197" y="26555"/>
                    <a:pt x="658197" y="30307"/>
                  </a:cubicBezTo>
                  <a:cubicBezTo>
                    <a:pt x="661987" y="34059"/>
                    <a:pt x="658197" y="37811"/>
                    <a:pt x="650618" y="37811"/>
                  </a:cubicBezTo>
                  <a:cubicBezTo>
                    <a:pt x="620302" y="45316"/>
                    <a:pt x="586197" y="52821"/>
                    <a:pt x="555880" y="60325"/>
                  </a:cubicBezTo>
                  <a:cubicBezTo>
                    <a:pt x="548301" y="60325"/>
                    <a:pt x="544512" y="56573"/>
                    <a:pt x="544512" y="52821"/>
                  </a:cubicBezTo>
                  <a:cubicBezTo>
                    <a:pt x="544512" y="49068"/>
                    <a:pt x="544512" y="41564"/>
                    <a:pt x="552091" y="41564"/>
                  </a:cubicBezTo>
                  <a:cubicBezTo>
                    <a:pt x="582407" y="34059"/>
                    <a:pt x="616513" y="26555"/>
                    <a:pt x="646829" y="22802"/>
                  </a:cubicBezTo>
                  <a:cubicBezTo>
                    <a:pt x="650618" y="20926"/>
                    <a:pt x="653461" y="20926"/>
                    <a:pt x="655355" y="22333"/>
                  </a:cubicBezTo>
                  <a:close/>
                  <a:moveTo>
                    <a:pt x="2639218" y="19050"/>
                  </a:moveTo>
                  <a:cubicBezTo>
                    <a:pt x="2650529" y="22860"/>
                    <a:pt x="2661840" y="22860"/>
                    <a:pt x="2676922" y="26670"/>
                  </a:cubicBezTo>
                  <a:cubicBezTo>
                    <a:pt x="2695773" y="30480"/>
                    <a:pt x="2714625" y="34290"/>
                    <a:pt x="2733476" y="38100"/>
                  </a:cubicBezTo>
                  <a:cubicBezTo>
                    <a:pt x="2741017" y="38100"/>
                    <a:pt x="2744787" y="41910"/>
                    <a:pt x="2741017" y="45720"/>
                  </a:cubicBezTo>
                  <a:cubicBezTo>
                    <a:pt x="2741017" y="53340"/>
                    <a:pt x="2737247" y="57150"/>
                    <a:pt x="2733476" y="53340"/>
                  </a:cubicBezTo>
                  <a:cubicBezTo>
                    <a:pt x="2733476" y="53340"/>
                    <a:pt x="2729706" y="53340"/>
                    <a:pt x="2729706" y="53340"/>
                  </a:cubicBezTo>
                  <a:cubicBezTo>
                    <a:pt x="2710854" y="49530"/>
                    <a:pt x="2692003" y="49530"/>
                    <a:pt x="2673151" y="45720"/>
                  </a:cubicBezTo>
                  <a:cubicBezTo>
                    <a:pt x="2658070" y="41910"/>
                    <a:pt x="2646759" y="38100"/>
                    <a:pt x="2635448" y="38100"/>
                  </a:cubicBezTo>
                  <a:cubicBezTo>
                    <a:pt x="2627908" y="38100"/>
                    <a:pt x="2624137" y="30480"/>
                    <a:pt x="2627908" y="26670"/>
                  </a:cubicBezTo>
                  <a:cubicBezTo>
                    <a:pt x="2627908" y="22860"/>
                    <a:pt x="2631678" y="19050"/>
                    <a:pt x="2639218" y="19050"/>
                  </a:cubicBezTo>
                  <a:close/>
                  <a:moveTo>
                    <a:pt x="2153826" y="19050"/>
                  </a:moveTo>
                  <a:cubicBezTo>
                    <a:pt x="2180167" y="19050"/>
                    <a:pt x="2210271" y="19050"/>
                    <a:pt x="2236611" y="19050"/>
                  </a:cubicBezTo>
                  <a:cubicBezTo>
                    <a:pt x="2244137" y="19050"/>
                    <a:pt x="2247900" y="22860"/>
                    <a:pt x="2247900" y="30480"/>
                  </a:cubicBezTo>
                  <a:cubicBezTo>
                    <a:pt x="2244137" y="34290"/>
                    <a:pt x="2244137" y="38100"/>
                    <a:pt x="2236611" y="38100"/>
                  </a:cubicBezTo>
                  <a:cubicBezTo>
                    <a:pt x="2210271" y="38100"/>
                    <a:pt x="2180167" y="38100"/>
                    <a:pt x="2153826" y="38100"/>
                  </a:cubicBezTo>
                  <a:cubicBezTo>
                    <a:pt x="2146300" y="38100"/>
                    <a:pt x="2146300" y="34290"/>
                    <a:pt x="2146300" y="26670"/>
                  </a:cubicBezTo>
                  <a:cubicBezTo>
                    <a:pt x="2146300" y="22860"/>
                    <a:pt x="2150063" y="19050"/>
                    <a:pt x="2153826" y="19050"/>
                  </a:cubicBezTo>
                  <a:close/>
                  <a:moveTo>
                    <a:pt x="2316265" y="15875"/>
                  </a:moveTo>
                  <a:cubicBezTo>
                    <a:pt x="2349910" y="19646"/>
                    <a:pt x="2379817" y="23416"/>
                    <a:pt x="2413462" y="27186"/>
                  </a:cubicBezTo>
                  <a:cubicBezTo>
                    <a:pt x="2417200" y="27186"/>
                    <a:pt x="2420938" y="34727"/>
                    <a:pt x="2420938" y="38497"/>
                  </a:cubicBezTo>
                  <a:cubicBezTo>
                    <a:pt x="2420938" y="42268"/>
                    <a:pt x="2417200" y="46038"/>
                    <a:pt x="2413462" y="46038"/>
                  </a:cubicBezTo>
                  <a:cubicBezTo>
                    <a:pt x="2379817" y="42268"/>
                    <a:pt x="2346172" y="38497"/>
                    <a:pt x="2312527" y="34727"/>
                  </a:cubicBezTo>
                  <a:cubicBezTo>
                    <a:pt x="2308789" y="34727"/>
                    <a:pt x="2305050" y="27186"/>
                    <a:pt x="2305050" y="23416"/>
                  </a:cubicBezTo>
                  <a:cubicBezTo>
                    <a:pt x="2305050" y="19646"/>
                    <a:pt x="2312527" y="15875"/>
                    <a:pt x="2316265" y="15875"/>
                  </a:cubicBezTo>
                  <a:close/>
                  <a:moveTo>
                    <a:pt x="1995744" y="12700"/>
                  </a:moveTo>
                  <a:cubicBezTo>
                    <a:pt x="2018481" y="16404"/>
                    <a:pt x="2041218" y="16404"/>
                    <a:pt x="2067745" y="16404"/>
                  </a:cubicBezTo>
                  <a:cubicBezTo>
                    <a:pt x="2075324" y="16404"/>
                    <a:pt x="2082903" y="16404"/>
                    <a:pt x="2094271" y="16404"/>
                  </a:cubicBezTo>
                  <a:cubicBezTo>
                    <a:pt x="2098061" y="16404"/>
                    <a:pt x="2101850" y="23813"/>
                    <a:pt x="2101850" y="27517"/>
                  </a:cubicBezTo>
                  <a:cubicBezTo>
                    <a:pt x="2101850" y="31221"/>
                    <a:pt x="2098061" y="34925"/>
                    <a:pt x="2094271" y="34925"/>
                  </a:cubicBezTo>
                  <a:cubicBezTo>
                    <a:pt x="2082903" y="34925"/>
                    <a:pt x="2075324" y="34925"/>
                    <a:pt x="2063955" y="34925"/>
                  </a:cubicBezTo>
                  <a:cubicBezTo>
                    <a:pt x="2041218" y="34925"/>
                    <a:pt x="2018481" y="34925"/>
                    <a:pt x="1991954" y="31221"/>
                  </a:cubicBezTo>
                  <a:cubicBezTo>
                    <a:pt x="1988165" y="31221"/>
                    <a:pt x="1984375" y="27517"/>
                    <a:pt x="1984375" y="23813"/>
                  </a:cubicBezTo>
                  <a:cubicBezTo>
                    <a:pt x="1984375" y="16404"/>
                    <a:pt x="1988165" y="12700"/>
                    <a:pt x="1995744" y="12700"/>
                  </a:cubicBezTo>
                  <a:close/>
                  <a:moveTo>
                    <a:pt x="874968" y="7938"/>
                  </a:moveTo>
                  <a:cubicBezTo>
                    <a:pt x="890126" y="11819"/>
                    <a:pt x="905285" y="15699"/>
                    <a:pt x="920443" y="15699"/>
                  </a:cubicBezTo>
                  <a:cubicBezTo>
                    <a:pt x="935601" y="19580"/>
                    <a:pt x="954548" y="19580"/>
                    <a:pt x="973496" y="23460"/>
                  </a:cubicBezTo>
                  <a:cubicBezTo>
                    <a:pt x="977285" y="23460"/>
                    <a:pt x="981075" y="31221"/>
                    <a:pt x="981075" y="35102"/>
                  </a:cubicBezTo>
                  <a:cubicBezTo>
                    <a:pt x="981075" y="38983"/>
                    <a:pt x="973496" y="42863"/>
                    <a:pt x="969706" y="42863"/>
                  </a:cubicBezTo>
                  <a:cubicBezTo>
                    <a:pt x="950759" y="38983"/>
                    <a:pt x="935601" y="38983"/>
                    <a:pt x="916653" y="35102"/>
                  </a:cubicBezTo>
                  <a:cubicBezTo>
                    <a:pt x="901495" y="31221"/>
                    <a:pt x="886337" y="31221"/>
                    <a:pt x="871179" y="27341"/>
                  </a:cubicBezTo>
                  <a:cubicBezTo>
                    <a:pt x="867389" y="27341"/>
                    <a:pt x="863600" y="23460"/>
                    <a:pt x="863600" y="15699"/>
                  </a:cubicBezTo>
                  <a:cubicBezTo>
                    <a:pt x="863600" y="11819"/>
                    <a:pt x="867389" y="7938"/>
                    <a:pt x="874968" y="7938"/>
                  </a:cubicBezTo>
                  <a:close/>
                  <a:moveTo>
                    <a:pt x="1835199" y="4763"/>
                  </a:moveTo>
                  <a:cubicBezTo>
                    <a:pt x="1868686" y="8534"/>
                    <a:pt x="1902172" y="12304"/>
                    <a:pt x="1931938" y="16074"/>
                  </a:cubicBezTo>
                  <a:cubicBezTo>
                    <a:pt x="1939380" y="16074"/>
                    <a:pt x="1943100" y="19845"/>
                    <a:pt x="1939380" y="27385"/>
                  </a:cubicBezTo>
                  <a:cubicBezTo>
                    <a:pt x="1939380" y="31156"/>
                    <a:pt x="1935659" y="34926"/>
                    <a:pt x="1931938" y="34926"/>
                  </a:cubicBezTo>
                  <a:cubicBezTo>
                    <a:pt x="1898452" y="31156"/>
                    <a:pt x="1864965" y="27385"/>
                    <a:pt x="1835199" y="23615"/>
                  </a:cubicBezTo>
                  <a:cubicBezTo>
                    <a:pt x="1827758" y="23615"/>
                    <a:pt x="1824037" y="19845"/>
                    <a:pt x="1824037" y="12304"/>
                  </a:cubicBezTo>
                  <a:cubicBezTo>
                    <a:pt x="1827758" y="8534"/>
                    <a:pt x="1831479" y="4763"/>
                    <a:pt x="1835199" y="4763"/>
                  </a:cubicBezTo>
                  <a:close/>
                  <a:moveTo>
                    <a:pt x="1273664" y="4763"/>
                  </a:moveTo>
                  <a:cubicBezTo>
                    <a:pt x="1277388" y="4763"/>
                    <a:pt x="1281113" y="8467"/>
                    <a:pt x="1281113" y="15876"/>
                  </a:cubicBezTo>
                  <a:cubicBezTo>
                    <a:pt x="1281113" y="19580"/>
                    <a:pt x="1277388" y="23284"/>
                    <a:pt x="1273664" y="23284"/>
                  </a:cubicBezTo>
                  <a:cubicBezTo>
                    <a:pt x="1247592" y="23284"/>
                    <a:pt x="1217796" y="26988"/>
                    <a:pt x="1191724" y="26988"/>
                  </a:cubicBezTo>
                  <a:cubicBezTo>
                    <a:pt x="1187999" y="26988"/>
                    <a:pt x="1184275" y="23284"/>
                    <a:pt x="1184275" y="15876"/>
                  </a:cubicBezTo>
                  <a:cubicBezTo>
                    <a:pt x="1184275" y="12171"/>
                    <a:pt x="1187999" y="8467"/>
                    <a:pt x="1191724" y="8467"/>
                  </a:cubicBezTo>
                  <a:cubicBezTo>
                    <a:pt x="1217796" y="8467"/>
                    <a:pt x="1247592" y="4763"/>
                    <a:pt x="1273664" y="4763"/>
                  </a:cubicBezTo>
                  <a:close/>
                  <a:moveTo>
                    <a:pt x="1130761" y="4763"/>
                  </a:moveTo>
                  <a:cubicBezTo>
                    <a:pt x="1134500" y="4763"/>
                    <a:pt x="1138238" y="8534"/>
                    <a:pt x="1138238" y="12304"/>
                  </a:cubicBezTo>
                  <a:cubicBezTo>
                    <a:pt x="1138238" y="16074"/>
                    <a:pt x="1138238" y="23615"/>
                    <a:pt x="1130761" y="23615"/>
                  </a:cubicBezTo>
                  <a:cubicBezTo>
                    <a:pt x="1100855" y="27385"/>
                    <a:pt x="1067210" y="31156"/>
                    <a:pt x="1033565" y="34926"/>
                  </a:cubicBezTo>
                  <a:cubicBezTo>
                    <a:pt x="1029827" y="34926"/>
                    <a:pt x="1026088" y="31156"/>
                    <a:pt x="1022350" y="27385"/>
                  </a:cubicBezTo>
                  <a:cubicBezTo>
                    <a:pt x="1022350" y="23615"/>
                    <a:pt x="1026088" y="19845"/>
                    <a:pt x="1033565" y="16074"/>
                  </a:cubicBezTo>
                  <a:cubicBezTo>
                    <a:pt x="1063471" y="12304"/>
                    <a:pt x="1097116" y="8534"/>
                    <a:pt x="1130761" y="4763"/>
                  </a:cubicBezTo>
                  <a:close/>
                  <a:moveTo>
                    <a:pt x="1769960" y="0"/>
                  </a:moveTo>
                  <a:cubicBezTo>
                    <a:pt x="1777437" y="0"/>
                    <a:pt x="1781175" y="3771"/>
                    <a:pt x="1781175" y="11311"/>
                  </a:cubicBezTo>
                  <a:cubicBezTo>
                    <a:pt x="1781175" y="15082"/>
                    <a:pt x="1777437" y="18852"/>
                    <a:pt x="1773699" y="18852"/>
                  </a:cubicBezTo>
                  <a:cubicBezTo>
                    <a:pt x="1740054" y="22622"/>
                    <a:pt x="1706409" y="26393"/>
                    <a:pt x="1676502" y="30163"/>
                  </a:cubicBezTo>
                  <a:cubicBezTo>
                    <a:pt x="1669026" y="30163"/>
                    <a:pt x="1665287" y="26393"/>
                    <a:pt x="1665287" y="18852"/>
                  </a:cubicBezTo>
                  <a:cubicBezTo>
                    <a:pt x="1665287" y="15082"/>
                    <a:pt x="1669026" y="11311"/>
                    <a:pt x="1672764" y="11311"/>
                  </a:cubicBezTo>
                  <a:cubicBezTo>
                    <a:pt x="1706409" y="7541"/>
                    <a:pt x="1736315" y="3771"/>
                    <a:pt x="1769960" y="0"/>
                  </a:cubicBezTo>
                  <a:close/>
                  <a:moveTo>
                    <a:pt x="1514731" y="0"/>
                  </a:moveTo>
                  <a:cubicBezTo>
                    <a:pt x="1548836" y="3856"/>
                    <a:pt x="1579153" y="3856"/>
                    <a:pt x="1613258" y="7711"/>
                  </a:cubicBezTo>
                  <a:cubicBezTo>
                    <a:pt x="1617048" y="7711"/>
                    <a:pt x="1620837" y="11566"/>
                    <a:pt x="1620837" y="19277"/>
                  </a:cubicBezTo>
                  <a:cubicBezTo>
                    <a:pt x="1620837" y="23133"/>
                    <a:pt x="1617048" y="26988"/>
                    <a:pt x="1613258" y="26988"/>
                  </a:cubicBezTo>
                  <a:cubicBezTo>
                    <a:pt x="1579153" y="23133"/>
                    <a:pt x="1545047" y="23133"/>
                    <a:pt x="1510941" y="19277"/>
                  </a:cubicBezTo>
                  <a:cubicBezTo>
                    <a:pt x="1507152" y="19277"/>
                    <a:pt x="1503362" y="15422"/>
                    <a:pt x="1503362" y="7711"/>
                  </a:cubicBezTo>
                  <a:cubicBezTo>
                    <a:pt x="1503362" y="3856"/>
                    <a:pt x="1507152" y="0"/>
                    <a:pt x="1514731" y="0"/>
                  </a:cubicBezTo>
                  <a:close/>
                  <a:moveTo>
                    <a:pt x="1352794" y="0"/>
                  </a:moveTo>
                  <a:cubicBezTo>
                    <a:pt x="1379293" y="3969"/>
                    <a:pt x="1405792" y="3969"/>
                    <a:pt x="1432291" y="3969"/>
                  </a:cubicBezTo>
                  <a:cubicBezTo>
                    <a:pt x="1436076" y="3969"/>
                    <a:pt x="1439862" y="11907"/>
                    <a:pt x="1436076" y="15875"/>
                  </a:cubicBezTo>
                  <a:cubicBezTo>
                    <a:pt x="1436076" y="19844"/>
                    <a:pt x="1432291" y="23813"/>
                    <a:pt x="1428505" y="23813"/>
                  </a:cubicBezTo>
                  <a:cubicBezTo>
                    <a:pt x="1402006" y="23813"/>
                    <a:pt x="1375507" y="23813"/>
                    <a:pt x="1349008" y="19844"/>
                  </a:cubicBezTo>
                  <a:cubicBezTo>
                    <a:pt x="1345222" y="19844"/>
                    <a:pt x="1341437" y="15875"/>
                    <a:pt x="1345222" y="11907"/>
                  </a:cubicBezTo>
                  <a:cubicBezTo>
                    <a:pt x="1345222" y="7938"/>
                    <a:pt x="1349008" y="0"/>
                    <a:pt x="1352794" y="0"/>
                  </a:cubicBezTo>
                  <a:close/>
                </a:path>
              </a:pathLst>
            </a:custGeom>
            <a:solidFill>
              <a:schemeClr val="accent6">
                <a:lumMod val="75000"/>
              </a:schemeClr>
            </a:solidFill>
            <a:ln>
              <a:solidFill>
                <a:schemeClr val="accent6">
                  <a:lumMod val="75000"/>
                </a:schemeClr>
              </a:solidFill>
            </a:ln>
          </p:spPr>
          <p:txBody>
            <a:bodyPr/>
            <a:lstStyle/>
            <a:p>
              <a:pPr defTabSz="342900">
                <a:defRPr/>
              </a:pPr>
              <a:endParaRPr lang="zh-CN" altLang="en-US">
                <a:solidFill>
                  <a:srgbClr val="000000"/>
                </a:solidFill>
                <a:latin typeface="Calibri" panose="020F0502020204030204" pitchFamily="34" charset="0"/>
                <a:ea typeface="字魂36号-正文宋楷" panose="02000000000000000000" pitchFamily="2" charset="-122"/>
                <a:cs typeface="Calibri" panose="020F0502020204030204" pitchFamily="34" charset="0"/>
              </a:endParaRPr>
            </a:p>
          </p:txBody>
        </p:sp>
      </p:grpSp>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623" y="4245935"/>
            <a:ext cx="651251" cy="914074"/>
          </a:xfrm>
          <a:prstGeom prst="rect">
            <a:avLst/>
          </a:prstGeom>
        </p:spPr>
      </p:pic>
      <p:sp>
        <p:nvSpPr>
          <p:cNvPr id="8" name="Text Box 12">
            <a:extLst>
              <a:ext uri="{FF2B5EF4-FFF2-40B4-BE49-F238E27FC236}">
                <a16:creationId xmlns:a16="http://schemas.microsoft.com/office/drawing/2014/main" id="{254E615F-ECE5-4E4C-9517-FB6D39E9D754}"/>
              </a:ext>
            </a:extLst>
          </p:cNvPr>
          <p:cNvSpPr txBox="1">
            <a:spLocks noChangeArrowheads="1"/>
          </p:cNvSpPr>
          <p:nvPr/>
        </p:nvSpPr>
        <p:spPr bwMode="auto">
          <a:xfrm>
            <a:off x="571628" y="397143"/>
            <a:ext cx="8189600" cy="4487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30000"/>
              </a:lnSpc>
            </a:pPr>
            <a:r>
              <a:rPr lang="en-US" altLang="en-US" sz="2400" b="1" dirty="0">
                <a:latin typeface="Times New Roman" panose="02020603050405020304" pitchFamily="18" charset="0"/>
              </a:rPr>
              <a:t> </a:t>
            </a:r>
            <a:r>
              <a:rPr lang="vi-VN" altLang="en-US" sz="2400" b="1" dirty="0">
                <a:latin typeface="Times New Roman" panose="02020603050405020304" pitchFamily="18" charset="0"/>
              </a:rPr>
              <a:t>	</a:t>
            </a:r>
            <a:r>
              <a:rPr lang="vi-VN" sz="2200" b="1" dirty="0">
                <a:solidFill>
                  <a:srgbClr val="000C3A"/>
                </a:solidFill>
                <a:cs typeface="Arial" panose="020B0604020202020204" pitchFamily="34" charset="0"/>
              </a:rPr>
              <a:t>- Để có một ngôi làng như </a:t>
            </a:r>
            <a:r>
              <a:rPr lang="vi-VN" sz="2200" b="1" dirty="0">
                <a:solidFill>
                  <a:srgbClr val="FF0000"/>
                </a:solidFill>
                <a:cs typeface="Arial" panose="020B0604020202020204" pitchFamily="34" charset="0"/>
              </a:rPr>
              <a:t>mọi ngôi làng </a:t>
            </a:r>
            <a:r>
              <a:rPr lang="vi-VN" sz="2200" b="1" dirty="0">
                <a:solidFill>
                  <a:srgbClr val="000C3A"/>
                </a:solidFill>
                <a:cs typeface="Arial" panose="020B0604020202020204" pitchFamily="34" charset="0"/>
              </a:rPr>
              <a:t>ở trên đất liền, rồi sẽ có </a:t>
            </a:r>
            <a:r>
              <a:rPr lang="vi-VN" sz="2200" b="1" dirty="0">
                <a:solidFill>
                  <a:srgbClr val="FF0000"/>
                </a:solidFill>
                <a:cs typeface="Arial" panose="020B0604020202020204" pitchFamily="34" charset="0"/>
              </a:rPr>
              <a:t>chợ</a:t>
            </a:r>
            <a:r>
              <a:rPr lang="vi-VN" sz="2200" b="1" dirty="0">
                <a:solidFill>
                  <a:srgbClr val="000C3A"/>
                </a:solidFill>
                <a:cs typeface="Arial" panose="020B0604020202020204" pitchFamily="34" charset="0"/>
              </a:rPr>
              <a:t>, có </a:t>
            </a:r>
            <a:r>
              <a:rPr lang="vi-VN" sz="2200" b="1" dirty="0">
                <a:solidFill>
                  <a:srgbClr val="FF0000"/>
                </a:solidFill>
                <a:cs typeface="Arial" panose="020B0604020202020204" pitchFamily="34" charset="0"/>
              </a:rPr>
              <a:t>trường học</a:t>
            </a:r>
            <a:r>
              <a:rPr lang="vi-VN" sz="2200" b="1" dirty="0">
                <a:solidFill>
                  <a:srgbClr val="000C3A"/>
                </a:solidFill>
                <a:cs typeface="Arial" panose="020B0604020202020204" pitchFamily="34" charset="0"/>
              </a:rPr>
              <a:t>, có </a:t>
            </a:r>
            <a:r>
              <a:rPr lang="vi-VN" sz="2200" b="1" dirty="0">
                <a:solidFill>
                  <a:srgbClr val="FF0000"/>
                </a:solidFill>
                <a:cs typeface="Arial" panose="020B0604020202020204" pitchFamily="34" charset="0"/>
              </a:rPr>
              <a:t>nghĩa trang</a:t>
            </a:r>
            <a:r>
              <a:rPr lang="vi-VN" sz="2200" b="1" dirty="0">
                <a:solidFill>
                  <a:srgbClr val="000C3A"/>
                </a:solidFill>
                <a:cs typeface="Arial" panose="020B0604020202020204" pitchFamily="34" charset="0"/>
              </a:rPr>
              <a:t>…</a:t>
            </a:r>
          </a:p>
          <a:p>
            <a:pPr algn="just">
              <a:lnSpc>
                <a:spcPct val="130000"/>
              </a:lnSpc>
            </a:pPr>
            <a:r>
              <a:rPr lang="vi-VN" sz="2200" b="1" dirty="0">
                <a:solidFill>
                  <a:srgbClr val="000C3A"/>
                </a:solidFill>
                <a:cs typeface="Arial" panose="020B0604020202020204" pitchFamily="34" charset="0"/>
              </a:rPr>
              <a:t>     	Bố Nhụ nói tiếp như trong một giấc mơ, rồi </a:t>
            </a:r>
            <a:r>
              <a:rPr lang="vi-VN" sz="2200" b="1" dirty="0">
                <a:solidFill>
                  <a:srgbClr val="FF0000"/>
                </a:solidFill>
                <a:cs typeface="Arial" panose="020B0604020202020204" pitchFamily="34" charset="0"/>
              </a:rPr>
              <a:t>bất ngờ</a:t>
            </a:r>
            <a:r>
              <a:rPr lang="vi-VN" sz="2200" b="1" dirty="0">
                <a:solidFill>
                  <a:srgbClr val="000C3A"/>
                </a:solidFill>
                <a:cs typeface="Arial" panose="020B0604020202020204" pitchFamily="34" charset="0"/>
              </a:rPr>
              <a:t>, vỗ vào vai Nhụ:</a:t>
            </a:r>
          </a:p>
          <a:p>
            <a:pPr algn="just">
              <a:lnSpc>
                <a:spcPct val="130000"/>
              </a:lnSpc>
            </a:pPr>
            <a:r>
              <a:rPr lang="vi-VN" sz="2200" b="1" dirty="0">
                <a:solidFill>
                  <a:srgbClr val="000C3A"/>
                </a:solidFill>
                <a:cs typeface="Arial" panose="020B0604020202020204" pitchFamily="34" charset="0"/>
              </a:rPr>
              <a:t>	- Thế nào con, </a:t>
            </a:r>
            <a:r>
              <a:rPr lang="vi-VN" sz="2200" b="1" dirty="0">
                <a:solidFill>
                  <a:srgbClr val="FF0000"/>
                </a:solidFill>
                <a:cs typeface="Arial" panose="020B0604020202020204" pitchFamily="34" charset="0"/>
              </a:rPr>
              <a:t>đi với bố </a:t>
            </a:r>
            <a:r>
              <a:rPr lang="vi-VN" sz="2200" b="1" dirty="0">
                <a:solidFill>
                  <a:srgbClr val="000C3A"/>
                </a:solidFill>
                <a:cs typeface="Arial" panose="020B0604020202020204" pitchFamily="34" charset="0"/>
              </a:rPr>
              <a:t>chứ?</a:t>
            </a:r>
          </a:p>
          <a:p>
            <a:pPr algn="just">
              <a:lnSpc>
                <a:spcPct val="130000"/>
              </a:lnSpc>
            </a:pPr>
            <a:r>
              <a:rPr lang="vi-VN" sz="2200" b="1" dirty="0">
                <a:solidFill>
                  <a:srgbClr val="000C3A"/>
                </a:solidFill>
                <a:cs typeface="Arial" panose="020B0604020202020204" pitchFamily="34" charset="0"/>
              </a:rPr>
              <a:t>	- Vâng! Nhụ đáp nhẹ.</a:t>
            </a:r>
          </a:p>
          <a:p>
            <a:pPr algn="just">
              <a:lnSpc>
                <a:spcPct val="130000"/>
              </a:lnSpc>
            </a:pPr>
            <a:r>
              <a:rPr lang="vi-VN" sz="2200" b="1" dirty="0">
                <a:solidFill>
                  <a:srgbClr val="000C3A"/>
                </a:solidFill>
                <a:cs typeface="Arial" panose="020B0604020202020204" pitchFamily="34" charset="0"/>
              </a:rPr>
              <a:t>      	Vậy là việc đã </a:t>
            </a:r>
            <a:r>
              <a:rPr lang="vi-VN" sz="2200" b="1" dirty="0">
                <a:solidFill>
                  <a:srgbClr val="FF0000"/>
                </a:solidFill>
                <a:cs typeface="Arial" panose="020B0604020202020204" pitchFamily="34" charset="0"/>
              </a:rPr>
              <a:t>quyết định </a:t>
            </a:r>
            <a:r>
              <a:rPr lang="vi-VN" sz="2200" b="1" dirty="0">
                <a:solidFill>
                  <a:srgbClr val="000C3A"/>
                </a:solidFill>
                <a:cs typeface="Arial" panose="020B0604020202020204" pitchFamily="34" charset="0"/>
              </a:rPr>
              <a:t>rồi. Nhụ </a:t>
            </a:r>
            <a:r>
              <a:rPr lang="vi-VN" sz="2200" b="1" dirty="0">
                <a:solidFill>
                  <a:srgbClr val="FF0000"/>
                </a:solidFill>
                <a:cs typeface="Arial" panose="020B0604020202020204" pitchFamily="34" charset="0"/>
              </a:rPr>
              <a:t>đi</a:t>
            </a:r>
            <a:r>
              <a:rPr lang="vi-VN" sz="2200" b="1" dirty="0">
                <a:solidFill>
                  <a:srgbClr val="000C3A"/>
                </a:solidFill>
                <a:cs typeface="Arial" panose="020B0604020202020204" pitchFamily="34" charset="0"/>
              </a:rPr>
              <a:t> và sau đó </a:t>
            </a:r>
            <a:r>
              <a:rPr lang="vi-VN" sz="2200" b="1" dirty="0">
                <a:solidFill>
                  <a:srgbClr val="FF0000"/>
                </a:solidFill>
                <a:cs typeface="Arial" panose="020B0604020202020204" pitchFamily="34" charset="0"/>
              </a:rPr>
              <a:t>cả nhà </a:t>
            </a:r>
            <a:r>
              <a:rPr lang="vi-VN" sz="2200" b="1" dirty="0">
                <a:solidFill>
                  <a:srgbClr val="000C3A"/>
                </a:solidFill>
                <a:cs typeface="Arial" panose="020B0604020202020204" pitchFamily="34" charset="0"/>
              </a:rPr>
              <a:t>sẽ đi. Đã có một làng Bạch Đằng Giang do </a:t>
            </a:r>
            <a:r>
              <a:rPr lang="vi-VN" sz="2200" b="1" dirty="0">
                <a:solidFill>
                  <a:srgbClr val="FF0000"/>
                </a:solidFill>
                <a:cs typeface="Arial" panose="020B0604020202020204" pitchFamily="34" charset="0"/>
              </a:rPr>
              <a:t>những người dân chài</a:t>
            </a:r>
            <a:r>
              <a:rPr lang="vi-VN" sz="2200" b="1" dirty="0">
                <a:solidFill>
                  <a:srgbClr val="000C3A"/>
                </a:solidFill>
                <a:cs typeface="Arial" panose="020B0604020202020204" pitchFamily="34" charset="0"/>
              </a:rPr>
              <a:t> lập ra ở đảo Mõm Cá Sấu. Hòn đảo đang </a:t>
            </a:r>
            <a:r>
              <a:rPr lang="vi-VN" sz="2200" b="1" dirty="0">
                <a:solidFill>
                  <a:srgbClr val="FF0000"/>
                </a:solidFill>
                <a:cs typeface="Arial" panose="020B0604020202020204" pitchFamily="34" charset="0"/>
              </a:rPr>
              <a:t>bồng bềnh</a:t>
            </a:r>
            <a:r>
              <a:rPr lang="vi-VN" sz="2200" b="1" dirty="0">
                <a:solidFill>
                  <a:srgbClr val="000C3A"/>
                </a:solidFill>
                <a:cs typeface="Arial" panose="020B0604020202020204" pitchFamily="34" charset="0"/>
              </a:rPr>
              <a:t> đâu đó ở mãi tận chân trời…</a:t>
            </a:r>
          </a:p>
        </p:txBody>
      </p:sp>
      <p:sp>
        <p:nvSpPr>
          <p:cNvPr id="4" name="TextBox 3">
            <a:extLst>
              <a:ext uri="{FF2B5EF4-FFF2-40B4-BE49-F238E27FC236}">
                <a16:creationId xmlns:a16="http://schemas.microsoft.com/office/drawing/2014/main" id="{A29CB3C5-2818-4C18-A165-9AE7F0AA1DE1}"/>
              </a:ext>
            </a:extLst>
          </p:cNvPr>
          <p:cNvSpPr txBox="1"/>
          <p:nvPr/>
        </p:nvSpPr>
        <p:spPr>
          <a:xfrm>
            <a:off x="3104281" y="17883"/>
            <a:ext cx="3301078" cy="461665"/>
          </a:xfrm>
          <a:prstGeom prst="rect">
            <a:avLst/>
          </a:prstGeom>
          <a:noFill/>
        </p:spPr>
        <p:txBody>
          <a:bodyPr wrap="square" rtlCol="0">
            <a:spAutoFit/>
          </a:bodyPr>
          <a:lstStyle/>
          <a:p>
            <a:r>
              <a:rPr lang="vi-VN" sz="2400" b="1" dirty="0">
                <a:solidFill>
                  <a:srgbClr val="C00000"/>
                </a:solidFill>
                <a:latin typeface="Arial" panose="020B0604020202020204" pitchFamily="34" charset="0"/>
                <a:cs typeface="Arial" panose="020B0604020202020204" pitchFamily="34" charset="0"/>
              </a:rPr>
              <a:t>LẬP LÀNG GIỮ BIỂN</a:t>
            </a:r>
            <a:endParaRPr lang="en-US" sz="24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30578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图片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6827" y="2902527"/>
            <a:ext cx="2407173" cy="2407173"/>
          </a:xfrm>
          <a:prstGeom prst="rect">
            <a:avLst/>
          </a:prstGeom>
        </p:spPr>
      </p:pic>
      <p:grpSp>
        <p:nvGrpSpPr>
          <p:cNvPr id="2" name="组合 1"/>
          <p:cNvGrpSpPr/>
          <p:nvPr/>
        </p:nvGrpSpPr>
        <p:grpSpPr>
          <a:xfrm>
            <a:off x="0" y="-164361"/>
            <a:ext cx="7211291" cy="4829826"/>
            <a:chOff x="276144" y="197709"/>
            <a:chExt cx="5216092" cy="3734828"/>
          </a:xfrm>
        </p:grpSpPr>
        <p:pic>
          <p:nvPicPr>
            <p:cNvPr id="68" name="图片 67"/>
            <p:cNvPicPr>
              <a:picLocks noChangeAspect="1"/>
            </p:cNvPicPr>
            <p:nvPr/>
          </p:nvPicPr>
          <p:blipFill rotWithShape="1">
            <a:blip r:embed="rId4">
              <a:extLst>
                <a:ext uri="{28A0092B-C50C-407E-A947-70E740481C1C}">
                  <a14:useLocalDpi xmlns:a14="http://schemas.microsoft.com/office/drawing/2010/main" val="0"/>
                </a:ext>
              </a:extLst>
            </a:blip>
            <a:srcRect t="19257" b="10230"/>
            <a:stretch>
              <a:fillRect/>
            </a:stretch>
          </p:blipFill>
          <p:spPr>
            <a:xfrm>
              <a:off x="480370" y="197709"/>
              <a:ext cx="5011866" cy="3534032"/>
            </a:xfrm>
            <a:prstGeom prst="rect">
              <a:avLst/>
            </a:prstGeom>
            <a:effectLst>
              <a:outerShdw blurRad="50800" dist="50800" dir="5400000" algn="t" rotWithShape="0">
                <a:prstClr val="black">
                  <a:alpha val="40000"/>
                </a:prstClr>
              </a:outerShdw>
            </a:effectLst>
          </p:spPr>
        </p:pic>
        <p:pic>
          <p:nvPicPr>
            <p:cNvPr id="70" name="图片 6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144" y="370703"/>
              <a:ext cx="1293164" cy="3239762"/>
            </a:xfrm>
            <a:prstGeom prst="rect">
              <a:avLst/>
            </a:prstGeom>
          </p:spPr>
        </p:pic>
        <p:pic>
          <p:nvPicPr>
            <p:cNvPr id="71" name="图片 7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64459" y="1577488"/>
              <a:ext cx="940027" cy="2355049"/>
            </a:xfrm>
            <a:prstGeom prst="rect">
              <a:avLst/>
            </a:prstGeom>
          </p:spPr>
        </p:pic>
        <p:pic>
          <p:nvPicPr>
            <p:cNvPr id="72" name="图片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20254" y="2720778"/>
              <a:ext cx="990085" cy="990085"/>
            </a:xfrm>
            <a:prstGeom prst="rect">
              <a:avLst/>
            </a:prstGeom>
          </p:spPr>
        </p:pic>
      </p:grpSp>
      <p:sp>
        <p:nvSpPr>
          <p:cNvPr id="73" name="文本框 72"/>
          <p:cNvSpPr txBox="1"/>
          <p:nvPr/>
        </p:nvSpPr>
        <p:spPr>
          <a:xfrm>
            <a:off x="2285068" y="707609"/>
            <a:ext cx="4643318" cy="1446550"/>
          </a:xfrm>
          <a:prstGeom prst="rect">
            <a:avLst/>
          </a:prstGeom>
          <a:noFill/>
        </p:spPr>
        <p:txBody>
          <a:bodyPr wrap="square" rtlCol="0">
            <a:spAutoFit/>
          </a:bodyPr>
          <a:lstStyle/>
          <a:p>
            <a:r>
              <a:rPr lang="vi-VN" altLang="zh-CN" sz="4400" dirty="0">
                <a:solidFill>
                  <a:srgbClr val="FF6600"/>
                </a:solidFill>
                <a:latin typeface="#9Slide05 SVNUT Triumph" panose="00000500000000000000" pitchFamily="2" charset="0"/>
              </a:rPr>
              <a:t>Thi</a:t>
            </a:r>
            <a:r>
              <a:rPr lang="en-US" altLang="zh-CN" sz="4400" dirty="0">
                <a:solidFill>
                  <a:srgbClr val="FF6600"/>
                </a:solidFill>
                <a:latin typeface="#9Slide05 SVNUT Triumph" panose="00000500000000000000" pitchFamily="2" charset="0"/>
              </a:rPr>
              <a:t> </a:t>
            </a:r>
            <a:r>
              <a:rPr lang="en-US" altLang="zh-CN" sz="4400" dirty="0" err="1">
                <a:solidFill>
                  <a:srgbClr val="FF6600"/>
                </a:solidFill>
                <a:latin typeface="#9Slide05 SVNUT Triumph" panose="00000500000000000000" pitchFamily="2" charset="0"/>
              </a:rPr>
              <a:t>đọc</a:t>
            </a:r>
            <a:r>
              <a:rPr lang="en-US" altLang="zh-CN" sz="4400" dirty="0">
                <a:solidFill>
                  <a:srgbClr val="FF6600"/>
                </a:solidFill>
                <a:latin typeface="#9Slide05 SVNUT Triumph" panose="00000500000000000000" pitchFamily="2" charset="0"/>
              </a:rPr>
              <a:t> </a:t>
            </a:r>
          </a:p>
          <a:p>
            <a:r>
              <a:rPr lang="en-US" altLang="zh-CN" sz="4400" dirty="0" err="1">
                <a:solidFill>
                  <a:srgbClr val="FF6600"/>
                </a:solidFill>
                <a:latin typeface="#9Slide05 SVNUT Triumph" panose="00000500000000000000" pitchFamily="2" charset="0"/>
              </a:rPr>
              <a:t>diễn</a:t>
            </a:r>
            <a:r>
              <a:rPr lang="en-US" altLang="zh-CN" sz="4400" dirty="0">
                <a:solidFill>
                  <a:srgbClr val="FF6600"/>
                </a:solidFill>
                <a:latin typeface="#9Slide05 SVNUT Triumph" panose="00000500000000000000" pitchFamily="2" charset="0"/>
              </a:rPr>
              <a:t> </a:t>
            </a:r>
            <a:r>
              <a:rPr lang="en-US" altLang="zh-CN" sz="4400" dirty="0" err="1">
                <a:solidFill>
                  <a:srgbClr val="FF6600"/>
                </a:solidFill>
                <a:latin typeface="#9Slide05 SVNUT Triumph" panose="00000500000000000000" pitchFamily="2" charset="0"/>
              </a:rPr>
              <a:t>cảm</a:t>
            </a:r>
            <a:endParaRPr lang="zh-CN" altLang="en-US" sz="4400" dirty="0">
              <a:solidFill>
                <a:srgbClr val="FF6600"/>
              </a:solidFill>
              <a:latin typeface="#9Slide05 SVNUT Triumph" panose="00000500000000000000" pitchFamily="2" charset="0"/>
            </a:endParaRPr>
          </a:p>
        </p:txBody>
      </p:sp>
      <p:pic>
        <p:nvPicPr>
          <p:cNvPr id="9" name="图片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20323" y="2194534"/>
            <a:ext cx="1291483" cy="1154305"/>
          </a:xfrm>
          <a:prstGeom prst="rect">
            <a:avLst/>
          </a:prstGeom>
        </p:spPr>
      </p:pic>
    </p:spTree>
    <p:extLst>
      <p:ext uri="{BB962C8B-B14F-4D97-AF65-F5344CB8AC3E}">
        <p14:creationId xmlns:p14="http://schemas.microsoft.com/office/powerpoint/2010/main" val="2064912025"/>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wipe(left)">
                                      <p:cBhvr>
                                        <p:cTn id="13"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5"/>
          <p:cNvGrpSpPr/>
          <p:nvPr/>
        </p:nvGrpSpPr>
        <p:grpSpPr>
          <a:xfrm>
            <a:off x="7869970" y="4379389"/>
            <a:ext cx="114939" cy="114939"/>
            <a:chOff x="0" y="0"/>
            <a:chExt cx="6350000" cy="6350000"/>
          </a:xfrm>
        </p:grpSpPr>
        <p:sp>
          <p:nvSpPr>
            <p:cNvPr id="26" name="Freeform 2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B4B4B"/>
            </a:solidFill>
          </p:spPr>
        </p:sp>
      </p:grpSp>
      <p:pic>
        <p:nvPicPr>
          <p:cNvPr id="28" name="Picture 2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16282" y="3712203"/>
            <a:ext cx="230987" cy="226788"/>
          </a:xfrm>
          <a:prstGeom prst="rect">
            <a:avLst/>
          </a:prstGeom>
        </p:spPr>
      </p:pic>
      <p:grpSp>
        <p:nvGrpSpPr>
          <p:cNvPr id="29" name="Group 29"/>
          <p:cNvGrpSpPr/>
          <p:nvPr/>
        </p:nvGrpSpPr>
        <p:grpSpPr>
          <a:xfrm>
            <a:off x="534256" y="4336718"/>
            <a:ext cx="114939" cy="114939"/>
            <a:chOff x="0" y="0"/>
            <a:chExt cx="6350000" cy="6350000"/>
          </a:xfrm>
        </p:grpSpPr>
        <p:sp>
          <p:nvSpPr>
            <p:cNvPr id="30" name="Freeform 3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B4B4B"/>
            </a:solidFill>
          </p:spPr>
        </p:sp>
      </p:grpSp>
      <p:pic>
        <p:nvPicPr>
          <p:cNvPr id="34" name="Picture 33">
            <a:extLst>
              <a:ext uri="{FF2B5EF4-FFF2-40B4-BE49-F238E27FC236}">
                <a16:creationId xmlns:a16="http://schemas.microsoft.com/office/drawing/2014/main" id="{1BBDD845-19FF-45E9-B94A-01A1998BBD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5355" y="38927"/>
            <a:ext cx="6517189" cy="883997"/>
          </a:xfrm>
          <a:prstGeom prst="rect">
            <a:avLst/>
          </a:prstGeom>
        </p:spPr>
      </p:pic>
      <p:sp>
        <p:nvSpPr>
          <p:cNvPr id="35" name="Rectangle 34">
            <a:extLst>
              <a:ext uri="{FF2B5EF4-FFF2-40B4-BE49-F238E27FC236}">
                <a16:creationId xmlns:a16="http://schemas.microsoft.com/office/drawing/2014/main" id="{CD8D71A4-E4FC-46DA-9016-90C44E41FC9F}"/>
              </a:ext>
            </a:extLst>
          </p:cNvPr>
          <p:cNvSpPr/>
          <p:nvPr/>
        </p:nvSpPr>
        <p:spPr>
          <a:xfrm>
            <a:off x="2075205" y="810481"/>
            <a:ext cx="1295547" cy="507831"/>
          </a:xfrm>
          <a:prstGeom prst="rect">
            <a:avLst/>
          </a:prstGeom>
        </p:spPr>
        <p:txBody>
          <a:bodyPr wrap="none">
            <a:spAutoFit/>
          </a:bodyPr>
          <a:lstStyle/>
          <a:p>
            <a:r>
              <a:rPr lang="vi-VN" sz="2700" b="1" dirty="0">
                <a:solidFill>
                  <a:srgbClr val="004800"/>
                </a:solidFill>
                <a:latin typeface="Calibri" panose="020F0502020204030204" pitchFamily="34" charset="0"/>
                <a:ea typeface="Tahoma" panose="020B0604030504040204" pitchFamily="34" charset="0"/>
                <a:cs typeface="Calibri" panose="020F0502020204030204" pitchFamily="34" charset="0"/>
              </a:rPr>
              <a:t>Tiêu chí</a:t>
            </a:r>
            <a:endParaRPr lang="en-US" sz="2700" dirty="0">
              <a:solidFill>
                <a:srgbClr val="004800"/>
              </a:solidFill>
              <a:latin typeface="Calibri" panose="020F0502020204030204" pitchFamily="34" charset="0"/>
              <a:ea typeface="Tahoma" panose="020B0604030504040204" pitchFamily="34" charset="0"/>
              <a:cs typeface="Calibri" panose="020F0502020204030204" pitchFamily="34" charset="0"/>
            </a:endParaRPr>
          </a:p>
        </p:txBody>
      </p:sp>
      <p:grpSp>
        <p:nvGrpSpPr>
          <p:cNvPr id="42" name="Group 41">
            <a:extLst>
              <a:ext uri="{FF2B5EF4-FFF2-40B4-BE49-F238E27FC236}">
                <a16:creationId xmlns:a16="http://schemas.microsoft.com/office/drawing/2014/main" id="{0BF263CB-9B4F-42A4-A88E-42E2646D38BF}"/>
              </a:ext>
            </a:extLst>
          </p:cNvPr>
          <p:cNvGrpSpPr/>
          <p:nvPr/>
        </p:nvGrpSpPr>
        <p:grpSpPr>
          <a:xfrm>
            <a:off x="575506" y="1597615"/>
            <a:ext cx="3895144" cy="689613"/>
            <a:chOff x="1656600" y="3619500"/>
            <a:chExt cx="7790288" cy="1379226"/>
          </a:xfrm>
        </p:grpSpPr>
        <p:sp>
          <p:nvSpPr>
            <p:cNvPr id="36" name="TextBox 5">
              <a:extLst>
                <a:ext uri="{FF2B5EF4-FFF2-40B4-BE49-F238E27FC236}">
                  <a16:creationId xmlns:a16="http://schemas.microsoft.com/office/drawing/2014/main" id="{69345C31-375C-4FCD-BBDE-BB6659066DF5}"/>
                </a:ext>
              </a:extLst>
            </p:cNvPr>
            <p:cNvSpPr txBox="1"/>
            <p:nvPr/>
          </p:nvSpPr>
          <p:spPr>
            <a:xfrm>
              <a:off x="2717888" y="3619500"/>
              <a:ext cx="6729000" cy="865584"/>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2000" b="1" dirty="0">
                  <a:solidFill>
                    <a:srgbClr val="C00000"/>
                  </a:solidFill>
                  <a:latin typeface="Calibri" panose="020F0502020204030204" pitchFamily="34" charset="0"/>
                  <a:ea typeface="Tahoma" panose="020B0604030504040204" pitchFamily="34" charset="0"/>
                  <a:cs typeface="Calibri" panose="020F0502020204030204" pitchFamily="34" charset="0"/>
                </a:rPr>
                <a:t>Đọc đúng tiếng, đúng từ</a:t>
              </a:r>
              <a:r>
                <a:rPr lang="en-US" sz="2000" b="1" dirty="0">
                  <a:solidFill>
                    <a:srgbClr val="C00000"/>
                  </a:solidFill>
                  <a:latin typeface="Calibri" panose="020F0502020204030204" pitchFamily="34" charset="0"/>
                  <a:ea typeface="Tahoma" panose="020B0604030504040204" pitchFamily="34" charset="0"/>
                  <a:cs typeface="Calibri" panose="020F0502020204030204" pitchFamily="34" charset="0"/>
                </a:rPr>
                <a:t>.</a:t>
              </a:r>
            </a:p>
          </p:txBody>
        </p:sp>
        <p:sp>
          <p:nvSpPr>
            <p:cNvPr id="39" name="Rectangle 38">
              <a:extLst>
                <a:ext uri="{FF2B5EF4-FFF2-40B4-BE49-F238E27FC236}">
                  <a16:creationId xmlns:a16="http://schemas.microsoft.com/office/drawing/2014/main" id="{10F83B79-DF33-455C-A685-D2E7A264C769}"/>
                </a:ext>
              </a:extLst>
            </p:cNvPr>
            <p:cNvSpPr/>
            <p:nvPr/>
          </p:nvSpPr>
          <p:spPr>
            <a:xfrm>
              <a:off x="1656600" y="3983064"/>
              <a:ext cx="715580" cy="1015662"/>
            </a:xfrm>
            <a:prstGeom prst="rect">
              <a:avLst/>
            </a:prstGeom>
          </p:spPr>
          <p:txBody>
            <a:bodyPr wrap="none">
              <a:spAutoFit/>
            </a:bodyPr>
            <a:lstStyle/>
            <a:p>
              <a:r>
                <a:rPr lang="vi-VN" sz="2700" b="1" dirty="0">
                  <a:solidFill>
                    <a:schemeClr val="bg1"/>
                  </a:solidFill>
                  <a:ea typeface="Tahoma" panose="020B0604030504040204" pitchFamily="34" charset="0"/>
                  <a:cs typeface="Tahoma" panose="020B0604030504040204" pitchFamily="34" charset="0"/>
                </a:rPr>
                <a:t>1</a:t>
              </a:r>
              <a:endParaRPr lang="en-US" sz="2700" b="1" dirty="0">
                <a:solidFill>
                  <a:schemeClr val="bg1"/>
                </a:solidFill>
                <a:ea typeface="Tahoma" panose="020B0604030504040204" pitchFamily="34" charset="0"/>
                <a:cs typeface="Tahoma" panose="020B0604030504040204" pitchFamily="34" charset="0"/>
              </a:endParaRPr>
            </a:p>
          </p:txBody>
        </p:sp>
      </p:grpSp>
      <p:grpSp>
        <p:nvGrpSpPr>
          <p:cNvPr id="43" name="Group 42">
            <a:extLst>
              <a:ext uri="{FF2B5EF4-FFF2-40B4-BE49-F238E27FC236}">
                <a16:creationId xmlns:a16="http://schemas.microsoft.com/office/drawing/2014/main" id="{E0753D56-B852-4567-9E8A-466295881C78}"/>
              </a:ext>
            </a:extLst>
          </p:cNvPr>
          <p:cNvGrpSpPr/>
          <p:nvPr/>
        </p:nvGrpSpPr>
        <p:grpSpPr>
          <a:xfrm>
            <a:off x="626568" y="2303777"/>
            <a:ext cx="3899181" cy="690146"/>
            <a:chOff x="1648526" y="5676900"/>
            <a:chExt cx="7798362" cy="1380292"/>
          </a:xfrm>
        </p:grpSpPr>
        <p:sp>
          <p:nvSpPr>
            <p:cNvPr id="37" name="TextBox 5">
              <a:extLst>
                <a:ext uri="{FF2B5EF4-FFF2-40B4-BE49-F238E27FC236}">
                  <a16:creationId xmlns:a16="http://schemas.microsoft.com/office/drawing/2014/main" id="{7299D313-0245-41F1-AE8E-A93DE0472DEC}"/>
                </a:ext>
              </a:extLst>
            </p:cNvPr>
            <p:cNvSpPr txBox="1"/>
            <p:nvPr/>
          </p:nvSpPr>
          <p:spPr>
            <a:xfrm>
              <a:off x="2736592" y="5676900"/>
              <a:ext cx="6710296" cy="865584"/>
            </a:xfrm>
            <a:prstGeom prst="flowChartTerminator">
              <a:avLst/>
            </a:prstGeom>
          </p:spPr>
          <p:style>
            <a:lnRef idx="2">
              <a:schemeClr val="accent3"/>
            </a:lnRef>
            <a:fillRef idx="1">
              <a:schemeClr val="lt1"/>
            </a:fillRef>
            <a:effectRef idx="0">
              <a:schemeClr val="accent3"/>
            </a:effectRef>
            <a:fontRef idx="minor">
              <a:schemeClr val="dk1"/>
            </a:fontRef>
          </p:style>
          <p:txBody>
            <a:bodyPr wrap="square" lIns="0" tIns="0" rIns="0" bIns="0" rtlCol="0" anchor="t">
              <a:spAutoFit/>
            </a:bodyPr>
            <a:lstStyle/>
            <a:p>
              <a:pPr algn="ctr"/>
              <a:r>
                <a:rPr lang="vi-VN" sz="2000" b="1" dirty="0">
                  <a:solidFill>
                    <a:srgbClr val="004800"/>
                  </a:solidFill>
                  <a:latin typeface="Calibri" panose="020F0502020204030204" pitchFamily="34" charset="0"/>
                  <a:ea typeface="Tahoma" panose="020B0604030504040204" pitchFamily="34" charset="0"/>
                  <a:cs typeface="Calibri" panose="020F0502020204030204" pitchFamily="34" charset="0"/>
                </a:rPr>
                <a:t>Ngắt nghỉ hơi đúng</a:t>
              </a:r>
              <a:r>
                <a:rPr lang="en-US" sz="2000" b="1" dirty="0">
                  <a:solidFill>
                    <a:srgbClr val="004800"/>
                  </a:solidFill>
                  <a:latin typeface="Calibri" panose="020F0502020204030204" pitchFamily="34" charset="0"/>
                  <a:ea typeface="Tahoma" panose="020B0604030504040204" pitchFamily="34" charset="0"/>
                  <a:cs typeface="Calibri" panose="020F0502020204030204" pitchFamily="34" charset="0"/>
                </a:rPr>
                <a:t>.</a:t>
              </a:r>
            </a:p>
          </p:txBody>
        </p:sp>
        <p:sp>
          <p:nvSpPr>
            <p:cNvPr id="40" name="Rectangle 39">
              <a:extLst>
                <a:ext uri="{FF2B5EF4-FFF2-40B4-BE49-F238E27FC236}">
                  <a16:creationId xmlns:a16="http://schemas.microsoft.com/office/drawing/2014/main" id="{EAC71BC5-1CA3-40F4-A1F3-8EA2FDB3EC73}"/>
                </a:ext>
              </a:extLst>
            </p:cNvPr>
            <p:cNvSpPr/>
            <p:nvPr/>
          </p:nvSpPr>
          <p:spPr>
            <a:xfrm>
              <a:off x="1648526" y="6041530"/>
              <a:ext cx="715580" cy="1015662"/>
            </a:xfrm>
            <a:prstGeom prst="rect">
              <a:avLst/>
            </a:prstGeom>
          </p:spPr>
          <p:txBody>
            <a:bodyPr wrap="none">
              <a:spAutoFit/>
            </a:bodyPr>
            <a:lstStyle/>
            <a:p>
              <a:r>
                <a:rPr lang="vi-VN" sz="2700" b="1" dirty="0">
                  <a:solidFill>
                    <a:schemeClr val="bg1"/>
                  </a:solidFill>
                  <a:ea typeface="Tahoma" panose="020B0604030504040204" pitchFamily="34" charset="0"/>
                  <a:cs typeface="Tahoma" panose="020B0604030504040204" pitchFamily="34" charset="0"/>
                </a:rPr>
                <a:t>2</a:t>
              </a:r>
              <a:endParaRPr lang="en-US" sz="2700" b="1" dirty="0">
                <a:solidFill>
                  <a:schemeClr val="bg1"/>
                </a:solidFill>
                <a:ea typeface="Tahoma" panose="020B0604030504040204" pitchFamily="34" charset="0"/>
                <a:cs typeface="Tahoma" panose="020B0604030504040204" pitchFamily="34" charset="0"/>
              </a:endParaRPr>
            </a:p>
          </p:txBody>
        </p:sp>
      </p:grpSp>
      <p:grpSp>
        <p:nvGrpSpPr>
          <p:cNvPr id="44" name="Group 43">
            <a:extLst>
              <a:ext uri="{FF2B5EF4-FFF2-40B4-BE49-F238E27FC236}">
                <a16:creationId xmlns:a16="http://schemas.microsoft.com/office/drawing/2014/main" id="{A66CA1FB-CEDF-454C-B62E-FAB6FDFD9BAA}"/>
              </a:ext>
            </a:extLst>
          </p:cNvPr>
          <p:cNvGrpSpPr/>
          <p:nvPr/>
        </p:nvGrpSpPr>
        <p:grpSpPr>
          <a:xfrm>
            <a:off x="633866" y="2935433"/>
            <a:ext cx="3960194" cy="865584"/>
            <a:chOff x="1689928" y="7561183"/>
            <a:chExt cx="7920388" cy="1731167"/>
          </a:xfrm>
        </p:grpSpPr>
        <p:sp>
          <p:nvSpPr>
            <p:cNvPr id="38" name="TextBox 5">
              <a:extLst>
                <a:ext uri="{FF2B5EF4-FFF2-40B4-BE49-F238E27FC236}">
                  <a16:creationId xmlns:a16="http://schemas.microsoft.com/office/drawing/2014/main" id="{A53F0F91-8751-4695-9527-23BEBBD4BB01}"/>
                </a:ext>
              </a:extLst>
            </p:cNvPr>
            <p:cNvSpPr txBox="1"/>
            <p:nvPr/>
          </p:nvSpPr>
          <p:spPr>
            <a:xfrm>
              <a:off x="2733128" y="7561183"/>
              <a:ext cx="6877188" cy="1731167"/>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2000" b="1" dirty="0">
                  <a:solidFill>
                    <a:srgbClr val="C00000"/>
                  </a:solidFill>
                  <a:latin typeface="Calibri" panose="020F0502020204030204" pitchFamily="34" charset="0"/>
                  <a:ea typeface="Tahoma" panose="020B0604030504040204" pitchFamily="34" charset="0"/>
                  <a:cs typeface="Calibri" panose="020F0502020204030204" pitchFamily="34" charset="0"/>
                </a:rPr>
                <a:t>Cường độ, tốc độ đọc đạt yêu cầu</a:t>
              </a:r>
              <a:r>
                <a:rPr lang="en-US" sz="2000" b="1" dirty="0">
                  <a:solidFill>
                    <a:srgbClr val="C00000"/>
                  </a:solidFill>
                  <a:latin typeface="Calibri" panose="020F0502020204030204" pitchFamily="34" charset="0"/>
                  <a:ea typeface="Tahoma" panose="020B0604030504040204" pitchFamily="34" charset="0"/>
                  <a:cs typeface="Calibri" panose="020F0502020204030204" pitchFamily="34" charset="0"/>
                </a:rPr>
                <a:t>.</a:t>
              </a:r>
            </a:p>
          </p:txBody>
        </p:sp>
        <p:sp>
          <p:nvSpPr>
            <p:cNvPr id="41" name="Rectangle 40">
              <a:extLst>
                <a:ext uri="{FF2B5EF4-FFF2-40B4-BE49-F238E27FC236}">
                  <a16:creationId xmlns:a16="http://schemas.microsoft.com/office/drawing/2014/main" id="{9483D34C-7B91-446E-B258-16957B980FAD}"/>
                </a:ext>
              </a:extLst>
            </p:cNvPr>
            <p:cNvSpPr/>
            <p:nvPr/>
          </p:nvSpPr>
          <p:spPr>
            <a:xfrm>
              <a:off x="1689928" y="8100035"/>
              <a:ext cx="715580" cy="1015661"/>
            </a:xfrm>
            <a:prstGeom prst="rect">
              <a:avLst/>
            </a:prstGeom>
          </p:spPr>
          <p:txBody>
            <a:bodyPr wrap="none">
              <a:spAutoFit/>
            </a:bodyPr>
            <a:lstStyle/>
            <a:p>
              <a:r>
                <a:rPr lang="vi-VN" sz="2700" b="1" dirty="0">
                  <a:solidFill>
                    <a:schemeClr val="bg1"/>
                  </a:solidFill>
                  <a:ea typeface="Tahoma" panose="020B0604030504040204" pitchFamily="34" charset="0"/>
                  <a:cs typeface="Tahoma" panose="020B0604030504040204" pitchFamily="34" charset="0"/>
                </a:rPr>
                <a:t>3</a:t>
              </a:r>
              <a:endParaRPr lang="en-US" sz="2700" b="1" dirty="0">
                <a:solidFill>
                  <a:schemeClr val="bg1"/>
                </a:solidFill>
                <a:ea typeface="Tahoma" panose="020B0604030504040204" pitchFamily="34" charset="0"/>
                <a:cs typeface="Tahoma" panose="020B0604030504040204" pitchFamily="34" charset="0"/>
              </a:endParaRPr>
            </a:p>
          </p:txBody>
        </p:sp>
      </p:grpSp>
      <p:sp>
        <p:nvSpPr>
          <p:cNvPr id="45" name="Rectangle 44">
            <a:extLst>
              <a:ext uri="{FF2B5EF4-FFF2-40B4-BE49-F238E27FC236}">
                <a16:creationId xmlns:a16="http://schemas.microsoft.com/office/drawing/2014/main" id="{7F5DC7E4-3B8B-4AB4-BF84-7A3EA972DDDF}"/>
              </a:ext>
            </a:extLst>
          </p:cNvPr>
          <p:cNvSpPr/>
          <p:nvPr/>
        </p:nvSpPr>
        <p:spPr>
          <a:xfrm>
            <a:off x="4731750" y="947822"/>
            <a:ext cx="1269899" cy="338554"/>
          </a:xfrm>
          <a:prstGeom prst="rect">
            <a:avLst/>
          </a:prstGeom>
        </p:spPr>
        <p:txBody>
          <a:bodyPr wrap="none">
            <a:spAutoFit/>
          </a:bodyPr>
          <a:lstStyle/>
          <a:p>
            <a:r>
              <a:rPr lang="vi-VN" sz="1600" b="1" dirty="0">
                <a:solidFill>
                  <a:srgbClr val="004800"/>
                </a:solidFill>
                <a:latin typeface="Calibri" panose="020F0502020204030204" pitchFamily="34" charset="0"/>
                <a:ea typeface="Tahoma" panose="020B0604030504040204" pitchFamily="34" charset="0"/>
                <a:cs typeface="Calibri" panose="020F0502020204030204" pitchFamily="34" charset="0"/>
              </a:rPr>
              <a:t>Bình thường</a:t>
            </a:r>
            <a:endParaRPr lang="en-US" sz="1600" dirty="0">
              <a:solidFill>
                <a:srgbClr val="004800"/>
              </a:solidFill>
              <a:latin typeface="Calibri" panose="020F0502020204030204" pitchFamily="34" charset="0"/>
              <a:ea typeface="Tahoma" panose="020B0604030504040204" pitchFamily="34" charset="0"/>
              <a:cs typeface="Calibri" panose="020F0502020204030204" pitchFamily="34" charset="0"/>
            </a:endParaRPr>
          </a:p>
        </p:txBody>
      </p:sp>
      <p:sp>
        <p:nvSpPr>
          <p:cNvPr id="46" name="Rectangle 45">
            <a:extLst>
              <a:ext uri="{FF2B5EF4-FFF2-40B4-BE49-F238E27FC236}">
                <a16:creationId xmlns:a16="http://schemas.microsoft.com/office/drawing/2014/main" id="{FE120D4D-EFA9-4B09-B1C9-7C36BF8C2B90}"/>
              </a:ext>
            </a:extLst>
          </p:cNvPr>
          <p:cNvSpPr/>
          <p:nvPr/>
        </p:nvSpPr>
        <p:spPr>
          <a:xfrm>
            <a:off x="6688770" y="947821"/>
            <a:ext cx="495520" cy="338554"/>
          </a:xfrm>
          <a:prstGeom prst="rect">
            <a:avLst/>
          </a:prstGeom>
        </p:spPr>
        <p:txBody>
          <a:bodyPr wrap="none">
            <a:spAutoFit/>
          </a:bodyPr>
          <a:lstStyle/>
          <a:p>
            <a:r>
              <a:rPr lang="vi-VN" sz="1600" b="1" dirty="0">
                <a:solidFill>
                  <a:srgbClr val="004800"/>
                </a:solidFill>
                <a:latin typeface="Calibri" panose="020F0502020204030204" pitchFamily="34" charset="0"/>
                <a:ea typeface="Tahoma" panose="020B0604030504040204" pitchFamily="34" charset="0"/>
                <a:cs typeface="Calibri" panose="020F0502020204030204" pitchFamily="34" charset="0"/>
              </a:rPr>
              <a:t>Tốt </a:t>
            </a:r>
            <a:endParaRPr lang="en-US" sz="1600" dirty="0">
              <a:solidFill>
                <a:srgbClr val="004800"/>
              </a:solidFill>
              <a:latin typeface="Calibri" panose="020F0502020204030204" pitchFamily="34" charset="0"/>
              <a:ea typeface="Tahoma" panose="020B0604030504040204" pitchFamily="34" charset="0"/>
              <a:cs typeface="Calibri" panose="020F0502020204030204" pitchFamily="34" charset="0"/>
            </a:endParaRPr>
          </a:p>
        </p:txBody>
      </p:sp>
      <p:sp>
        <p:nvSpPr>
          <p:cNvPr id="47" name="Rectangle 46">
            <a:extLst>
              <a:ext uri="{FF2B5EF4-FFF2-40B4-BE49-F238E27FC236}">
                <a16:creationId xmlns:a16="http://schemas.microsoft.com/office/drawing/2014/main" id="{9FD27FF2-7726-4FF7-80FA-4D2EB1C7301C}"/>
              </a:ext>
            </a:extLst>
          </p:cNvPr>
          <p:cNvSpPr/>
          <p:nvPr/>
        </p:nvSpPr>
        <p:spPr>
          <a:xfrm>
            <a:off x="7740326" y="943194"/>
            <a:ext cx="812338" cy="338554"/>
          </a:xfrm>
          <a:prstGeom prst="rect">
            <a:avLst/>
          </a:prstGeom>
        </p:spPr>
        <p:txBody>
          <a:bodyPr wrap="none">
            <a:spAutoFit/>
          </a:bodyPr>
          <a:lstStyle/>
          <a:p>
            <a:r>
              <a:rPr lang="vi-VN" sz="1600" b="1" dirty="0" err="1">
                <a:solidFill>
                  <a:srgbClr val="004800"/>
                </a:solidFill>
                <a:latin typeface="Calibri" panose="020F0502020204030204" pitchFamily="34" charset="0"/>
                <a:ea typeface="Tahoma" panose="020B0604030504040204" pitchFamily="34" charset="0"/>
                <a:cs typeface="Calibri" panose="020F0502020204030204" pitchFamily="34" charset="0"/>
              </a:rPr>
              <a:t>Rất</a:t>
            </a:r>
            <a:r>
              <a:rPr lang="vi-VN" sz="1600" b="1" dirty="0">
                <a:solidFill>
                  <a:srgbClr val="004800"/>
                </a:solidFill>
                <a:latin typeface="Calibri" panose="020F0502020204030204" pitchFamily="34" charset="0"/>
                <a:ea typeface="Tahoma" panose="020B0604030504040204" pitchFamily="34" charset="0"/>
                <a:cs typeface="Calibri" panose="020F0502020204030204" pitchFamily="34" charset="0"/>
              </a:rPr>
              <a:t> </a:t>
            </a:r>
            <a:r>
              <a:rPr lang="vi-VN" sz="1600" b="1" dirty="0" err="1">
                <a:solidFill>
                  <a:srgbClr val="004800"/>
                </a:solidFill>
                <a:latin typeface="Calibri" panose="020F0502020204030204" pitchFamily="34" charset="0"/>
                <a:ea typeface="Tahoma" panose="020B0604030504040204" pitchFamily="34" charset="0"/>
                <a:cs typeface="Calibri" panose="020F0502020204030204" pitchFamily="34" charset="0"/>
              </a:rPr>
              <a:t>tốt</a:t>
            </a:r>
            <a:r>
              <a:rPr lang="vi-VN" sz="1600" b="1" dirty="0">
                <a:solidFill>
                  <a:srgbClr val="004800"/>
                </a:solidFill>
                <a:latin typeface="Calibri" panose="020F0502020204030204" pitchFamily="34" charset="0"/>
                <a:ea typeface="Tahoma" panose="020B0604030504040204" pitchFamily="34" charset="0"/>
                <a:cs typeface="Calibri" panose="020F0502020204030204" pitchFamily="34" charset="0"/>
              </a:rPr>
              <a:t> </a:t>
            </a:r>
            <a:endParaRPr lang="en-US" sz="1600" dirty="0">
              <a:solidFill>
                <a:srgbClr val="004800"/>
              </a:solidFill>
              <a:latin typeface="Calibri" panose="020F0502020204030204" pitchFamily="34" charset="0"/>
              <a:ea typeface="Tahoma" panose="020B0604030504040204" pitchFamily="34" charset="0"/>
              <a:cs typeface="Calibri" panose="020F0502020204030204" pitchFamily="34" charset="0"/>
            </a:endParaRPr>
          </a:p>
        </p:txBody>
      </p:sp>
      <p:sp>
        <p:nvSpPr>
          <p:cNvPr id="49" name="Rectangle 48">
            <a:extLst>
              <a:ext uri="{FF2B5EF4-FFF2-40B4-BE49-F238E27FC236}">
                <a16:creationId xmlns:a16="http://schemas.microsoft.com/office/drawing/2014/main" id="{512077EE-447D-484A-845F-410C64835F45}"/>
              </a:ext>
            </a:extLst>
          </p:cNvPr>
          <p:cNvSpPr/>
          <p:nvPr/>
        </p:nvSpPr>
        <p:spPr>
          <a:xfrm>
            <a:off x="5218486" y="1640027"/>
            <a:ext cx="184731" cy="369332"/>
          </a:xfrm>
          <a:prstGeom prst="rect">
            <a:avLst/>
          </a:prstGeom>
        </p:spPr>
        <p:txBody>
          <a:bodyPr wrap="none">
            <a:spAutoFit/>
          </a:bodyPr>
          <a:lstStyle/>
          <a:p>
            <a:endParaRPr lang="en-US" sz="1800" b="1" dirty="0">
              <a:solidFill>
                <a:srgbClr val="002060"/>
              </a:solidFill>
              <a:ea typeface="Tahoma" panose="020B0604030504040204" pitchFamily="34" charset="0"/>
              <a:cs typeface="Tahoma" panose="020B0604030504040204" pitchFamily="34" charset="0"/>
            </a:endParaRPr>
          </a:p>
        </p:txBody>
      </p:sp>
      <p:grpSp>
        <p:nvGrpSpPr>
          <p:cNvPr id="75" name="Group 74">
            <a:extLst>
              <a:ext uri="{FF2B5EF4-FFF2-40B4-BE49-F238E27FC236}">
                <a16:creationId xmlns:a16="http://schemas.microsoft.com/office/drawing/2014/main" id="{05251FEA-CF28-486F-84A3-DB2F6948D5F9}"/>
              </a:ext>
            </a:extLst>
          </p:cNvPr>
          <p:cNvGrpSpPr/>
          <p:nvPr/>
        </p:nvGrpSpPr>
        <p:grpSpPr>
          <a:xfrm>
            <a:off x="575506" y="3946597"/>
            <a:ext cx="4018554" cy="865584"/>
            <a:chOff x="1729149" y="5936933"/>
            <a:chExt cx="7434015" cy="1731167"/>
          </a:xfrm>
        </p:grpSpPr>
        <p:sp>
          <p:nvSpPr>
            <p:cNvPr id="77" name="TextBox 5">
              <a:extLst>
                <a:ext uri="{FF2B5EF4-FFF2-40B4-BE49-F238E27FC236}">
                  <a16:creationId xmlns:a16="http://schemas.microsoft.com/office/drawing/2014/main" id="{2B6D9981-7149-4AE6-831B-DE4CA53F276D}"/>
                </a:ext>
              </a:extLst>
            </p:cNvPr>
            <p:cNvSpPr txBox="1"/>
            <p:nvPr/>
          </p:nvSpPr>
          <p:spPr>
            <a:xfrm>
              <a:off x="2812728" y="5936933"/>
              <a:ext cx="6350436" cy="1731167"/>
            </a:xfrm>
            <a:prstGeom prst="flowChartTerminator">
              <a:avLst/>
            </a:prstGeom>
          </p:spPr>
          <p:style>
            <a:lnRef idx="2">
              <a:schemeClr val="accent3"/>
            </a:lnRef>
            <a:fillRef idx="1">
              <a:schemeClr val="lt1"/>
            </a:fillRef>
            <a:effectRef idx="0">
              <a:schemeClr val="accent3"/>
            </a:effectRef>
            <a:fontRef idx="minor">
              <a:schemeClr val="dk1"/>
            </a:fontRef>
          </p:style>
          <p:txBody>
            <a:bodyPr wrap="square" lIns="0" tIns="0" rIns="0" bIns="0" rtlCol="0" anchor="t">
              <a:spAutoFit/>
            </a:bodyPr>
            <a:lstStyle/>
            <a:p>
              <a:pPr algn="ctr"/>
              <a:r>
                <a:rPr lang="vi-VN" sz="2000" b="1" dirty="0">
                  <a:solidFill>
                    <a:srgbClr val="004800"/>
                  </a:solidFill>
                  <a:latin typeface="Calibri" panose="020F0502020204030204" pitchFamily="34" charset="0"/>
                  <a:ea typeface="Tahoma" panose="020B0604030504040204" pitchFamily="34" charset="0"/>
                  <a:cs typeface="Calibri" panose="020F0502020204030204" pitchFamily="34" charset="0"/>
                </a:rPr>
                <a:t>Giọng đọc phù hợp</a:t>
              </a:r>
              <a:r>
                <a:rPr lang="en-US" sz="2000" b="1" dirty="0">
                  <a:solidFill>
                    <a:srgbClr val="004800"/>
                  </a:solidFill>
                  <a:latin typeface="Calibri" panose="020F0502020204030204" pitchFamily="34" charset="0"/>
                  <a:ea typeface="Tahoma" panose="020B0604030504040204" pitchFamily="34" charset="0"/>
                  <a:cs typeface="Calibri" panose="020F0502020204030204" pitchFamily="34" charset="0"/>
                </a:rPr>
                <a:t> </a:t>
              </a:r>
              <a:r>
                <a:rPr lang="en-US" sz="2000" b="1" dirty="0" err="1">
                  <a:solidFill>
                    <a:srgbClr val="004800"/>
                  </a:solidFill>
                  <a:latin typeface="Calibri" panose="020F0502020204030204" pitchFamily="34" charset="0"/>
                  <a:ea typeface="Tahoma" panose="020B0604030504040204" pitchFamily="34" charset="0"/>
                  <a:cs typeface="Calibri" panose="020F0502020204030204" pitchFamily="34" charset="0"/>
                </a:rPr>
                <a:t>và</a:t>
              </a:r>
              <a:r>
                <a:rPr lang="en-US" sz="2000" b="1" dirty="0">
                  <a:solidFill>
                    <a:srgbClr val="004800"/>
                  </a:solidFill>
                  <a:latin typeface="Calibri" panose="020F0502020204030204" pitchFamily="34" charset="0"/>
                  <a:ea typeface="Tahoma" panose="020B0604030504040204" pitchFamily="34" charset="0"/>
                  <a:cs typeface="Calibri" panose="020F0502020204030204" pitchFamily="34" charset="0"/>
                </a:rPr>
                <a:t> </a:t>
              </a:r>
              <a:r>
                <a:rPr lang="en-US" sz="2000" b="1" dirty="0" err="1">
                  <a:solidFill>
                    <a:srgbClr val="004800"/>
                  </a:solidFill>
                  <a:latin typeface="Calibri" panose="020F0502020204030204" pitchFamily="34" charset="0"/>
                  <a:ea typeface="Tahoma" panose="020B0604030504040204" pitchFamily="34" charset="0"/>
                  <a:cs typeface="Calibri" panose="020F0502020204030204" pitchFamily="34" charset="0"/>
                </a:rPr>
                <a:t>diễn</a:t>
              </a:r>
              <a:r>
                <a:rPr lang="en-US" sz="2000" b="1" dirty="0">
                  <a:solidFill>
                    <a:srgbClr val="004800"/>
                  </a:solidFill>
                  <a:latin typeface="Calibri" panose="020F0502020204030204" pitchFamily="34" charset="0"/>
                  <a:ea typeface="Tahoma" panose="020B0604030504040204" pitchFamily="34" charset="0"/>
                  <a:cs typeface="Calibri" panose="020F0502020204030204" pitchFamily="34" charset="0"/>
                </a:rPr>
                <a:t> </a:t>
              </a:r>
              <a:r>
                <a:rPr lang="en-US" sz="2000" b="1" dirty="0" err="1">
                  <a:solidFill>
                    <a:srgbClr val="004800"/>
                  </a:solidFill>
                  <a:latin typeface="Calibri" panose="020F0502020204030204" pitchFamily="34" charset="0"/>
                  <a:ea typeface="Tahoma" panose="020B0604030504040204" pitchFamily="34" charset="0"/>
                  <a:cs typeface="Calibri" panose="020F0502020204030204" pitchFamily="34" charset="0"/>
                </a:rPr>
                <a:t>cảm</a:t>
              </a:r>
              <a:r>
                <a:rPr lang="en-US" sz="2000" b="1" dirty="0">
                  <a:solidFill>
                    <a:srgbClr val="004800"/>
                  </a:solidFill>
                  <a:latin typeface="Calibri" panose="020F0502020204030204" pitchFamily="34" charset="0"/>
                  <a:ea typeface="Tahoma" panose="020B0604030504040204" pitchFamily="34" charset="0"/>
                  <a:cs typeface="Calibri" panose="020F0502020204030204" pitchFamily="34" charset="0"/>
                </a:rPr>
                <a:t>.</a:t>
              </a:r>
            </a:p>
          </p:txBody>
        </p:sp>
        <p:sp>
          <p:nvSpPr>
            <p:cNvPr id="78" name="Rectangle 77">
              <a:extLst>
                <a:ext uri="{FF2B5EF4-FFF2-40B4-BE49-F238E27FC236}">
                  <a16:creationId xmlns:a16="http://schemas.microsoft.com/office/drawing/2014/main" id="{6FDCEFB7-2E5D-4D54-B989-D28E3F8EA899}"/>
                </a:ext>
              </a:extLst>
            </p:cNvPr>
            <p:cNvSpPr/>
            <p:nvPr/>
          </p:nvSpPr>
          <p:spPr>
            <a:xfrm>
              <a:off x="1729149" y="6104285"/>
              <a:ext cx="715580" cy="1015661"/>
            </a:xfrm>
            <a:prstGeom prst="rect">
              <a:avLst/>
            </a:prstGeom>
          </p:spPr>
          <p:txBody>
            <a:bodyPr wrap="none">
              <a:spAutoFit/>
            </a:bodyPr>
            <a:lstStyle/>
            <a:p>
              <a:r>
                <a:rPr lang="vi-VN" sz="2700" b="1" dirty="0">
                  <a:solidFill>
                    <a:schemeClr val="bg1"/>
                  </a:solidFill>
                  <a:ea typeface="Tahoma" panose="020B0604030504040204" pitchFamily="34" charset="0"/>
                  <a:cs typeface="Tahoma" panose="020B0604030504040204" pitchFamily="34" charset="0"/>
                </a:rPr>
                <a:t>4</a:t>
              </a:r>
              <a:endParaRPr lang="en-US" sz="2700" b="1" dirty="0">
                <a:solidFill>
                  <a:schemeClr val="bg1"/>
                </a:solidFill>
                <a:ea typeface="Tahoma" panose="020B0604030504040204" pitchFamily="34" charset="0"/>
                <a:cs typeface="Tahoma" panose="020B0604030504040204" pitchFamily="34" charset="0"/>
              </a:endParaRPr>
            </a:p>
          </p:txBody>
        </p:sp>
      </p:grpSp>
      <p:sp>
        <p:nvSpPr>
          <p:cNvPr id="6" name="AutoShape 4" descr="Kiểm tra dấu Tick Clip nghệ thuật - xanh dấu tick png tải về - Miễn phí  trong suốt Cò png Tải về."/>
          <p:cNvSpPr>
            <a:spLocks noChangeAspect="1" noChangeArrowheads="1"/>
          </p:cNvSpPr>
          <p:nvPr/>
        </p:nvSpPr>
        <p:spPr bwMode="auto">
          <a:xfrm>
            <a:off x="826164" y="42825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Kiểm tra dấu Tick Clip nghệ thuật - xanh dấu tick png tải về - Miễn phí  trong suốt Cò png Tải về."/>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5226866" y="1493301"/>
            <a:ext cx="437528" cy="437528"/>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6" descr="Kiểm tra dấu Tick Clip nghệ thuật - xanh dấu tick png tải về - Miễn phí  trong suốt Cò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7931910" y="1467013"/>
            <a:ext cx="437528" cy="437528"/>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6" descr="Kiểm tra dấu Tick Clip nghệ thuật - xanh dấu tick png tải về - Miễn phí  trong suốt Cò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6738166" y="1467013"/>
            <a:ext cx="437528" cy="437528"/>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6" descr="Kiểm tra dấu Tick Clip nghệ thuật - xanh dấu tick png tải về - Miễn phí  trong suốt Cò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5218486" y="2303777"/>
            <a:ext cx="437528" cy="437528"/>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6" descr="Kiểm tra dấu Tick Clip nghệ thuật - xanh dấu tick png tải về - Miễn phí  trong suốt Cò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5218486" y="3240010"/>
            <a:ext cx="437528" cy="437528"/>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6" descr="Kiểm tra dấu Tick Clip nghệ thuật - xanh dấu tick png tải về - Miễn phí  trong suốt Cò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5218486" y="4180985"/>
            <a:ext cx="437528" cy="437528"/>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6" descr="Kiểm tra dấu Tick Clip nghệ thuật - xanh dấu tick png tải về - Miễn phí  trong suốt Cò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6743320" y="2267328"/>
            <a:ext cx="437528" cy="437528"/>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6" descr="Kiểm tra dấu Tick Clip nghệ thuật - xanh dấu tick png tải về - Miễn phí  trong suốt Cò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6735131" y="3204859"/>
            <a:ext cx="437528" cy="437528"/>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6" descr="Kiểm tra dấu Tick Clip nghệ thuật - xanh dấu tick png tải về - Miễn phí  trong suốt Cò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6735131" y="4180985"/>
            <a:ext cx="437528" cy="437528"/>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6" descr="Kiểm tra dấu Tick Clip nghệ thuật - xanh dấu tick png tải về - Miễn phí  trong suốt Cò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7984652" y="2267328"/>
            <a:ext cx="437528" cy="437528"/>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6" descr="Kiểm tra dấu Tick Clip nghệ thuật - xanh dấu tick png tải về - Miễn phí  trong suốt Cò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7984652" y="3204859"/>
            <a:ext cx="437528" cy="43752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tarters 2"/>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51463" y="3000184"/>
            <a:ext cx="654687" cy="65468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ố Số chữ Tính Toán - số 4 png tải về - Miễn phí trong suốt Hành Vi Con  Người png Tải về."/>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92592" y="3914197"/>
            <a:ext cx="552643" cy="78781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ố nội dung miễn Phí Clip nghệ thuật - dễ thương số 1. png tải về - Miễn  phí trong suốt Văn Bản png Tải về."/>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16885" y="1399705"/>
            <a:ext cx="923841" cy="80066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16">
            <a:extLst>
              <a:ext uri="{BEBA8EAE-BF5A-486C-A8C5-ECC9F3942E4B}">
                <a14:imgProps xmlns:a14="http://schemas.microsoft.com/office/drawing/2010/main">
                  <a14:imgLayer r:embed="rId17">
                    <a14:imgEffect>
                      <a14:backgroundRemoval t="0" b="100000" l="2308" r="96154"/>
                    </a14:imgEffect>
                  </a14:imgLayer>
                </a14:imgProps>
              </a:ext>
            </a:extLst>
          </a:blip>
          <a:stretch>
            <a:fillRect/>
          </a:stretch>
        </p:blipFill>
        <p:spPr>
          <a:xfrm>
            <a:off x="546956" y="2240576"/>
            <a:ext cx="559194" cy="559194"/>
          </a:xfrm>
          <a:prstGeom prst="rect">
            <a:avLst/>
          </a:prstGeom>
        </p:spPr>
      </p:pic>
      <p:pic>
        <p:nvPicPr>
          <p:cNvPr id="99" name="Picture 6" descr="Kiểm tra dấu Tick Clip nghệ thuật - xanh dấu tick png tải về - Miễn phí  trong suốt Cò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8033012" y="4160625"/>
            <a:ext cx="437528" cy="43752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1998711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500"/>
                                        <p:tgtEl>
                                          <p:spTgt spid="4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fade">
                                      <p:cBhvr>
                                        <p:cTn id="15" dur="500"/>
                                        <p:tgtEl>
                                          <p:spTgt spid="4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500"/>
                                        <p:tgtEl>
                                          <p:spTgt spid="47"/>
                                        </p:tgtEl>
                                      </p:cBhvr>
                                    </p:animEffect>
                                  </p:childTnLst>
                                </p:cTn>
                              </p:par>
                              <p:par>
                                <p:cTn id="19" presetID="31" presetClass="entr" presetSubtype="0" fill="hold" nodeType="withEffect">
                                  <p:stCondLst>
                                    <p:cond delay="0"/>
                                  </p:stCondLst>
                                  <p:childTnLst>
                                    <p:set>
                                      <p:cBhvr>
                                        <p:cTn id="20" dur="1" fill="hold">
                                          <p:stCondLst>
                                            <p:cond delay="0"/>
                                          </p:stCondLst>
                                        </p:cTn>
                                        <p:tgtEl>
                                          <p:spTgt spid="1038"/>
                                        </p:tgtEl>
                                        <p:attrNameLst>
                                          <p:attrName>style.visibility</p:attrName>
                                        </p:attrNameLst>
                                      </p:cBhvr>
                                      <p:to>
                                        <p:strVal val="visible"/>
                                      </p:to>
                                    </p:set>
                                    <p:anim calcmode="lin" valueType="num">
                                      <p:cBhvr>
                                        <p:cTn id="21" dur="1000" fill="hold"/>
                                        <p:tgtEl>
                                          <p:spTgt spid="1038"/>
                                        </p:tgtEl>
                                        <p:attrNameLst>
                                          <p:attrName>ppt_w</p:attrName>
                                        </p:attrNameLst>
                                      </p:cBhvr>
                                      <p:tavLst>
                                        <p:tav tm="0">
                                          <p:val>
                                            <p:fltVal val="0"/>
                                          </p:val>
                                        </p:tav>
                                        <p:tav tm="100000">
                                          <p:val>
                                            <p:strVal val="#ppt_w"/>
                                          </p:val>
                                        </p:tav>
                                      </p:tavLst>
                                    </p:anim>
                                    <p:anim calcmode="lin" valueType="num">
                                      <p:cBhvr>
                                        <p:cTn id="22" dur="1000" fill="hold"/>
                                        <p:tgtEl>
                                          <p:spTgt spid="1038"/>
                                        </p:tgtEl>
                                        <p:attrNameLst>
                                          <p:attrName>ppt_h</p:attrName>
                                        </p:attrNameLst>
                                      </p:cBhvr>
                                      <p:tavLst>
                                        <p:tav tm="0">
                                          <p:val>
                                            <p:fltVal val="0"/>
                                          </p:val>
                                        </p:tav>
                                        <p:tav tm="100000">
                                          <p:val>
                                            <p:strVal val="#ppt_h"/>
                                          </p:val>
                                        </p:tav>
                                      </p:tavLst>
                                    </p:anim>
                                    <p:anim calcmode="lin" valueType="num">
                                      <p:cBhvr>
                                        <p:cTn id="23" dur="1000" fill="hold"/>
                                        <p:tgtEl>
                                          <p:spTgt spid="1038"/>
                                        </p:tgtEl>
                                        <p:attrNameLst>
                                          <p:attrName>style.rotation</p:attrName>
                                        </p:attrNameLst>
                                      </p:cBhvr>
                                      <p:tavLst>
                                        <p:tav tm="0">
                                          <p:val>
                                            <p:fltVal val="90"/>
                                          </p:val>
                                        </p:tav>
                                        <p:tav tm="100000">
                                          <p:val>
                                            <p:fltVal val="0"/>
                                          </p:val>
                                        </p:tav>
                                      </p:tavLst>
                                    </p:anim>
                                    <p:animEffect transition="in" filter="fade">
                                      <p:cBhvr>
                                        <p:cTn id="24" dur="1000"/>
                                        <p:tgtEl>
                                          <p:spTgt spid="1038"/>
                                        </p:tgtEl>
                                      </p:cBhvr>
                                    </p:animEffect>
                                  </p:childTnLst>
                                </p:cTn>
                              </p:par>
                              <p:par>
                                <p:cTn id="25" presetID="31" presetClass="entr" presetSubtype="0" fill="hold"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p:cTn id="27" dur="1000" fill="hold"/>
                                        <p:tgtEl>
                                          <p:spTgt spid="42"/>
                                        </p:tgtEl>
                                        <p:attrNameLst>
                                          <p:attrName>ppt_w</p:attrName>
                                        </p:attrNameLst>
                                      </p:cBhvr>
                                      <p:tavLst>
                                        <p:tav tm="0">
                                          <p:val>
                                            <p:fltVal val="0"/>
                                          </p:val>
                                        </p:tav>
                                        <p:tav tm="100000">
                                          <p:val>
                                            <p:strVal val="#ppt_w"/>
                                          </p:val>
                                        </p:tav>
                                      </p:tavLst>
                                    </p:anim>
                                    <p:anim calcmode="lin" valueType="num">
                                      <p:cBhvr>
                                        <p:cTn id="28" dur="1000" fill="hold"/>
                                        <p:tgtEl>
                                          <p:spTgt spid="42"/>
                                        </p:tgtEl>
                                        <p:attrNameLst>
                                          <p:attrName>ppt_h</p:attrName>
                                        </p:attrNameLst>
                                      </p:cBhvr>
                                      <p:tavLst>
                                        <p:tav tm="0">
                                          <p:val>
                                            <p:fltVal val="0"/>
                                          </p:val>
                                        </p:tav>
                                        <p:tav tm="100000">
                                          <p:val>
                                            <p:strVal val="#ppt_h"/>
                                          </p:val>
                                        </p:tav>
                                      </p:tavLst>
                                    </p:anim>
                                    <p:anim calcmode="lin" valueType="num">
                                      <p:cBhvr>
                                        <p:cTn id="29" dur="1000" fill="hold"/>
                                        <p:tgtEl>
                                          <p:spTgt spid="42"/>
                                        </p:tgtEl>
                                        <p:attrNameLst>
                                          <p:attrName>style.rotation</p:attrName>
                                        </p:attrNameLst>
                                      </p:cBhvr>
                                      <p:tavLst>
                                        <p:tav tm="0">
                                          <p:val>
                                            <p:fltVal val="90"/>
                                          </p:val>
                                        </p:tav>
                                        <p:tav tm="100000">
                                          <p:val>
                                            <p:fltVal val="0"/>
                                          </p:val>
                                        </p:tav>
                                      </p:tavLst>
                                    </p:anim>
                                    <p:animEffect transition="in" filter="fade">
                                      <p:cBhvr>
                                        <p:cTn id="30" dur="1000"/>
                                        <p:tgtEl>
                                          <p:spTgt spid="42"/>
                                        </p:tgtEl>
                                      </p:cBhvr>
                                    </p:animEffect>
                                  </p:childTnLst>
                                </p:cTn>
                              </p:par>
                              <p:par>
                                <p:cTn id="31" presetID="31" presetClass="entr" presetSubtype="0" fill="hold" nodeType="withEffect">
                                  <p:stCondLst>
                                    <p:cond delay="0"/>
                                  </p:stCondLst>
                                  <p:childTnLst>
                                    <p:set>
                                      <p:cBhvr>
                                        <p:cTn id="32" dur="1" fill="hold">
                                          <p:stCondLst>
                                            <p:cond delay="0"/>
                                          </p:stCondLst>
                                        </p:cTn>
                                        <p:tgtEl>
                                          <p:spTgt spid="1030"/>
                                        </p:tgtEl>
                                        <p:attrNameLst>
                                          <p:attrName>style.visibility</p:attrName>
                                        </p:attrNameLst>
                                      </p:cBhvr>
                                      <p:to>
                                        <p:strVal val="visible"/>
                                      </p:to>
                                    </p:set>
                                    <p:anim calcmode="lin" valueType="num">
                                      <p:cBhvr>
                                        <p:cTn id="33" dur="1000" fill="hold"/>
                                        <p:tgtEl>
                                          <p:spTgt spid="1030"/>
                                        </p:tgtEl>
                                        <p:attrNameLst>
                                          <p:attrName>ppt_w</p:attrName>
                                        </p:attrNameLst>
                                      </p:cBhvr>
                                      <p:tavLst>
                                        <p:tav tm="0">
                                          <p:val>
                                            <p:fltVal val="0"/>
                                          </p:val>
                                        </p:tav>
                                        <p:tav tm="100000">
                                          <p:val>
                                            <p:strVal val="#ppt_w"/>
                                          </p:val>
                                        </p:tav>
                                      </p:tavLst>
                                    </p:anim>
                                    <p:anim calcmode="lin" valueType="num">
                                      <p:cBhvr>
                                        <p:cTn id="34" dur="1000" fill="hold"/>
                                        <p:tgtEl>
                                          <p:spTgt spid="1030"/>
                                        </p:tgtEl>
                                        <p:attrNameLst>
                                          <p:attrName>ppt_h</p:attrName>
                                        </p:attrNameLst>
                                      </p:cBhvr>
                                      <p:tavLst>
                                        <p:tav tm="0">
                                          <p:val>
                                            <p:fltVal val="0"/>
                                          </p:val>
                                        </p:tav>
                                        <p:tav tm="100000">
                                          <p:val>
                                            <p:strVal val="#ppt_h"/>
                                          </p:val>
                                        </p:tav>
                                      </p:tavLst>
                                    </p:anim>
                                    <p:anim calcmode="lin" valueType="num">
                                      <p:cBhvr>
                                        <p:cTn id="35" dur="1000" fill="hold"/>
                                        <p:tgtEl>
                                          <p:spTgt spid="1030"/>
                                        </p:tgtEl>
                                        <p:attrNameLst>
                                          <p:attrName>style.rotation</p:attrName>
                                        </p:attrNameLst>
                                      </p:cBhvr>
                                      <p:tavLst>
                                        <p:tav tm="0">
                                          <p:val>
                                            <p:fltVal val="90"/>
                                          </p:val>
                                        </p:tav>
                                        <p:tav tm="100000">
                                          <p:val>
                                            <p:fltVal val="0"/>
                                          </p:val>
                                        </p:tav>
                                      </p:tavLst>
                                    </p:anim>
                                    <p:animEffect transition="in" filter="fade">
                                      <p:cBhvr>
                                        <p:cTn id="36" dur="1000"/>
                                        <p:tgtEl>
                                          <p:spTgt spid="1030"/>
                                        </p:tgtEl>
                                      </p:cBhvr>
                                    </p:animEffect>
                                  </p:childTnLst>
                                </p:cTn>
                              </p:par>
                              <p:par>
                                <p:cTn id="37" presetID="31" presetClass="entr" presetSubtype="0" fill="hold" nodeType="withEffect">
                                  <p:stCondLst>
                                    <p:cond delay="0"/>
                                  </p:stCondLst>
                                  <p:childTnLst>
                                    <p:set>
                                      <p:cBhvr>
                                        <p:cTn id="38" dur="1" fill="hold">
                                          <p:stCondLst>
                                            <p:cond delay="0"/>
                                          </p:stCondLst>
                                        </p:cTn>
                                        <p:tgtEl>
                                          <p:spTgt spid="89"/>
                                        </p:tgtEl>
                                        <p:attrNameLst>
                                          <p:attrName>style.visibility</p:attrName>
                                        </p:attrNameLst>
                                      </p:cBhvr>
                                      <p:to>
                                        <p:strVal val="visible"/>
                                      </p:to>
                                    </p:set>
                                    <p:anim calcmode="lin" valueType="num">
                                      <p:cBhvr>
                                        <p:cTn id="39" dur="1000" fill="hold"/>
                                        <p:tgtEl>
                                          <p:spTgt spid="89"/>
                                        </p:tgtEl>
                                        <p:attrNameLst>
                                          <p:attrName>ppt_w</p:attrName>
                                        </p:attrNameLst>
                                      </p:cBhvr>
                                      <p:tavLst>
                                        <p:tav tm="0">
                                          <p:val>
                                            <p:fltVal val="0"/>
                                          </p:val>
                                        </p:tav>
                                        <p:tav tm="100000">
                                          <p:val>
                                            <p:strVal val="#ppt_w"/>
                                          </p:val>
                                        </p:tav>
                                      </p:tavLst>
                                    </p:anim>
                                    <p:anim calcmode="lin" valueType="num">
                                      <p:cBhvr>
                                        <p:cTn id="40" dur="1000" fill="hold"/>
                                        <p:tgtEl>
                                          <p:spTgt spid="89"/>
                                        </p:tgtEl>
                                        <p:attrNameLst>
                                          <p:attrName>ppt_h</p:attrName>
                                        </p:attrNameLst>
                                      </p:cBhvr>
                                      <p:tavLst>
                                        <p:tav tm="0">
                                          <p:val>
                                            <p:fltVal val="0"/>
                                          </p:val>
                                        </p:tav>
                                        <p:tav tm="100000">
                                          <p:val>
                                            <p:strVal val="#ppt_h"/>
                                          </p:val>
                                        </p:tav>
                                      </p:tavLst>
                                    </p:anim>
                                    <p:anim calcmode="lin" valueType="num">
                                      <p:cBhvr>
                                        <p:cTn id="41" dur="1000" fill="hold"/>
                                        <p:tgtEl>
                                          <p:spTgt spid="89"/>
                                        </p:tgtEl>
                                        <p:attrNameLst>
                                          <p:attrName>style.rotation</p:attrName>
                                        </p:attrNameLst>
                                      </p:cBhvr>
                                      <p:tavLst>
                                        <p:tav tm="0">
                                          <p:val>
                                            <p:fltVal val="90"/>
                                          </p:val>
                                        </p:tav>
                                        <p:tav tm="100000">
                                          <p:val>
                                            <p:fltVal val="0"/>
                                          </p:val>
                                        </p:tav>
                                      </p:tavLst>
                                    </p:anim>
                                    <p:animEffect transition="in" filter="fade">
                                      <p:cBhvr>
                                        <p:cTn id="42" dur="1000"/>
                                        <p:tgtEl>
                                          <p:spTgt spid="89"/>
                                        </p:tgtEl>
                                      </p:cBhvr>
                                    </p:animEffect>
                                  </p:childTnLst>
                                </p:cTn>
                              </p:par>
                              <p:par>
                                <p:cTn id="43" presetID="31" presetClass="entr" presetSubtype="0" fill="hold" nodeType="withEffect">
                                  <p:stCondLst>
                                    <p:cond delay="0"/>
                                  </p:stCondLst>
                                  <p:childTnLst>
                                    <p:set>
                                      <p:cBhvr>
                                        <p:cTn id="44" dur="1" fill="hold">
                                          <p:stCondLst>
                                            <p:cond delay="0"/>
                                          </p:stCondLst>
                                        </p:cTn>
                                        <p:tgtEl>
                                          <p:spTgt spid="88"/>
                                        </p:tgtEl>
                                        <p:attrNameLst>
                                          <p:attrName>style.visibility</p:attrName>
                                        </p:attrNameLst>
                                      </p:cBhvr>
                                      <p:to>
                                        <p:strVal val="visible"/>
                                      </p:to>
                                    </p:set>
                                    <p:anim calcmode="lin" valueType="num">
                                      <p:cBhvr>
                                        <p:cTn id="45" dur="1000" fill="hold"/>
                                        <p:tgtEl>
                                          <p:spTgt spid="88"/>
                                        </p:tgtEl>
                                        <p:attrNameLst>
                                          <p:attrName>ppt_w</p:attrName>
                                        </p:attrNameLst>
                                      </p:cBhvr>
                                      <p:tavLst>
                                        <p:tav tm="0">
                                          <p:val>
                                            <p:fltVal val="0"/>
                                          </p:val>
                                        </p:tav>
                                        <p:tav tm="100000">
                                          <p:val>
                                            <p:strVal val="#ppt_w"/>
                                          </p:val>
                                        </p:tav>
                                      </p:tavLst>
                                    </p:anim>
                                    <p:anim calcmode="lin" valueType="num">
                                      <p:cBhvr>
                                        <p:cTn id="46" dur="1000" fill="hold"/>
                                        <p:tgtEl>
                                          <p:spTgt spid="88"/>
                                        </p:tgtEl>
                                        <p:attrNameLst>
                                          <p:attrName>ppt_h</p:attrName>
                                        </p:attrNameLst>
                                      </p:cBhvr>
                                      <p:tavLst>
                                        <p:tav tm="0">
                                          <p:val>
                                            <p:fltVal val="0"/>
                                          </p:val>
                                        </p:tav>
                                        <p:tav tm="100000">
                                          <p:val>
                                            <p:strVal val="#ppt_h"/>
                                          </p:val>
                                        </p:tav>
                                      </p:tavLst>
                                    </p:anim>
                                    <p:anim calcmode="lin" valueType="num">
                                      <p:cBhvr>
                                        <p:cTn id="47" dur="1000" fill="hold"/>
                                        <p:tgtEl>
                                          <p:spTgt spid="88"/>
                                        </p:tgtEl>
                                        <p:attrNameLst>
                                          <p:attrName>style.rotation</p:attrName>
                                        </p:attrNameLst>
                                      </p:cBhvr>
                                      <p:tavLst>
                                        <p:tav tm="0">
                                          <p:val>
                                            <p:fltVal val="90"/>
                                          </p:val>
                                        </p:tav>
                                        <p:tav tm="100000">
                                          <p:val>
                                            <p:fltVal val="0"/>
                                          </p:val>
                                        </p:tav>
                                      </p:tavLst>
                                    </p:anim>
                                    <p:animEffect transition="in" filter="fade">
                                      <p:cBhvr>
                                        <p:cTn id="48" dur="1000"/>
                                        <p:tgtEl>
                                          <p:spTgt spid="88"/>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additive="base">
                                        <p:cTn id="53" dur="500" fill="hold"/>
                                        <p:tgtEl>
                                          <p:spTgt spid="7"/>
                                        </p:tgtEl>
                                        <p:attrNameLst>
                                          <p:attrName>ppt_x</p:attrName>
                                        </p:attrNameLst>
                                      </p:cBhvr>
                                      <p:tavLst>
                                        <p:tav tm="0">
                                          <p:val>
                                            <p:strVal val="#ppt_x"/>
                                          </p:val>
                                        </p:tav>
                                        <p:tav tm="100000">
                                          <p:val>
                                            <p:strVal val="#ppt_x"/>
                                          </p:val>
                                        </p:tav>
                                      </p:tavLst>
                                    </p:anim>
                                    <p:anim calcmode="lin" valueType="num">
                                      <p:cBhvr additive="base">
                                        <p:cTn id="54" dur="500" fill="hold"/>
                                        <p:tgtEl>
                                          <p:spTgt spid="7"/>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43"/>
                                        </p:tgtEl>
                                        <p:attrNameLst>
                                          <p:attrName>style.visibility</p:attrName>
                                        </p:attrNameLst>
                                      </p:cBhvr>
                                      <p:to>
                                        <p:strVal val="visible"/>
                                      </p:to>
                                    </p:set>
                                    <p:anim calcmode="lin" valueType="num">
                                      <p:cBhvr additive="base">
                                        <p:cTn id="57" dur="500" fill="hold"/>
                                        <p:tgtEl>
                                          <p:spTgt spid="43"/>
                                        </p:tgtEl>
                                        <p:attrNameLst>
                                          <p:attrName>ppt_x</p:attrName>
                                        </p:attrNameLst>
                                      </p:cBhvr>
                                      <p:tavLst>
                                        <p:tav tm="0">
                                          <p:val>
                                            <p:strVal val="#ppt_x"/>
                                          </p:val>
                                        </p:tav>
                                        <p:tav tm="100000">
                                          <p:val>
                                            <p:strVal val="#ppt_x"/>
                                          </p:val>
                                        </p:tav>
                                      </p:tavLst>
                                    </p:anim>
                                    <p:anim calcmode="lin" valueType="num">
                                      <p:cBhvr additive="base">
                                        <p:cTn id="58" dur="500" fill="hold"/>
                                        <p:tgtEl>
                                          <p:spTgt spid="43"/>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90"/>
                                        </p:tgtEl>
                                        <p:attrNameLst>
                                          <p:attrName>style.visibility</p:attrName>
                                        </p:attrNameLst>
                                      </p:cBhvr>
                                      <p:to>
                                        <p:strVal val="visible"/>
                                      </p:to>
                                    </p:set>
                                    <p:anim calcmode="lin" valueType="num">
                                      <p:cBhvr additive="base">
                                        <p:cTn id="61" dur="500" fill="hold"/>
                                        <p:tgtEl>
                                          <p:spTgt spid="90"/>
                                        </p:tgtEl>
                                        <p:attrNameLst>
                                          <p:attrName>ppt_x</p:attrName>
                                        </p:attrNameLst>
                                      </p:cBhvr>
                                      <p:tavLst>
                                        <p:tav tm="0">
                                          <p:val>
                                            <p:strVal val="#ppt_x"/>
                                          </p:val>
                                        </p:tav>
                                        <p:tav tm="100000">
                                          <p:val>
                                            <p:strVal val="#ppt_x"/>
                                          </p:val>
                                        </p:tav>
                                      </p:tavLst>
                                    </p:anim>
                                    <p:anim calcmode="lin" valueType="num">
                                      <p:cBhvr additive="base">
                                        <p:cTn id="62" dur="500" fill="hold"/>
                                        <p:tgtEl>
                                          <p:spTgt spid="90"/>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93"/>
                                        </p:tgtEl>
                                        <p:attrNameLst>
                                          <p:attrName>style.visibility</p:attrName>
                                        </p:attrNameLst>
                                      </p:cBhvr>
                                      <p:to>
                                        <p:strVal val="visible"/>
                                      </p:to>
                                    </p:set>
                                    <p:anim calcmode="lin" valueType="num">
                                      <p:cBhvr additive="base">
                                        <p:cTn id="65" dur="500" fill="hold"/>
                                        <p:tgtEl>
                                          <p:spTgt spid="93"/>
                                        </p:tgtEl>
                                        <p:attrNameLst>
                                          <p:attrName>ppt_x</p:attrName>
                                        </p:attrNameLst>
                                      </p:cBhvr>
                                      <p:tavLst>
                                        <p:tav tm="0">
                                          <p:val>
                                            <p:strVal val="#ppt_x"/>
                                          </p:val>
                                        </p:tav>
                                        <p:tav tm="100000">
                                          <p:val>
                                            <p:strVal val="#ppt_x"/>
                                          </p:val>
                                        </p:tav>
                                      </p:tavLst>
                                    </p:anim>
                                    <p:anim calcmode="lin" valueType="num">
                                      <p:cBhvr additive="base">
                                        <p:cTn id="66" dur="500" fill="hold"/>
                                        <p:tgtEl>
                                          <p:spTgt spid="93"/>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96"/>
                                        </p:tgtEl>
                                        <p:attrNameLst>
                                          <p:attrName>style.visibility</p:attrName>
                                        </p:attrNameLst>
                                      </p:cBhvr>
                                      <p:to>
                                        <p:strVal val="visible"/>
                                      </p:to>
                                    </p:set>
                                    <p:anim calcmode="lin" valueType="num">
                                      <p:cBhvr additive="base">
                                        <p:cTn id="69" dur="500" fill="hold"/>
                                        <p:tgtEl>
                                          <p:spTgt spid="96"/>
                                        </p:tgtEl>
                                        <p:attrNameLst>
                                          <p:attrName>ppt_x</p:attrName>
                                        </p:attrNameLst>
                                      </p:cBhvr>
                                      <p:tavLst>
                                        <p:tav tm="0">
                                          <p:val>
                                            <p:strVal val="#ppt_x"/>
                                          </p:val>
                                        </p:tav>
                                        <p:tav tm="100000">
                                          <p:val>
                                            <p:strVal val="#ppt_x"/>
                                          </p:val>
                                        </p:tav>
                                      </p:tavLst>
                                    </p:anim>
                                    <p:anim calcmode="lin" valueType="num">
                                      <p:cBhvr additive="base">
                                        <p:cTn id="70" dur="500" fill="hold"/>
                                        <p:tgtEl>
                                          <p:spTgt spid="96"/>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1034"/>
                                        </p:tgtEl>
                                        <p:attrNameLst>
                                          <p:attrName>style.visibility</p:attrName>
                                        </p:attrNameLst>
                                      </p:cBhvr>
                                      <p:to>
                                        <p:strVal val="visible"/>
                                      </p:to>
                                    </p:set>
                                    <p:anim calcmode="lin" valueType="num">
                                      <p:cBhvr additive="base">
                                        <p:cTn id="75" dur="500" fill="hold"/>
                                        <p:tgtEl>
                                          <p:spTgt spid="1034"/>
                                        </p:tgtEl>
                                        <p:attrNameLst>
                                          <p:attrName>ppt_x</p:attrName>
                                        </p:attrNameLst>
                                      </p:cBhvr>
                                      <p:tavLst>
                                        <p:tav tm="0">
                                          <p:val>
                                            <p:strVal val="#ppt_x"/>
                                          </p:val>
                                        </p:tav>
                                        <p:tav tm="100000">
                                          <p:val>
                                            <p:strVal val="#ppt_x"/>
                                          </p:val>
                                        </p:tav>
                                      </p:tavLst>
                                    </p:anim>
                                    <p:anim calcmode="lin" valueType="num">
                                      <p:cBhvr additive="base">
                                        <p:cTn id="76" dur="500" fill="hold"/>
                                        <p:tgtEl>
                                          <p:spTgt spid="1034"/>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44"/>
                                        </p:tgtEl>
                                        <p:attrNameLst>
                                          <p:attrName>style.visibility</p:attrName>
                                        </p:attrNameLst>
                                      </p:cBhvr>
                                      <p:to>
                                        <p:strVal val="visible"/>
                                      </p:to>
                                    </p:set>
                                    <p:anim calcmode="lin" valueType="num">
                                      <p:cBhvr additive="base">
                                        <p:cTn id="79" dur="500" fill="hold"/>
                                        <p:tgtEl>
                                          <p:spTgt spid="44"/>
                                        </p:tgtEl>
                                        <p:attrNameLst>
                                          <p:attrName>ppt_x</p:attrName>
                                        </p:attrNameLst>
                                      </p:cBhvr>
                                      <p:tavLst>
                                        <p:tav tm="0">
                                          <p:val>
                                            <p:strVal val="#ppt_x"/>
                                          </p:val>
                                        </p:tav>
                                        <p:tav tm="100000">
                                          <p:val>
                                            <p:strVal val="#ppt_x"/>
                                          </p:val>
                                        </p:tav>
                                      </p:tavLst>
                                    </p:anim>
                                    <p:anim calcmode="lin" valueType="num">
                                      <p:cBhvr additive="base">
                                        <p:cTn id="80" dur="500" fill="hold"/>
                                        <p:tgtEl>
                                          <p:spTgt spid="44"/>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91"/>
                                        </p:tgtEl>
                                        <p:attrNameLst>
                                          <p:attrName>style.visibility</p:attrName>
                                        </p:attrNameLst>
                                      </p:cBhvr>
                                      <p:to>
                                        <p:strVal val="visible"/>
                                      </p:to>
                                    </p:set>
                                    <p:anim calcmode="lin" valueType="num">
                                      <p:cBhvr additive="base">
                                        <p:cTn id="83" dur="500" fill="hold"/>
                                        <p:tgtEl>
                                          <p:spTgt spid="91"/>
                                        </p:tgtEl>
                                        <p:attrNameLst>
                                          <p:attrName>ppt_x</p:attrName>
                                        </p:attrNameLst>
                                      </p:cBhvr>
                                      <p:tavLst>
                                        <p:tav tm="0">
                                          <p:val>
                                            <p:strVal val="#ppt_x"/>
                                          </p:val>
                                        </p:tav>
                                        <p:tav tm="100000">
                                          <p:val>
                                            <p:strVal val="#ppt_x"/>
                                          </p:val>
                                        </p:tav>
                                      </p:tavLst>
                                    </p:anim>
                                    <p:anim calcmode="lin" valueType="num">
                                      <p:cBhvr additive="base">
                                        <p:cTn id="84" dur="500" fill="hold"/>
                                        <p:tgtEl>
                                          <p:spTgt spid="91"/>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94"/>
                                        </p:tgtEl>
                                        <p:attrNameLst>
                                          <p:attrName>style.visibility</p:attrName>
                                        </p:attrNameLst>
                                      </p:cBhvr>
                                      <p:to>
                                        <p:strVal val="visible"/>
                                      </p:to>
                                    </p:set>
                                    <p:anim calcmode="lin" valueType="num">
                                      <p:cBhvr additive="base">
                                        <p:cTn id="87" dur="500" fill="hold"/>
                                        <p:tgtEl>
                                          <p:spTgt spid="94"/>
                                        </p:tgtEl>
                                        <p:attrNameLst>
                                          <p:attrName>ppt_x</p:attrName>
                                        </p:attrNameLst>
                                      </p:cBhvr>
                                      <p:tavLst>
                                        <p:tav tm="0">
                                          <p:val>
                                            <p:strVal val="#ppt_x"/>
                                          </p:val>
                                        </p:tav>
                                        <p:tav tm="100000">
                                          <p:val>
                                            <p:strVal val="#ppt_x"/>
                                          </p:val>
                                        </p:tav>
                                      </p:tavLst>
                                    </p:anim>
                                    <p:anim calcmode="lin" valueType="num">
                                      <p:cBhvr additive="base">
                                        <p:cTn id="88" dur="500" fill="hold"/>
                                        <p:tgtEl>
                                          <p:spTgt spid="94"/>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97"/>
                                        </p:tgtEl>
                                        <p:attrNameLst>
                                          <p:attrName>style.visibility</p:attrName>
                                        </p:attrNameLst>
                                      </p:cBhvr>
                                      <p:to>
                                        <p:strVal val="visible"/>
                                      </p:to>
                                    </p:set>
                                    <p:anim calcmode="lin" valueType="num">
                                      <p:cBhvr additive="base">
                                        <p:cTn id="91" dur="500" fill="hold"/>
                                        <p:tgtEl>
                                          <p:spTgt spid="97"/>
                                        </p:tgtEl>
                                        <p:attrNameLst>
                                          <p:attrName>ppt_x</p:attrName>
                                        </p:attrNameLst>
                                      </p:cBhvr>
                                      <p:tavLst>
                                        <p:tav tm="0">
                                          <p:val>
                                            <p:strVal val="#ppt_x"/>
                                          </p:val>
                                        </p:tav>
                                        <p:tav tm="100000">
                                          <p:val>
                                            <p:strVal val="#ppt_x"/>
                                          </p:val>
                                        </p:tav>
                                      </p:tavLst>
                                    </p:anim>
                                    <p:anim calcmode="lin" valueType="num">
                                      <p:cBhvr additive="base">
                                        <p:cTn id="92" dur="500" fill="hold"/>
                                        <p:tgtEl>
                                          <p:spTgt spid="97"/>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1036"/>
                                        </p:tgtEl>
                                        <p:attrNameLst>
                                          <p:attrName>style.visibility</p:attrName>
                                        </p:attrNameLst>
                                      </p:cBhvr>
                                      <p:to>
                                        <p:strVal val="visible"/>
                                      </p:to>
                                    </p:set>
                                    <p:anim calcmode="lin" valueType="num">
                                      <p:cBhvr additive="base">
                                        <p:cTn id="97" dur="500" fill="hold"/>
                                        <p:tgtEl>
                                          <p:spTgt spid="1036"/>
                                        </p:tgtEl>
                                        <p:attrNameLst>
                                          <p:attrName>ppt_x</p:attrName>
                                        </p:attrNameLst>
                                      </p:cBhvr>
                                      <p:tavLst>
                                        <p:tav tm="0">
                                          <p:val>
                                            <p:strVal val="#ppt_x"/>
                                          </p:val>
                                        </p:tav>
                                        <p:tav tm="100000">
                                          <p:val>
                                            <p:strVal val="#ppt_x"/>
                                          </p:val>
                                        </p:tav>
                                      </p:tavLst>
                                    </p:anim>
                                    <p:anim calcmode="lin" valueType="num">
                                      <p:cBhvr additive="base">
                                        <p:cTn id="98" dur="500" fill="hold"/>
                                        <p:tgtEl>
                                          <p:spTgt spid="1036"/>
                                        </p:tgtEl>
                                        <p:attrNameLst>
                                          <p:attrName>ppt_y</p:attrName>
                                        </p:attrNameLst>
                                      </p:cBhvr>
                                      <p:tavLst>
                                        <p:tav tm="0">
                                          <p:val>
                                            <p:strVal val="1+#ppt_h/2"/>
                                          </p:val>
                                        </p:tav>
                                        <p:tav tm="100000">
                                          <p:val>
                                            <p:strVal val="#ppt_y"/>
                                          </p:val>
                                        </p:tav>
                                      </p:tavLst>
                                    </p:anim>
                                  </p:childTnLst>
                                </p:cTn>
                              </p:par>
                              <p:par>
                                <p:cTn id="99" presetID="2" presetClass="entr" presetSubtype="4" fill="hold" nodeType="withEffect">
                                  <p:stCondLst>
                                    <p:cond delay="0"/>
                                  </p:stCondLst>
                                  <p:childTnLst>
                                    <p:set>
                                      <p:cBhvr>
                                        <p:cTn id="100" dur="1" fill="hold">
                                          <p:stCondLst>
                                            <p:cond delay="0"/>
                                          </p:stCondLst>
                                        </p:cTn>
                                        <p:tgtEl>
                                          <p:spTgt spid="75"/>
                                        </p:tgtEl>
                                        <p:attrNameLst>
                                          <p:attrName>style.visibility</p:attrName>
                                        </p:attrNameLst>
                                      </p:cBhvr>
                                      <p:to>
                                        <p:strVal val="visible"/>
                                      </p:to>
                                    </p:set>
                                    <p:anim calcmode="lin" valueType="num">
                                      <p:cBhvr additive="base">
                                        <p:cTn id="101" dur="500" fill="hold"/>
                                        <p:tgtEl>
                                          <p:spTgt spid="75"/>
                                        </p:tgtEl>
                                        <p:attrNameLst>
                                          <p:attrName>ppt_x</p:attrName>
                                        </p:attrNameLst>
                                      </p:cBhvr>
                                      <p:tavLst>
                                        <p:tav tm="0">
                                          <p:val>
                                            <p:strVal val="#ppt_x"/>
                                          </p:val>
                                        </p:tav>
                                        <p:tav tm="100000">
                                          <p:val>
                                            <p:strVal val="#ppt_x"/>
                                          </p:val>
                                        </p:tav>
                                      </p:tavLst>
                                    </p:anim>
                                    <p:anim calcmode="lin" valueType="num">
                                      <p:cBhvr additive="base">
                                        <p:cTn id="102" dur="500" fill="hold"/>
                                        <p:tgtEl>
                                          <p:spTgt spid="75"/>
                                        </p:tgtEl>
                                        <p:attrNameLst>
                                          <p:attrName>ppt_y</p:attrName>
                                        </p:attrNameLst>
                                      </p:cBhvr>
                                      <p:tavLst>
                                        <p:tav tm="0">
                                          <p:val>
                                            <p:strVal val="1+#ppt_h/2"/>
                                          </p:val>
                                        </p:tav>
                                        <p:tav tm="100000">
                                          <p:val>
                                            <p:strVal val="#ppt_y"/>
                                          </p:val>
                                        </p:tav>
                                      </p:tavLst>
                                    </p:anim>
                                  </p:childTnLst>
                                </p:cTn>
                              </p:par>
                              <p:par>
                                <p:cTn id="103" presetID="2" presetClass="entr" presetSubtype="4" fill="hold" nodeType="withEffect">
                                  <p:stCondLst>
                                    <p:cond delay="0"/>
                                  </p:stCondLst>
                                  <p:childTnLst>
                                    <p:set>
                                      <p:cBhvr>
                                        <p:cTn id="104" dur="1" fill="hold">
                                          <p:stCondLst>
                                            <p:cond delay="0"/>
                                          </p:stCondLst>
                                        </p:cTn>
                                        <p:tgtEl>
                                          <p:spTgt spid="92"/>
                                        </p:tgtEl>
                                        <p:attrNameLst>
                                          <p:attrName>style.visibility</p:attrName>
                                        </p:attrNameLst>
                                      </p:cBhvr>
                                      <p:to>
                                        <p:strVal val="visible"/>
                                      </p:to>
                                    </p:set>
                                    <p:anim calcmode="lin" valueType="num">
                                      <p:cBhvr additive="base">
                                        <p:cTn id="105" dur="500" fill="hold"/>
                                        <p:tgtEl>
                                          <p:spTgt spid="92"/>
                                        </p:tgtEl>
                                        <p:attrNameLst>
                                          <p:attrName>ppt_x</p:attrName>
                                        </p:attrNameLst>
                                      </p:cBhvr>
                                      <p:tavLst>
                                        <p:tav tm="0">
                                          <p:val>
                                            <p:strVal val="#ppt_x"/>
                                          </p:val>
                                        </p:tav>
                                        <p:tav tm="100000">
                                          <p:val>
                                            <p:strVal val="#ppt_x"/>
                                          </p:val>
                                        </p:tav>
                                      </p:tavLst>
                                    </p:anim>
                                    <p:anim calcmode="lin" valueType="num">
                                      <p:cBhvr additive="base">
                                        <p:cTn id="106" dur="500" fill="hold"/>
                                        <p:tgtEl>
                                          <p:spTgt spid="92"/>
                                        </p:tgtEl>
                                        <p:attrNameLst>
                                          <p:attrName>ppt_y</p:attrName>
                                        </p:attrNameLst>
                                      </p:cBhvr>
                                      <p:tavLst>
                                        <p:tav tm="0">
                                          <p:val>
                                            <p:strVal val="1+#ppt_h/2"/>
                                          </p:val>
                                        </p:tav>
                                        <p:tav tm="100000">
                                          <p:val>
                                            <p:strVal val="#ppt_y"/>
                                          </p:val>
                                        </p:tav>
                                      </p:tavLst>
                                    </p:anim>
                                  </p:childTnLst>
                                </p:cTn>
                              </p:par>
                              <p:par>
                                <p:cTn id="107" presetID="2" presetClass="entr" presetSubtype="4" fill="hold" nodeType="withEffect">
                                  <p:stCondLst>
                                    <p:cond delay="0"/>
                                  </p:stCondLst>
                                  <p:childTnLst>
                                    <p:set>
                                      <p:cBhvr>
                                        <p:cTn id="108" dur="1" fill="hold">
                                          <p:stCondLst>
                                            <p:cond delay="0"/>
                                          </p:stCondLst>
                                        </p:cTn>
                                        <p:tgtEl>
                                          <p:spTgt spid="95"/>
                                        </p:tgtEl>
                                        <p:attrNameLst>
                                          <p:attrName>style.visibility</p:attrName>
                                        </p:attrNameLst>
                                      </p:cBhvr>
                                      <p:to>
                                        <p:strVal val="visible"/>
                                      </p:to>
                                    </p:set>
                                    <p:anim calcmode="lin" valueType="num">
                                      <p:cBhvr additive="base">
                                        <p:cTn id="109" dur="500" fill="hold"/>
                                        <p:tgtEl>
                                          <p:spTgt spid="95"/>
                                        </p:tgtEl>
                                        <p:attrNameLst>
                                          <p:attrName>ppt_x</p:attrName>
                                        </p:attrNameLst>
                                      </p:cBhvr>
                                      <p:tavLst>
                                        <p:tav tm="0">
                                          <p:val>
                                            <p:strVal val="#ppt_x"/>
                                          </p:val>
                                        </p:tav>
                                        <p:tav tm="100000">
                                          <p:val>
                                            <p:strVal val="#ppt_x"/>
                                          </p:val>
                                        </p:tav>
                                      </p:tavLst>
                                    </p:anim>
                                    <p:anim calcmode="lin" valueType="num">
                                      <p:cBhvr additive="base">
                                        <p:cTn id="110" dur="500" fill="hold"/>
                                        <p:tgtEl>
                                          <p:spTgt spid="95"/>
                                        </p:tgtEl>
                                        <p:attrNameLst>
                                          <p:attrName>ppt_y</p:attrName>
                                        </p:attrNameLst>
                                      </p:cBhvr>
                                      <p:tavLst>
                                        <p:tav tm="0">
                                          <p:val>
                                            <p:strVal val="1+#ppt_h/2"/>
                                          </p:val>
                                        </p:tav>
                                        <p:tav tm="100000">
                                          <p:val>
                                            <p:strVal val="#ppt_y"/>
                                          </p:val>
                                        </p:tav>
                                      </p:tavLst>
                                    </p:anim>
                                  </p:childTnLst>
                                </p:cTn>
                              </p:par>
                              <p:par>
                                <p:cTn id="111" presetID="2" presetClass="entr" presetSubtype="4" fill="hold" nodeType="withEffect">
                                  <p:stCondLst>
                                    <p:cond delay="0"/>
                                  </p:stCondLst>
                                  <p:childTnLst>
                                    <p:set>
                                      <p:cBhvr>
                                        <p:cTn id="112" dur="1" fill="hold">
                                          <p:stCondLst>
                                            <p:cond delay="0"/>
                                          </p:stCondLst>
                                        </p:cTn>
                                        <p:tgtEl>
                                          <p:spTgt spid="99"/>
                                        </p:tgtEl>
                                        <p:attrNameLst>
                                          <p:attrName>style.visibility</p:attrName>
                                        </p:attrNameLst>
                                      </p:cBhvr>
                                      <p:to>
                                        <p:strVal val="visible"/>
                                      </p:to>
                                    </p:set>
                                    <p:anim calcmode="lin" valueType="num">
                                      <p:cBhvr additive="base">
                                        <p:cTn id="113" dur="500" fill="hold"/>
                                        <p:tgtEl>
                                          <p:spTgt spid="99"/>
                                        </p:tgtEl>
                                        <p:attrNameLst>
                                          <p:attrName>ppt_x</p:attrName>
                                        </p:attrNameLst>
                                      </p:cBhvr>
                                      <p:tavLst>
                                        <p:tav tm="0">
                                          <p:val>
                                            <p:strVal val="#ppt_x"/>
                                          </p:val>
                                        </p:tav>
                                        <p:tav tm="100000">
                                          <p:val>
                                            <p:strVal val="#ppt_x"/>
                                          </p:val>
                                        </p:tav>
                                      </p:tavLst>
                                    </p:anim>
                                    <p:anim calcmode="lin" valueType="num">
                                      <p:cBhvr additive="base">
                                        <p:cTn id="114" dur="500" fill="hold"/>
                                        <p:tgtEl>
                                          <p:spTgt spid="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5" grpId="0"/>
      <p:bldP spid="46" grpId="0"/>
      <p:bldP spid="4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82126" y="4148633"/>
            <a:ext cx="1765827" cy="1001330"/>
          </a:xfrm>
          <a:prstGeom prst="rect">
            <a:avLst/>
          </a:prstGeom>
        </p:spPr>
      </p:pic>
      <p:grpSp>
        <p:nvGrpSpPr>
          <p:cNvPr id="9" name="组合 8"/>
          <p:cNvGrpSpPr/>
          <p:nvPr/>
        </p:nvGrpSpPr>
        <p:grpSpPr>
          <a:xfrm rot="20946486">
            <a:off x="6082561" y="3831121"/>
            <a:ext cx="1115951" cy="1217916"/>
            <a:chOff x="1003521" y="2464927"/>
            <a:chExt cx="1115951" cy="1217916"/>
          </a:xfrm>
        </p:grpSpPr>
        <p:pic>
          <p:nvPicPr>
            <p:cNvPr id="10" name="图片 9"/>
            <p:cNvPicPr>
              <a:picLocks noChangeAspect="1"/>
            </p:cNvPicPr>
            <p:nvPr/>
          </p:nvPicPr>
          <p:blipFill>
            <a:blip r:embed="rId4"/>
            <a:stretch>
              <a:fillRect/>
            </a:stretch>
          </p:blipFill>
          <p:spPr>
            <a:xfrm>
              <a:off x="1003521" y="2464927"/>
              <a:ext cx="1115951" cy="1217916"/>
            </a:xfrm>
            <a:prstGeom prst="rect">
              <a:avLst/>
            </a:prstGeom>
          </p:spPr>
        </p:pic>
        <p:sp>
          <p:nvSpPr>
            <p:cNvPr id="11" name="文本框 10"/>
            <p:cNvSpPr txBox="1"/>
            <p:nvPr/>
          </p:nvSpPr>
          <p:spPr>
            <a:xfrm>
              <a:off x="1394332" y="2550895"/>
              <a:ext cx="184731" cy="1015663"/>
            </a:xfrm>
            <a:prstGeom prst="rect">
              <a:avLst/>
            </a:prstGeom>
            <a:noFill/>
          </p:spPr>
          <p:txBody>
            <a:bodyPr wrap="none" rtlCol="0">
              <a:spAutoFit/>
            </a:bodyPr>
            <a:lstStyle>
              <a:defPPr>
                <a:defRPr lang="zh-CN"/>
              </a:defPPr>
              <a:lvl1pPr>
                <a:defRPr sz="3200">
                  <a:solidFill>
                    <a:schemeClr val="bg1"/>
                  </a:solidFill>
                  <a:latin typeface="Showcard Gothic" panose="04020904020102020604" pitchFamily="82" charset="0"/>
                </a:defRPr>
              </a:lvl1pPr>
            </a:lstStyle>
            <a:p>
              <a:endParaRPr lang="zh-CN" altLang="en-US" sz="6000" b="1" dirty="0">
                <a:ln w="12700">
                  <a:solidFill>
                    <a:srgbClr val="FF9933"/>
                  </a:solidFill>
                  <a:prstDash val="solid"/>
                </a:ln>
                <a:pattFill prst="ltDnDiag">
                  <a:fgClr>
                    <a:srgbClr val="FF9933"/>
                  </a:fgClr>
                  <a:bgClr>
                    <a:schemeClr val="bg1"/>
                  </a:bgClr>
                </a:pattFill>
              </a:endParaRPr>
            </a:p>
          </p:txBody>
        </p:sp>
      </p:grpSp>
      <p:sp>
        <p:nvSpPr>
          <p:cNvPr id="12" name="文本框 11"/>
          <p:cNvSpPr txBox="1"/>
          <p:nvPr/>
        </p:nvSpPr>
        <p:spPr>
          <a:xfrm>
            <a:off x="516252" y="2571750"/>
            <a:ext cx="8243047" cy="1569660"/>
          </a:xfrm>
          <a:prstGeom prst="rect">
            <a:avLst/>
          </a:prstGeom>
          <a:noFill/>
        </p:spPr>
        <p:txBody>
          <a:bodyPr wrap="square" rtlCol="0">
            <a:spAutoFit/>
          </a:bodyPr>
          <a:lstStyle/>
          <a:p>
            <a:r>
              <a:rPr lang="vi-VN" altLang="zh-CN" sz="3200" b="1" dirty="0">
                <a:solidFill>
                  <a:schemeClr val="bg1"/>
                </a:solidFill>
                <a:latin typeface="Times" panose="020B0500000000000000" pitchFamily="34" charset="0"/>
                <a:ea typeface="Times" panose="020B0500000000000000" pitchFamily="34" charset="0"/>
                <a:cs typeface="Times" panose="020B0500000000000000" pitchFamily="34" charset="0"/>
              </a:rPr>
              <a:t>Tìm hiểu thêm về các hoạt động</a:t>
            </a:r>
            <a:r>
              <a:rPr lang="en-US" altLang="zh-CN" sz="3200" b="1" dirty="0">
                <a:solidFill>
                  <a:schemeClr val="bg1"/>
                </a:solidFill>
                <a:latin typeface="Times" panose="020B0500000000000000" pitchFamily="34" charset="0"/>
                <a:ea typeface="Times" panose="020B0500000000000000" pitchFamily="34" charset="0"/>
                <a:cs typeface="Times" panose="020B0500000000000000" pitchFamily="34" charset="0"/>
              </a:rPr>
              <a:t> </a:t>
            </a:r>
            <a:r>
              <a:rPr lang="vi-VN" altLang="zh-CN" sz="3200" b="1" dirty="0">
                <a:solidFill>
                  <a:schemeClr val="bg1"/>
                </a:solidFill>
                <a:latin typeface="Times" panose="020B0500000000000000" pitchFamily="34" charset="0"/>
                <a:ea typeface="Times" panose="020B0500000000000000" pitchFamily="34" charset="0"/>
                <a:cs typeface="Times" panose="020B0500000000000000" pitchFamily="34" charset="0"/>
              </a:rPr>
              <a:t>của ngư dân trên biển để bảo vệ chủ quyền biển đảo của Tổ quốc?</a:t>
            </a:r>
            <a:endParaRPr lang="zh-CN" altLang="en-US" sz="3200" b="1" dirty="0">
              <a:solidFill>
                <a:schemeClr val="bg1"/>
              </a:solidFill>
              <a:latin typeface="Times" panose="020B0500000000000000" pitchFamily="34" charset="0"/>
              <a:ea typeface="Times" panose="020B0500000000000000" pitchFamily="34" charset="0"/>
              <a:cs typeface="Times" panose="020B0500000000000000" pitchFamily="34" charset="0"/>
            </a:endParaRPr>
          </a:p>
        </p:txBody>
      </p:sp>
      <p:sp>
        <p:nvSpPr>
          <p:cNvPr id="13" name="文本框 12"/>
          <p:cNvSpPr txBox="1"/>
          <p:nvPr/>
        </p:nvSpPr>
        <p:spPr>
          <a:xfrm>
            <a:off x="3207684" y="345940"/>
            <a:ext cx="2728632" cy="830997"/>
          </a:xfrm>
          <a:prstGeom prst="rect">
            <a:avLst/>
          </a:prstGeom>
          <a:solidFill>
            <a:srgbClr val="FFFF00"/>
          </a:solidFill>
        </p:spPr>
        <p:txBody>
          <a:bodyPr wrap="none" rtlCol="0">
            <a:spAutoFit/>
          </a:bodyPr>
          <a:lstStyle/>
          <a:p>
            <a:r>
              <a:rPr lang="vi-VN" altLang="zh-CN" sz="4800" b="1" dirty="0">
                <a:ln w="22225">
                  <a:solidFill>
                    <a:schemeClr val="accent2"/>
                  </a:solidFill>
                  <a:prstDash val="solid"/>
                </a:ln>
                <a:solidFill>
                  <a:srgbClr val="0070C0"/>
                </a:solidFill>
              </a:rPr>
              <a:t>Vận dụng</a:t>
            </a:r>
            <a:endParaRPr lang="zh-CN" altLang="en-US" sz="4800" b="1" dirty="0">
              <a:ln w="22225">
                <a:solidFill>
                  <a:schemeClr val="accent2"/>
                </a:solidFill>
                <a:prstDash val="solid"/>
              </a:ln>
              <a:solidFill>
                <a:srgbClr val="0070C0"/>
              </a:solidFill>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afterEffect">
                                  <p:stCondLst>
                                    <p:cond delay="0"/>
                                  </p:stCondLst>
                                  <p:iterate type="lt">
                                    <p:tmPct val="50000"/>
                                  </p:iterate>
                                  <p:childTnLst>
                                    <p:set>
                                      <p:cBhvr>
                                        <p:cTn id="6" dur="1" fill="hold">
                                          <p:stCondLst>
                                            <p:cond delay="0"/>
                                          </p:stCondLst>
                                        </p:cTn>
                                        <p:tgtEl>
                                          <p:spTgt spid="13"/>
                                        </p:tgtEl>
                                        <p:attrNameLst>
                                          <p:attrName>style.visibility</p:attrName>
                                        </p:attrNameLst>
                                      </p:cBhvr>
                                      <p:to>
                                        <p:strVal val="visible"/>
                                      </p:to>
                                    </p:set>
                                    <p:set>
                                      <p:cBhvr>
                                        <p:cTn id="7" dur="455" fill="hold">
                                          <p:stCondLst>
                                            <p:cond delay="0"/>
                                          </p:stCondLst>
                                        </p:cTn>
                                        <p:tgtEl>
                                          <p:spTgt spid="13"/>
                                        </p:tgtEl>
                                        <p:attrNameLst>
                                          <p:attrName>style.rotation</p:attrName>
                                        </p:attrNameLst>
                                      </p:cBhvr>
                                      <p:to>
                                        <p:strVal val="-45.0"/>
                                      </p:to>
                                    </p:set>
                                    <p:anim calcmode="lin" valueType="num">
                                      <p:cBhvr>
                                        <p:cTn id="8" dur="455" fill="hold">
                                          <p:stCondLst>
                                            <p:cond delay="455"/>
                                          </p:stCondLst>
                                        </p:cTn>
                                        <p:tgtEl>
                                          <p:spTgt spid="13"/>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13"/>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13"/>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13"/>
                                        </p:tgtEl>
                                        <p:attrNameLst>
                                          <p:attrName>ppt_y</p:attrName>
                                        </p:attrNameLst>
                                      </p:cBhvr>
                                      <p:tavLst>
                                        <p:tav tm="0">
                                          <p:val>
                                            <p:strVal val="#ppt_y-(0.354*#ppt_w-0.172*#ppt_h)"/>
                                          </p:val>
                                        </p:tav>
                                        <p:tav tm="100000">
                                          <p:val>
                                            <p:strVal val="#ppt_y"/>
                                          </p:val>
                                        </p:tav>
                                      </p:tavLst>
                                    </p:anim>
                                  </p:childTnLst>
                                </p:cTn>
                              </p:par>
                            </p:childTnLst>
                          </p:cTn>
                        </p:par>
                        <p:par>
                          <p:cTn id="12" fill="hold">
                            <p:stCondLst>
                              <p:cond delay="4000"/>
                            </p:stCondLst>
                            <p:childTnLst>
                              <p:par>
                                <p:cTn id="13" presetID="2" presetClass="entr" presetSubtype="2"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2000" fill="hold"/>
                                        <p:tgtEl>
                                          <p:spTgt spid="8"/>
                                        </p:tgtEl>
                                        <p:attrNameLst>
                                          <p:attrName>ppt_x</p:attrName>
                                        </p:attrNameLst>
                                      </p:cBhvr>
                                      <p:tavLst>
                                        <p:tav tm="0">
                                          <p:val>
                                            <p:strVal val="1+#ppt_w/2"/>
                                          </p:val>
                                        </p:tav>
                                        <p:tav tm="100000">
                                          <p:val>
                                            <p:strVal val="#ppt_x"/>
                                          </p:val>
                                        </p:tav>
                                      </p:tavLst>
                                    </p:anim>
                                    <p:anim calcmode="lin" valueType="num">
                                      <p:cBhvr additive="base">
                                        <p:cTn id="16" dur="2000" fill="hold"/>
                                        <p:tgtEl>
                                          <p:spTgt spid="8"/>
                                        </p:tgtEl>
                                        <p:attrNameLst>
                                          <p:attrName>ppt_y</p:attrName>
                                        </p:attrNameLst>
                                      </p:cBhvr>
                                      <p:tavLst>
                                        <p:tav tm="0">
                                          <p:val>
                                            <p:strVal val="#ppt_y"/>
                                          </p:val>
                                        </p:tav>
                                        <p:tav tm="100000">
                                          <p:val>
                                            <p:strVal val="#ppt_y"/>
                                          </p:val>
                                        </p:tav>
                                      </p:tavLst>
                                    </p:anim>
                                  </p:childTnLst>
                                </p:cTn>
                              </p:par>
                              <p:par>
                                <p:cTn id="17" presetID="32" presetClass="emph" presetSubtype="0" fill="hold" nodeType="withEffect">
                                  <p:stCondLst>
                                    <p:cond delay="0"/>
                                  </p:stCondLst>
                                  <p:childTnLst>
                                    <p:animRot by="120000">
                                      <p:cBhvr>
                                        <p:cTn id="18" dur="300" fill="hold">
                                          <p:stCondLst>
                                            <p:cond delay="0"/>
                                          </p:stCondLst>
                                        </p:cTn>
                                        <p:tgtEl>
                                          <p:spTgt spid="8"/>
                                        </p:tgtEl>
                                        <p:attrNameLst>
                                          <p:attrName>r</p:attrName>
                                        </p:attrNameLst>
                                      </p:cBhvr>
                                    </p:animRot>
                                    <p:animRot by="-240000">
                                      <p:cBhvr>
                                        <p:cTn id="19" dur="600" fill="hold">
                                          <p:stCondLst>
                                            <p:cond delay="600"/>
                                          </p:stCondLst>
                                        </p:cTn>
                                        <p:tgtEl>
                                          <p:spTgt spid="8"/>
                                        </p:tgtEl>
                                        <p:attrNameLst>
                                          <p:attrName>r</p:attrName>
                                        </p:attrNameLst>
                                      </p:cBhvr>
                                    </p:animRot>
                                    <p:animRot by="240000">
                                      <p:cBhvr>
                                        <p:cTn id="20" dur="600" fill="hold">
                                          <p:stCondLst>
                                            <p:cond delay="1200"/>
                                          </p:stCondLst>
                                        </p:cTn>
                                        <p:tgtEl>
                                          <p:spTgt spid="8"/>
                                        </p:tgtEl>
                                        <p:attrNameLst>
                                          <p:attrName>r</p:attrName>
                                        </p:attrNameLst>
                                      </p:cBhvr>
                                    </p:animRot>
                                    <p:animRot by="-240000">
                                      <p:cBhvr>
                                        <p:cTn id="21" dur="600" fill="hold">
                                          <p:stCondLst>
                                            <p:cond delay="1800"/>
                                          </p:stCondLst>
                                        </p:cTn>
                                        <p:tgtEl>
                                          <p:spTgt spid="8"/>
                                        </p:tgtEl>
                                        <p:attrNameLst>
                                          <p:attrName>r</p:attrName>
                                        </p:attrNameLst>
                                      </p:cBhvr>
                                    </p:animRot>
                                    <p:animRot by="120000">
                                      <p:cBhvr>
                                        <p:cTn id="22" dur="600" fill="hold">
                                          <p:stCondLst>
                                            <p:cond delay="2400"/>
                                          </p:stCondLst>
                                        </p:cTn>
                                        <p:tgtEl>
                                          <p:spTgt spid="8"/>
                                        </p:tgtEl>
                                        <p:attrNameLst>
                                          <p:attrName>r</p:attrName>
                                        </p:attrNameLst>
                                      </p:cBhvr>
                                    </p:animRot>
                                  </p:childTnLst>
                                </p:cTn>
                              </p:par>
                            </p:childTnLst>
                          </p:cTn>
                        </p:par>
                        <p:par>
                          <p:cTn id="23" fill="hold">
                            <p:stCondLst>
                              <p:cond delay="7000"/>
                            </p:stCondLst>
                            <p:childTnLst>
                              <p:par>
                                <p:cTn id="24" presetID="49" presetClass="entr" presetSubtype="0" decel="100000"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1250" fill="hold"/>
                                        <p:tgtEl>
                                          <p:spTgt spid="9"/>
                                        </p:tgtEl>
                                        <p:attrNameLst>
                                          <p:attrName>ppt_w</p:attrName>
                                        </p:attrNameLst>
                                      </p:cBhvr>
                                      <p:tavLst>
                                        <p:tav tm="0">
                                          <p:val>
                                            <p:fltVal val="0"/>
                                          </p:val>
                                        </p:tav>
                                        <p:tav tm="100000">
                                          <p:val>
                                            <p:strVal val="#ppt_w"/>
                                          </p:val>
                                        </p:tav>
                                      </p:tavLst>
                                    </p:anim>
                                    <p:anim calcmode="lin" valueType="num">
                                      <p:cBhvr>
                                        <p:cTn id="27" dur="1250" fill="hold"/>
                                        <p:tgtEl>
                                          <p:spTgt spid="9"/>
                                        </p:tgtEl>
                                        <p:attrNameLst>
                                          <p:attrName>ppt_h</p:attrName>
                                        </p:attrNameLst>
                                      </p:cBhvr>
                                      <p:tavLst>
                                        <p:tav tm="0">
                                          <p:val>
                                            <p:fltVal val="0"/>
                                          </p:val>
                                        </p:tav>
                                        <p:tav tm="100000">
                                          <p:val>
                                            <p:strVal val="#ppt_h"/>
                                          </p:val>
                                        </p:tav>
                                      </p:tavLst>
                                    </p:anim>
                                    <p:anim calcmode="lin" valueType="num">
                                      <p:cBhvr>
                                        <p:cTn id="28" dur="1250" fill="hold"/>
                                        <p:tgtEl>
                                          <p:spTgt spid="9"/>
                                        </p:tgtEl>
                                        <p:attrNameLst>
                                          <p:attrName>style.rotation</p:attrName>
                                        </p:attrNameLst>
                                      </p:cBhvr>
                                      <p:tavLst>
                                        <p:tav tm="0">
                                          <p:val>
                                            <p:fltVal val="360"/>
                                          </p:val>
                                        </p:tav>
                                        <p:tav tm="100000">
                                          <p:val>
                                            <p:fltVal val="0"/>
                                          </p:val>
                                        </p:tav>
                                      </p:tavLst>
                                    </p:anim>
                                    <p:animEffect transition="in" filter="fade">
                                      <p:cBhvr>
                                        <p:cTn id="29" dur="1250"/>
                                        <p:tgtEl>
                                          <p:spTgt spid="9"/>
                                        </p:tgtEl>
                                      </p:cBhvr>
                                    </p:animEffect>
                                  </p:childTnLst>
                                </p:cTn>
                              </p:par>
                              <p:par>
                                <p:cTn id="30" presetID="0" presetClass="path" presetSubtype="0" accel="50000" decel="50000" fill="hold" nodeType="withEffect">
                                  <p:stCondLst>
                                    <p:cond delay="0"/>
                                  </p:stCondLst>
                                  <p:childTnLst>
                                    <p:animMotion origin="layout" path="M -0.00382 -0.00771 L 0.0776 0.04939 " pathEditMode="relative" rAng="0" ptsTypes="AA">
                                      <p:cBhvr>
                                        <p:cTn id="31" dur="1250" spd="-100000" fill="hold"/>
                                        <p:tgtEl>
                                          <p:spTgt spid="9"/>
                                        </p:tgtEl>
                                        <p:attrNameLst>
                                          <p:attrName>ppt_x</p:attrName>
                                          <p:attrName>ppt_y</p:attrName>
                                        </p:attrNameLst>
                                      </p:cBhvr>
                                      <p:rCtr x="4062" y="2840"/>
                                    </p:animMotion>
                                  </p:childTnLst>
                                </p:cTn>
                              </p:par>
                            </p:childTnLst>
                          </p:cTn>
                        </p:par>
                        <p:par>
                          <p:cTn id="32" fill="hold">
                            <p:stCondLst>
                              <p:cond delay="8250"/>
                            </p:stCondLst>
                            <p:childTnLst>
                              <p:par>
                                <p:cTn id="33" presetID="22" presetClass="entr" presetSubtype="8"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8" name="圆角矩形 17"/>
          <p:cNvSpPr/>
          <p:nvPr/>
        </p:nvSpPr>
        <p:spPr>
          <a:xfrm>
            <a:off x="191944" y="121648"/>
            <a:ext cx="8350079" cy="4900204"/>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ea typeface="微软雅黑 Light" panose="020B0502040204020203" pitchFamily="34" charset="-122"/>
            </a:endParaRPr>
          </a:p>
        </p:txBody>
      </p:sp>
      <p:grpSp>
        <p:nvGrpSpPr>
          <p:cNvPr id="31" name="组合 13"/>
          <p:cNvGrpSpPr/>
          <p:nvPr/>
        </p:nvGrpSpPr>
        <p:grpSpPr>
          <a:xfrm>
            <a:off x="8418230" y="3697179"/>
            <a:ext cx="1190548" cy="1446321"/>
            <a:chOff x="1656283" y="2342932"/>
            <a:chExt cx="2587752" cy="3263934"/>
          </a:xfrm>
        </p:grpSpPr>
        <p:pic>
          <p:nvPicPr>
            <p:cNvPr id="32"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6283" y="2342932"/>
              <a:ext cx="2587752" cy="3263934"/>
            </a:xfrm>
            <a:prstGeom prst="rect">
              <a:avLst/>
            </a:prstGeom>
          </p:spPr>
        </p:pic>
        <p:sp>
          <p:nvSpPr>
            <p:cNvPr id="33" name="对"/>
            <p:cNvSpPr/>
            <p:nvPr/>
          </p:nvSpPr>
          <p:spPr bwMode="auto">
            <a:xfrm>
              <a:off x="3400738" y="2609243"/>
              <a:ext cx="553425" cy="545272"/>
            </a:xfrm>
            <a:custGeom>
              <a:avLst/>
              <a:gdLst>
                <a:gd name="T0" fmla="*/ 1765798 w 2862"/>
                <a:gd name="T1" fmla="*/ 183196 h 2571"/>
                <a:gd name="T2" fmla="*/ 1533042 w 2862"/>
                <a:gd name="T3" fmla="*/ 20145 h 2571"/>
                <a:gd name="T4" fmla="*/ 1420439 w 2862"/>
                <a:gd name="T5" fmla="*/ 53511 h 2571"/>
                <a:gd name="T6" fmla="*/ 764949 w 2862"/>
                <a:gd name="T7" fmla="*/ 989636 h 2571"/>
                <a:gd name="T8" fmla="*/ 379958 w 2862"/>
                <a:gd name="T9" fmla="*/ 446973 h 2571"/>
                <a:gd name="T10" fmla="*/ 266725 w 2862"/>
                <a:gd name="T11" fmla="*/ 412978 h 2571"/>
                <a:gd name="T12" fmla="*/ 34599 w 2862"/>
                <a:gd name="T13" fmla="*/ 576029 h 2571"/>
                <a:gd name="T14" fmla="*/ 27679 w 2862"/>
                <a:gd name="T15" fmla="*/ 693753 h 2571"/>
                <a:gd name="T16" fmla="*/ 595100 w 2862"/>
                <a:gd name="T17" fmla="*/ 1494527 h 2571"/>
                <a:gd name="T18" fmla="*/ 934797 w 2862"/>
                <a:gd name="T19" fmla="*/ 1494527 h 2571"/>
                <a:gd name="T20" fmla="*/ 1773347 w 2862"/>
                <a:gd name="T21" fmla="*/ 300290 h 2571"/>
                <a:gd name="T22" fmla="*/ 1765798 w 2862"/>
                <a:gd name="T23" fmla="*/ 183196 h 25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62" h="2571">
                  <a:moveTo>
                    <a:pt x="2807" y="291"/>
                  </a:moveTo>
                  <a:cubicBezTo>
                    <a:pt x="2693" y="191"/>
                    <a:pt x="2570" y="104"/>
                    <a:pt x="2437" y="32"/>
                  </a:cubicBezTo>
                  <a:cubicBezTo>
                    <a:pt x="2379" y="0"/>
                    <a:pt x="2301" y="22"/>
                    <a:pt x="2258" y="85"/>
                  </a:cubicBezTo>
                  <a:cubicBezTo>
                    <a:pt x="1216" y="1572"/>
                    <a:pt x="1216" y="1572"/>
                    <a:pt x="1216" y="1572"/>
                  </a:cubicBezTo>
                  <a:cubicBezTo>
                    <a:pt x="604" y="710"/>
                    <a:pt x="604" y="710"/>
                    <a:pt x="604" y="710"/>
                  </a:cubicBezTo>
                  <a:cubicBezTo>
                    <a:pt x="561" y="647"/>
                    <a:pt x="482" y="624"/>
                    <a:pt x="424" y="656"/>
                  </a:cubicBezTo>
                  <a:cubicBezTo>
                    <a:pt x="292" y="729"/>
                    <a:pt x="169" y="815"/>
                    <a:pt x="55" y="915"/>
                  </a:cubicBezTo>
                  <a:cubicBezTo>
                    <a:pt x="5" y="958"/>
                    <a:pt x="0" y="1040"/>
                    <a:pt x="44" y="1102"/>
                  </a:cubicBezTo>
                  <a:cubicBezTo>
                    <a:pt x="44" y="1102"/>
                    <a:pt x="848" y="2237"/>
                    <a:pt x="946" y="2374"/>
                  </a:cubicBezTo>
                  <a:cubicBezTo>
                    <a:pt x="1087" y="2571"/>
                    <a:pt x="1350" y="2561"/>
                    <a:pt x="1486" y="2374"/>
                  </a:cubicBezTo>
                  <a:cubicBezTo>
                    <a:pt x="1587" y="2235"/>
                    <a:pt x="2819" y="477"/>
                    <a:pt x="2819" y="477"/>
                  </a:cubicBezTo>
                  <a:cubicBezTo>
                    <a:pt x="2862" y="415"/>
                    <a:pt x="2857" y="334"/>
                    <a:pt x="2807" y="291"/>
                  </a:cubicBezTo>
                  <a:close/>
                </a:path>
              </a:pathLst>
            </a:custGeom>
            <a:solidFill>
              <a:srgbClr val="E55174"/>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sz="1013">
                <a:ea typeface="微软雅黑 Light" panose="020B0502040204020203" pitchFamily="34" charset="-122"/>
              </a:endParaRPr>
            </a:p>
          </p:txBody>
        </p:sp>
      </p:grpSp>
      <p:sp>
        <p:nvSpPr>
          <p:cNvPr id="9" name="TextBox 8">
            <a:extLst>
              <a:ext uri="{FF2B5EF4-FFF2-40B4-BE49-F238E27FC236}">
                <a16:creationId xmlns:a16="http://schemas.microsoft.com/office/drawing/2014/main" id="{BDB2D4A1-CEC8-410B-9AAC-3415AA6691D7}"/>
              </a:ext>
            </a:extLst>
          </p:cNvPr>
          <p:cNvSpPr txBox="1"/>
          <p:nvPr/>
        </p:nvSpPr>
        <p:spPr>
          <a:xfrm>
            <a:off x="1886006" y="4499759"/>
            <a:ext cx="5543494" cy="338554"/>
          </a:xfrm>
          <a:prstGeom prst="rect">
            <a:avLst/>
          </a:prstGeom>
          <a:solidFill>
            <a:srgbClr val="350001"/>
          </a:solidFill>
        </p:spPr>
        <p:txBody>
          <a:bodyPr wrap="square" rtlCol="0">
            <a:spAutoFit/>
          </a:bodyPr>
          <a:lstStyle/>
          <a:p>
            <a:r>
              <a:rPr lang="vi-VN" sz="1600" b="1">
                <a:solidFill>
                  <a:schemeClr val="bg1"/>
                </a:solidFill>
                <a:latin typeface="Arial" panose="020B0604020202020204" pitchFamily="34" charset="0"/>
                <a:cs typeface="Arial" panose="020B0604020202020204" pitchFamily="34" charset="0"/>
              </a:rPr>
              <a:t>Ngư dân ra khơi bám biển bảo vệ chủ quyền biển đảo</a:t>
            </a:r>
            <a:endParaRPr lang="en-US" sz="1600" b="1" dirty="0">
              <a:solidFill>
                <a:schemeClr val="bg1"/>
              </a:solidFill>
              <a:latin typeface="Arial" panose="020B0604020202020204" pitchFamily="34" charset="0"/>
              <a:cs typeface="Arial" panose="020B0604020202020204" pitchFamily="34" charset="0"/>
            </a:endParaRPr>
          </a:p>
        </p:txBody>
      </p:sp>
      <p:pic>
        <p:nvPicPr>
          <p:cNvPr id="2050" name="Picture 2" descr="NTO - Ra khơi bám biển, bảo vệ chủ quyền biển, đảo">
            <a:extLst>
              <a:ext uri="{FF2B5EF4-FFF2-40B4-BE49-F238E27FC236}">
                <a16:creationId xmlns:a16="http://schemas.microsoft.com/office/drawing/2014/main" id="{EA05D0A6-7FB7-42B4-B49A-87D735CF4A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3416" y="259073"/>
            <a:ext cx="5416501" cy="4057148"/>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24763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500"/>
                                        <p:tgtEl>
                                          <p:spTgt spid="18"/>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1000"/>
                                        <p:tgtEl>
                                          <p:spTgt spid="31"/>
                                        </p:tgtEl>
                                      </p:cBhvr>
                                    </p:animEffect>
                                    <p:anim calcmode="lin" valueType="num">
                                      <p:cBhvr>
                                        <p:cTn id="12" dur="1000" fill="hold"/>
                                        <p:tgtEl>
                                          <p:spTgt spid="31"/>
                                        </p:tgtEl>
                                        <p:attrNameLst>
                                          <p:attrName>ppt_x</p:attrName>
                                        </p:attrNameLst>
                                      </p:cBhvr>
                                      <p:tavLst>
                                        <p:tav tm="0">
                                          <p:val>
                                            <p:strVal val="#ppt_x"/>
                                          </p:val>
                                        </p:tav>
                                        <p:tav tm="100000">
                                          <p:val>
                                            <p:strVal val="#ppt_x"/>
                                          </p:val>
                                        </p:tav>
                                      </p:tavLst>
                                    </p:anim>
                                    <p:anim calcmode="lin" valueType="num">
                                      <p:cBhvr>
                                        <p:cTn id="13" dur="900" decel="100000" fill="hold"/>
                                        <p:tgtEl>
                                          <p:spTgt spid="31"/>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cTn>
                              </p:par>
                              <p:par>
                                <p:cTn id="15" presetID="55"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strVal val="#ppt_w*0.70"/>
                                          </p:val>
                                        </p:tav>
                                        <p:tav tm="100000">
                                          <p:val>
                                            <p:strVal val="#ppt_w"/>
                                          </p:val>
                                        </p:tav>
                                      </p:tavLst>
                                    </p:anim>
                                    <p:anim calcmode="lin" valueType="num">
                                      <p:cBhvr>
                                        <p:cTn id="18" dur="1000" fill="hold"/>
                                        <p:tgtEl>
                                          <p:spTgt spid="9"/>
                                        </p:tgtEl>
                                        <p:attrNameLst>
                                          <p:attrName>ppt_h</p:attrName>
                                        </p:attrNameLst>
                                      </p:cBhvr>
                                      <p:tavLst>
                                        <p:tav tm="0">
                                          <p:val>
                                            <p:strVal val="#ppt_h"/>
                                          </p:val>
                                        </p:tav>
                                        <p:tav tm="100000">
                                          <p:val>
                                            <p:strVal val="#ppt_h"/>
                                          </p:val>
                                        </p:tav>
                                      </p:tavLst>
                                    </p:anim>
                                    <p:animEffect transition="in" filter="fade">
                                      <p:cBhvr>
                                        <p:cTn id="1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556" y="4142170"/>
            <a:ext cx="1765827" cy="1001330"/>
          </a:xfrm>
          <a:prstGeom prst="rect">
            <a:avLst/>
          </a:prstGeom>
        </p:spPr>
      </p:pic>
      <p:grpSp>
        <p:nvGrpSpPr>
          <p:cNvPr id="9" name="组合 8"/>
          <p:cNvGrpSpPr/>
          <p:nvPr/>
        </p:nvGrpSpPr>
        <p:grpSpPr>
          <a:xfrm rot="20946486">
            <a:off x="-422778" y="3724536"/>
            <a:ext cx="1115951" cy="1217916"/>
            <a:chOff x="1003521" y="2464927"/>
            <a:chExt cx="1115951" cy="1217916"/>
          </a:xfrm>
        </p:grpSpPr>
        <p:pic>
          <p:nvPicPr>
            <p:cNvPr id="10" name="图片 9"/>
            <p:cNvPicPr>
              <a:picLocks noChangeAspect="1"/>
            </p:cNvPicPr>
            <p:nvPr/>
          </p:nvPicPr>
          <p:blipFill>
            <a:blip r:embed="rId4"/>
            <a:stretch>
              <a:fillRect/>
            </a:stretch>
          </p:blipFill>
          <p:spPr>
            <a:xfrm>
              <a:off x="1003521" y="2464927"/>
              <a:ext cx="1115951" cy="1217916"/>
            </a:xfrm>
            <a:prstGeom prst="rect">
              <a:avLst/>
            </a:prstGeom>
          </p:spPr>
        </p:pic>
        <p:sp>
          <p:nvSpPr>
            <p:cNvPr id="11" name="文本框 10"/>
            <p:cNvSpPr txBox="1"/>
            <p:nvPr/>
          </p:nvSpPr>
          <p:spPr>
            <a:xfrm>
              <a:off x="1394332" y="2550895"/>
              <a:ext cx="184731" cy="1015663"/>
            </a:xfrm>
            <a:prstGeom prst="rect">
              <a:avLst/>
            </a:prstGeom>
            <a:noFill/>
          </p:spPr>
          <p:txBody>
            <a:bodyPr wrap="none" rtlCol="0">
              <a:spAutoFit/>
            </a:bodyPr>
            <a:lstStyle>
              <a:defPPr>
                <a:defRPr lang="zh-CN"/>
              </a:defPPr>
              <a:lvl1pPr>
                <a:defRPr sz="3200">
                  <a:solidFill>
                    <a:schemeClr val="bg1"/>
                  </a:solidFill>
                  <a:latin typeface="Showcard Gothic" panose="04020904020102020604" pitchFamily="82" charset="0"/>
                </a:defRPr>
              </a:lvl1pPr>
            </a:lstStyle>
            <a:p>
              <a:endParaRPr lang="zh-CN" altLang="en-US" sz="6000" b="1" dirty="0">
                <a:ln w="12700">
                  <a:solidFill>
                    <a:srgbClr val="FF9933"/>
                  </a:solidFill>
                  <a:prstDash val="solid"/>
                </a:ln>
                <a:pattFill prst="ltDnDiag">
                  <a:fgClr>
                    <a:srgbClr val="FF9933"/>
                  </a:fgClr>
                  <a:bgClr>
                    <a:schemeClr val="bg1"/>
                  </a:bgClr>
                </a:pattFill>
              </a:endParaRPr>
            </a:p>
          </p:txBody>
        </p:sp>
      </p:grpSp>
      <p:sp>
        <p:nvSpPr>
          <p:cNvPr id="12" name="文本框 11"/>
          <p:cNvSpPr txBox="1"/>
          <p:nvPr/>
        </p:nvSpPr>
        <p:spPr>
          <a:xfrm>
            <a:off x="2259221" y="2323657"/>
            <a:ext cx="5644485" cy="584775"/>
          </a:xfrm>
          <a:prstGeom prst="rect">
            <a:avLst/>
          </a:prstGeom>
          <a:noFill/>
        </p:spPr>
        <p:txBody>
          <a:bodyPr wrap="square" rtlCol="0">
            <a:spAutoFit/>
          </a:bodyPr>
          <a:lstStyle/>
          <a:p>
            <a:r>
              <a:rPr lang="vi-VN" altLang="zh-CN" sz="3200" b="1" dirty="0">
                <a:solidFill>
                  <a:schemeClr val="bg1"/>
                </a:solidFill>
                <a:latin typeface="Times" panose="020B0500000000000000" pitchFamily="34" charset="0"/>
                <a:ea typeface="Times" panose="020B0500000000000000" pitchFamily="34" charset="0"/>
                <a:cs typeface="Times" panose="020B0500000000000000" pitchFamily="34" charset="0"/>
              </a:rPr>
              <a:t>- Đọc lại bài tập đọc</a:t>
            </a:r>
            <a:endParaRPr lang="zh-CN" altLang="en-US" sz="3200" b="1" dirty="0">
              <a:solidFill>
                <a:schemeClr val="bg1"/>
              </a:solidFill>
              <a:latin typeface="Times" panose="020B0500000000000000" pitchFamily="34" charset="0"/>
              <a:ea typeface="Times" panose="020B0500000000000000" pitchFamily="34" charset="0"/>
              <a:cs typeface="Times" panose="020B0500000000000000" pitchFamily="34" charset="0"/>
            </a:endParaRPr>
          </a:p>
        </p:txBody>
      </p:sp>
      <p:sp>
        <p:nvSpPr>
          <p:cNvPr id="13" name="文本框 12"/>
          <p:cNvSpPr txBox="1"/>
          <p:nvPr/>
        </p:nvSpPr>
        <p:spPr>
          <a:xfrm>
            <a:off x="3523475" y="375123"/>
            <a:ext cx="2097049" cy="830997"/>
          </a:xfrm>
          <a:prstGeom prst="rect">
            <a:avLst/>
          </a:prstGeom>
          <a:solidFill>
            <a:srgbClr val="FFFF00"/>
          </a:solidFill>
        </p:spPr>
        <p:txBody>
          <a:bodyPr wrap="none" rtlCol="0">
            <a:spAutoFit/>
          </a:bodyPr>
          <a:lstStyle/>
          <a:p>
            <a:r>
              <a:rPr lang="vi-VN" altLang="zh-CN" sz="4800" b="1" dirty="0">
                <a:ln w="22225">
                  <a:solidFill>
                    <a:schemeClr val="accent2"/>
                  </a:solidFill>
                  <a:prstDash val="solid"/>
                </a:ln>
                <a:solidFill>
                  <a:srgbClr val="0070C0"/>
                </a:solidFill>
              </a:rPr>
              <a:t>Dặn dò</a:t>
            </a:r>
            <a:endParaRPr lang="zh-CN" altLang="en-US" sz="4800" b="1" dirty="0">
              <a:ln w="22225">
                <a:solidFill>
                  <a:schemeClr val="accent2"/>
                </a:solidFill>
                <a:prstDash val="solid"/>
              </a:ln>
              <a:solidFill>
                <a:srgbClr val="0070C0"/>
              </a:solidFill>
            </a:endParaRPr>
          </a:p>
        </p:txBody>
      </p:sp>
      <p:sp>
        <p:nvSpPr>
          <p:cNvPr id="14" name="文本框 11">
            <a:extLst>
              <a:ext uri="{FF2B5EF4-FFF2-40B4-BE49-F238E27FC236}">
                <a16:creationId xmlns:a16="http://schemas.microsoft.com/office/drawing/2014/main" id="{9C5000C7-B549-460B-96E6-91C4F2D6D45E}"/>
              </a:ext>
            </a:extLst>
          </p:cNvPr>
          <p:cNvSpPr txBox="1"/>
          <p:nvPr/>
        </p:nvSpPr>
        <p:spPr>
          <a:xfrm>
            <a:off x="2259221" y="2908432"/>
            <a:ext cx="6750100" cy="584775"/>
          </a:xfrm>
          <a:prstGeom prst="rect">
            <a:avLst/>
          </a:prstGeom>
          <a:noFill/>
        </p:spPr>
        <p:txBody>
          <a:bodyPr wrap="square" rtlCol="0">
            <a:spAutoFit/>
          </a:bodyPr>
          <a:lstStyle/>
          <a:p>
            <a:r>
              <a:rPr lang="vi-VN" altLang="zh-CN" sz="3200" b="1" dirty="0">
                <a:solidFill>
                  <a:schemeClr val="bg1"/>
                </a:solidFill>
                <a:latin typeface="Times" panose="020B0500000000000000" pitchFamily="34" charset="0"/>
                <a:ea typeface="Times" panose="020B0500000000000000" pitchFamily="34" charset="0"/>
                <a:cs typeface="Times" panose="020B0500000000000000" pitchFamily="34" charset="0"/>
              </a:rPr>
              <a:t>- Chuẩn bị bài sau: Cao Bằng.</a:t>
            </a:r>
            <a:endParaRPr lang="zh-CN" altLang="en-US" sz="3200" b="1" dirty="0">
              <a:solidFill>
                <a:schemeClr val="bg1"/>
              </a:solidFill>
              <a:latin typeface="Times" panose="020B0500000000000000" pitchFamily="34" charset="0"/>
              <a:ea typeface="Times" panose="020B0500000000000000" pitchFamily="34" charset="0"/>
              <a:cs typeface="Times" panose="020B0500000000000000" pitchFamily="34" charset="0"/>
            </a:endParaRPr>
          </a:p>
        </p:txBody>
      </p:sp>
    </p:spTree>
    <p:extLst>
      <p:ext uri="{BB962C8B-B14F-4D97-AF65-F5344CB8AC3E}">
        <p14:creationId xmlns:p14="http://schemas.microsoft.com/office/powerpoint/2010/main" val="39053029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afterEffect">
                                  <p:stCondLst>
                                    <p:cond delay="0"/>
                                  </p:stCondLst>
                                  <p:iterate type="lt">
                                    <p:tmPct val="50000"/>
                                  </p:iterate>
                                  <p:childTnLst>
                                    <p:set>
                                      <p:cBhvr>
                                        <p:cTn id="6" dur="1" fill="hold">
                                          <p:stCondLst>
                                            <p:cond delay="0"/>
                                          </p:stCondLst>
                                        </p:cTn>
                                        <p:tgtEl>
                                          <p:spTgt spid="13"/>
                                        </p:tgtEl>
                                        <p:attrNameLst>
                                          <p:attrName>style.visibility</p:attrName>
                                        </p:attrNameLst>
                                      </p:cBhvr>
                                      <p:to>
                                        <p:strVal val="visible"/>
                                      </p:to>
                                    </p:set>
                                    <p:set>
                                      <p:cBhvr>
                                        <p:cTn id="7" dur="455" fill="hold">
                                          <p:stCondLst>
                                            <p:cond delay="0"/>
                                          </p:stCondLst>
                                        </p:cTn>
                                        <p:tgtEl>
                                          <p:spTgt spid="13"/>
                                        </p:tgtEl>
                                        <p:attrNameLst>
                                          <p:attrName>style.rotation</p:attrName>
                                        </p:attrNameLst>
                                      </p:cBhvr>
                                      <p:to>
                                        <p:strVal val="-45.0"/>
                                      </p:to>
                                    </p:set>
                                    <p:anim calcmode="lin" valueType="num">
                                      <p:cBhvr>
                                        <p:cTn id="8" dur="455" fill="hold">
                                          <p:stCondLst>
                                            <p:cond delay="455"/>
                                          </p:stCondLst>
                                        </p:cTn>
                                        <p:tgtEl>
                                          <p:spTgt spid="13"/>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13"/>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13"/>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13"/>
                                        </p:tgtEl>
                                        <p:attrNameLst>
                                          <p:attrName>ppt_y</p:attrName>
                                        </p:attrNameLst>
                                      </p:cBhvr>
                                      <p:tavLst>
                                        <p:tav tm="0">
                                          <p:val>
                                            <p:strVal val="#ppt_y-(0.354*#ppt_w-0.172*#ppt_h)"/>
                                          </p:val>
                                        </p:tav>
                                        <p:tav tm="100000">
                                          <p:val>
                                            <p:strVal val="#ppt_y"/>
                                          </p:val>
                                        </p:tav>
                                      </p:tavLst>
                                    </p:anim>
                                  </p:childTnLst>
                                </p:cTn>
                              </p:par>
                            </p:childTnLst>
                          </p:cTn>
                        </p:par>
                        <p:par>
                          <p:cTn id="12" fill="hold">
                            <p:stCondLst>
                              <p:cond delay="3000"/>
                            </p:stCondLst>
                            <p:childTnLst>
                              <p:par>
                                <p:cTn id="13" presetID="2" presetClass="entr" presetSubtype="2"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2000" fill="hold"/>
                                        <p:tgtEl>
                                          <p:spTgt spid="8"/>
                                        </p:tgtEl>
                                        <p:attrNameLst>
                                          <p:attrName>ppt_x</p:attrName>
                                        </p:attrNameLst>
                                      </p:cBhvr>
                                      <p:tavLst>
                                        <p:tav tm="0">
                                          <p:val>
                                            <p:strVal val="1+#ppt_w/2"/>
                                          </p:val>
                                        </p:tav>
                                        <p:tav tm="100000">
                                          <p:val>
                                            <p:strVal val="#ppt_x"/>
                                          </p:val>
                                        </p:tav>
                                      </p:tavLst>
                                    </p:anim>
                                    <p:anim calcmode="lin" valueType="num">
                                      <p:cBhvr additive="base">
                                        <p:cTn id="16" dur="2000" fill="hold"/>
                                        <p:tgtEl>
                                          <p:spTgt spid="8"/>
                                        </p:tgtEl>
                                        <p:attrNameLst>
                                          <p:attrName>ppt_y</p:attrName>
                                        </p:attrNameLst>
                                      </p:cBhvr>
                                      <p:tavLst>
                                        <p:tav tm="0">
                                          <p:val>
                                            <p:strVal val="#ppt_y"/>
                                          </p:val>
                                        </p:tav>
                                        <p:tav tm="100000">
                                          <p:val>
                                            <p:strVal val="#ppt_y"/>
                                          </p:val>
                                        </p:tav>
                                      </p:tavLst>
                                    </p:anim>
                                  </p:childTnLst>
                                </p:cTn>
                              </p:par>
                              <p:par>
                                <p:cTn id="17" presetID="32" presetClass="emph" presetSubtype="0" fill="hold" nodeType="withEffect">
                                  <p:stCondLst>
                                    <p:cond delay="0"/>
                                  </p:stCondLst>
                                  <p:childTnLst>
                                    <p:animRot by="120000">
                                      <p:cBhvr>
                                        <p:cTn id="18" dur="300" fill="hold">
                                          <p:stCondLst>
                                            <p:cond delay="0"/>
                                          </p:stCondLst>
                                        </p:cTn>
                                        <p:tgtEl>
                                          <p:spTgt spid="8"/>
                                        </p:tgtEl>
                                        <p:attrNameLst>
                                          <p:attrName>r</p:attrName>
                                        </p:attrNameLst>
                                      </p:cBhvr>
                                    </p:animRot>
                                    <p:animRot by="-240000">
                                      <p:cBhvr>
                                        <p:cTn id="19" dur="600" fill="hold">
                                          <p:stCondLst>
                                            <p:cond delay="600"/>
                                          </p:stCondLst>
                                        </p:cTn>
                                        <p:tgtEl>
                                          <p:spTgt spid="8"/>
                                        </p:tgtEl>
                                        <p:attrNameLst>
                                          <p:attrName>r</p:attrName>
                                        </p:attrNameLst>
                                      </p:cBhvr>
                                    </p:animRot>
                                    <p:animRot by="240000">
                                      <p:cBhvr>
                                        <p:cTn id="20" dur="600" fill="hold">
                                          <p:stCondLst>
                                            <p:cond delay="1200"/>
                                          </p:stCondLst>
                                        </p:cTn>
                                        <p:tgtEl>
                                          <p:spTgt spid="8"/>
                                        </p:tgtEl>
                                        <p:attrNameLst>
                                          <p:attrName>r</p:attrName>
                                        </p:attrNameLst>
                                      </p:cBhvr>
                                    </p:animRot>
                                    <p:animRot by="-240000">
                                      <p:cBhvr>
                                        <p:cTn id="21" dur="600" fill="hold">
                                          <p:stCondLst>
                                            <p:cond delay="1800"/>
                                          </p:stCondLst>
                                        </p:cTn>
                                        <p:tgtEl>
                                          <p:spTgt spid="8"/>
                                        </p:tgtEl>
                                        <p:attrNameLst>
                                          <p:attrName>r</p:attrName>
                                        </p:attrNameLst>
                                      </p:cBhvr>
                                    </p:animRot>
                                    <p:animRot by="120000">
                                      <p:cBhvr>
                                        <p:cTn id="22" dur="600" fill="hold">
                                          <p:stCondLst>
                                            <p:cond delay="2400"/>
                                          </p:stCondLst>
                                        </p:cTn>
                                        <p:tgtEl>
                                          <p:spTgt spid="8"/>
                                        </p:tgtEl>
                                        <p:attrNameLst>
                                          <p:attrName>r</p:attrName>
                                        </p:attrNameLst>
                                      </p:cBhvr>
                                    </p:animRot>
                                  </p:childTnLst>
                                </p:cTn>
                              </p:par>
                            </p:childTnLst>
                          </p:cTn>
                        </p:par>
                        <p:par>
                          <p:cTn id="23" fill="hold">
                            <p:stCondLst>
                              <p:cond delay="6000"/>
                            </p:stCondLst>
                            <p:childTnLst>
                              <p:par>
                                <p:cTn id="24" presetID="49" presetClass="entr" presetSubtype="0" decel="100000"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1250" fill="hold"/>
                                        <p:tgtEl>
                                          <p:spTgt spid="9"/>
                                        </p:tgtEl>
                                        <p:attrNameLst>
                                          <p:attrName>ppt_w</p:attrName>
                                        </p:attrNameLst>
                                      </p:cBhvr>
                                      <p:tavLst>
                                        <p:tav tm="0">
                                          <p:val>
                                            <p:fltVal val="0"/>
                                          </p:val>
                                        </p:tav>
                                        <p:tav tm="100000">
                                          <p:val>
                                            <p:strVal val="#ppt_w"/>
                                          </p:val>
                                        </p:tav>
                                      </p:tavLst>
                                    </p:anim>
                                    <p:anim calcmode="lin" valueType="num">
                                      <p:cBhvr>
                                        <p:cTn id="27" dur="1250" fill="hold"/>
                                        <p:tgtEl>
                                          <p:spTgt spid="9"/>
                                        </p:tgtEl>
                                        <p:attrNameLst>
                                          <p:attrName>ppt_h</p:attrName>
                                        </p:attrNameLst>
                                      </p:cBhvr>
                                      <p:tavLst>
                                        <p:tav tm="0">
                                          <p:val>
                                            <p:fltVal val="0"/>
                                          </p:val>
                                        </p:tav>
                                        <p:tav tm="100000">
                                          <p:val>
                                            <p:strVal val="#ppt_h"/>
                                          </p:val>
                                        </p:tav>
                                      </p:tavLst>
                                    </p:anim>
                                    <p:anim calcmode="lin" valueType="num">
                                      <p:cBhvr>
                                        <p:cTn id="28" dur="1250" fill="hold"/>
                                        <p:tgtEl>
                                          <p:spTgt spid="9"/>
                                        </p:tgtEl>
                                        <p:attrNameLst>
                                          <p:attrName>style.rotation</p:attrName>
                                        </p:attrNameLst>
                                      </p:cBhvr>
                                      <p:tavLst>
                                        <p:tav tm="0">
                                          <p:val>
                                            <p:fltVal val="360"/>
                                          </p:val>
                                        </p:tav>
                                        <p:tav tm="100000">
                                          <p:val>
                                            <p:fltVal val="0"/>
                                          </p:val>
                                        </p:tav>
                                      </p:tavLst>
                                    </p:anim>
                                    <p:animEffect transition="in" filter="fade">
                                      <p:cBhvr>
                                        <p:cTn id="29" dur="1250"/>
                                        <p:tgtEl>
                                          <p:spTgt spid="9"/>
                                        </p:tgtEl>
                                      </p:cBhvr>
                                    </p:animEffect>
                                  </p:childTnLst>
                                </p:cTn>
                              </p:par>
                              <p:par>
                                <p:cTn id="30" presetID="0" presetClass="path" presetSubtype="0" accel="50000" decel="50000" fill="hold" nodeType="withEffect">
                                  <p:stCondLst>
                                    <p:cond delay="0"/>
                                  </p:stCondLst>
                                  <p:childTnLst>
                                    <p:animMotion origin="layout" path="M -0.00382 -0.00771 L 0.0776 0.04939 " pathEditMode="relative" rAng="0" ptsTypes="AA">
                                      <p:cBhvr>
                                        <p:cTn id="31" dur="1250" spd="-100000" fill="hold"/>
                                        <p:tgtEl>
                                          <p:spTgt spid="9"/>
                                        </p:tgtEl>
                                        <p:attrNameLst>
                                          <p:attrName>ppt_x</p:attrName>
                                          <p:attrName>ppt_y</p:attrName>
                                        </p:attrNameLst>
                                      </p:cBhvr>
                                      <p:rCtr x="4062" y="2840"/>
                                    </p:animMotion>
                                  </p:childTnLst>
                                </p:cTn>
                              </p:par>
                            </p:childTnLst>
                          </p:cTn>
                        </p:par>
                        <p:par>
                          <p:cTn id="32" fill="hold">
                            <p:stCondLst>
                              <p:cond delay="7250"/>
                            </p:stCondLst>
                            <p:childTnLst>
                              <p:par>
                                <p:cTn id="33" presetID="22" presetClass="entr" presetSubtype="8"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childTnLst>
                          </p:cTn>
                        </p:par>
                        <p:par>
                          <p:cTn id="36" fill="hold">
                            <p:stCondLst>
                              <p:cond delay="7750"/>
                            </p:stCondLst>
                            <p:childTnLst>
                              <p:par>
                                <p:cTn id="37" presetID="22" presetClass="entr" presetSubtype="8"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left)">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
            <a:extLst>
              <a:ext uri="{FF2B5EF4-FFF2-40B4-BE49-F238E27FC236}">
                <a16:creationId xmlns:a16="http://schemas.microsoft.com/office/drawing/2014/main" id="{1C4B0130-C6B1-4CC7-8936-A2390627CA8A}"/>
              </a:ext>
            </a:extLst>
          </p:cNvPr>
          <p:cNvGrpSpPr/>
          <p:nvPr/>
        </p:nvGrpSpPr>
        <p:grpSpPr>
          <a:xfrm>
            <a:off x="31861" y="90384"/>
            <a:ext cx="9042400" cy="4962731"/>
            <a:chOff x="1987573" y="2811145"/>
            <a:chExt cx="3167875" cy="2507658"/>
          </a:xfrm>
        </p:grpSpPr>
        <p:sp>
          <p:nvSpPr>
            <p:cNvPr id="16" name="MH_SubTitle_1">
              <a:extLst>
                <a:ext uri="{FF2B5EF4-FFF2-40B4-BE49-F238E27FC236}">
                  <a16:creationId xmlns:a16="http://schemas.microsoft.com/office/drawing/2014/main" id="{241126EE-57D0-401D-986E-EC8C84FFE80E}"/>
                </a:ext>
              </a:extLst>
            </p:cNvPr>
            <p:cNvSpPr>
              <a:spLocks/>
            </p:cNvSpPr>
            <p:nvPr>
              <p:custDataLst>
                <p:tags r:id="rId1"/>
              </p:custDataLst>
            </p:nvPr>
          </p:nvSpPr>
          <p:spPr bwMode="auto">
            <a:xfrm>
              <a:off x="1987573" y="2811145"/>
              <a:ext cx="3167875" cy="2507658"/>
            </a:xfrm>
            <a:custGeom>
              <a:avLst/>
              <a:gdLst>
                <a:gd name="T0" fmla="*/ 61 w 931"/>
                <a:gd name="T1" fmla="*/ 248 h 253"/>
                <a:gd name="T2" fmla="*/ 140 w 931"/>
                <a:gd name="T3" fmla="*/ 245 h 253"/>
                <a:gd name="T4" fmla="*/ 566 w 931"/>
                <a:gd name="T5" fmla="*/ 245 h 253"/>
                <a:gd name="T6" fmla="*/ 910 w 931"/>
                <a:gd name="T7" fmla="*/ 235 h 253"/>
                <a:gd name="T8" fmla="*/ 906 w 931"/>
                <a:gd name="T9" fmla="*/ 15 h 253"/>
                <a:gd name="T10" fmla="*/ 744 w 931"/>
                <a:gd name="T11" fmla="*/ 9 h 253"/>
                <a:gd name="T12" fmla="*/ 576 w 931"/>
                <a:gd name="T13" fmla="*/ 5 h 253"/>
                <a:gd name="T14" fmla="*/ 258 w 931"/>
                <a:gd name="T15" fmla="*/ 5 h 253"/>
                <a:gd name="T16" fmla="*/ 86 w 931"/>
                <a:gd name="T17" fmla="*/ 16 h 253"/>
                <a:gd name="T18" fmla="*/ 12 w 931"/>
                <a:gd name="T19" fmla="*/ 27 h 253"/>
                <a:gd name="T20" fmla="*/ 10 w 931"/>
                <a:gd name="T21" fmla="*/ 97 h 253"/>
                <a:gd name="T22" fmla="*/ 13 w 931"/>
                <a:gd name="T23" fmla="*/ 210 h 253"/>
                <a:gd name="T24" fmla="*/ 61 w 931"/>
                <a:gd name="T25" fmla="*/ 248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1" h="253">
                  <a:moveTo>
                    <a:pt x="61" y="248"/>
                  </a:moveTo>
                  <a:cubicBezTo>
                    <a:pt x="88" y="248"/>
                    <a:pt x="115" y="246"/>
                    <a:pt x="140" y="245"/>
                  </a:cubicBezTo>
                  <a:cubicBezTo>
                    <a:pt x="281" y="238"/>
                    <a:pt x="423" y="245"/>
                    <a:pt x="566" y="245"/>
                  </a:cubicBezTo>
                  <a:cubicBezTo>
                    <a:pt x="683" y="245"/>
                    <a:pt x="798" y="253"/>
                    <a:pt x="910" y="235"/>
                  </a:cubicBezTo>
                  <a:cubicBezTo>
                    <a:pt x="907" y="171"/>
                    <a:pt x="931" y="75"/>
                    <a:pt x="906" y="15"/>
                  </a:cubicBezTo>
                  <a:cubicBezTo>
                    <a:pt x="852" y="15"/>
                    <a:pt x="798" y="11"/>
                    <a:pt x="744" y="9"/>
                  </a:cubicBezTo>
                  <a:cubicBezTo>
                    <a:pt x="690" y="6"/>
                    <a:pt x="630" y="8"/>
                    <a:pt x="576" y="5"/>
                  </a:cubicBezTo>
                  <a:cubicBezTo>
                    <a:pt x="468" y="1"/>
                    <a:pt x="366" y="0"/>
                    <a:pt x="258" y="5"/>
                  </a:cubicBezTo>
                  <a:cubicBezTo>
                    <a:pt x="201" y="8"/>
                    <a:pt x="143" y="11"/>
                    <a:pt x="86" y="16"/>
                  </a:cubicBezTo>
                  <a:cubicBezTo>
                    <a:pt x="71" y="18"/>
                    <a:pt x="22" y="16"/>
                    <a:pt x="12" y="27"/>
                  </a:cubicBezTo>
                  <a:cubicBezTo>
                    <a:pt x="0" y="40"/>
                    <a:pt x="10" y="81"/>
                    <a:pt x="10" y="97"/>
                  </a:cubicBezTo>
                  <a:cubicBezTo>
                    <a:pt x="10" y="135"/>
                    <a:pt x="5" y="173"/>
                    <a:pt x="13" y="210"/>
                  </a:cubicBezTo>
                  <a:cubicBezTo>
                    <a:pt x="21" y="243"/>
                    <a:pt x="26" y="248"/>
                    <a:pt x="61" y="248"/>
                  </a:cubicBezTo>
                  <a:close/>
                </a:path>
              </a:pathLst>
            </a:custGeom>
            <a:solidFill>
              <a:schemeClr val="bg1"/>
            </a:solidFill>
            <a:ln w="15875" cap="flat">
              <a:solidFill>
                <a:schemeClr val="accent1">
                  <a:lumMod val="50000"/>
                </a:schemeClr>
              </a:solidFill>
              <a:prstDash val="solid"/>
              <a:miter lim="800000"/>
              <a:headEnd/>
              <a:tailEnd/>
            </a:ln>
          </p:spPr>
          <p:txBody>
            <a:bodyPr anchor="ctr">
              <a:normAutofit/>
            </a:bodyPr>
            <a:lstStyle/>
            <a:p>
              <a:pPr algn="ctr" defTabSz="342900">
                <a:defRPr/>
              </a:pPr>
              <a:endParaRPr lang="zh-CN" altLang="en-US" sz="2100" dirty="0">
                <a:solidFill>
                  <a:srgbClr val="E53238">
                    <a:lumMod val="50000"/>
                  </a:srgbClr>
                </a:solidFill>
                <a:latin typeface="Calibri" panose="020F0502020204030204" pitchFamily="34" charset="0"/>
                <a:ea typeface="字魂36号-正文宋楷" panose="02000000000000000000" pitchFamily="2" charset="-122"/>
                <a:cs typeface="Calibri" panose="020F0502020204030204" pitchFamily="34" charset="0"/>
              </a:endParaRPr>
            </a:p>
          </p:txBody>
        </p:sp>
        <p:sp>
          <p:nvSpPr>
            <p:cNvPr id="17" name="MH_Other_2">
              <a:extLst>
                <a:ext uri="{FF2B5EF4-FFF2-40B4-BE49-F238E27FC236}">
                  <a16:creationId xmlns:a16="http://schemas.microsoft.com/office/drawing/2014/main" id="{3EA906DE-232E-471C-BD68-6EA74FC3B04E}"/>
                </a:ext>
              </a:extLst>
            </p:cNvPr>
            <p:cNvSpPr>
              <a:spLocks/>
            </p:cNvSpPr>
            <p:nvPr>
              <p:custDataLst>
                <p:tags r:id="rId2"/>
              </p:custDataLst>
            </p:nvPr>
          </p:nvSpPr>
          <p:spPr bwMode="auto">
            <a:xfrm>
              <a:off x="2032065" y="2847659"/>
              <a:ext cx="3066166" cy="2379762"/>
            </a:xfrm>
            <a:custGeom>
              <a:avLst/>
              <a:gdLst>
                <a:gd name="T0" fmla="*/ 217439 w 3308350"/>
                <a:gd name="T1" fmla="*/ 70544 h 847726"/>
                <a:gd name="T2" fmla="*/ 38765 w 3308350"/>
                <a:gd name="T3" fmla="*/ 69933 h 847726"/>
                <a:gd name="T4" fmla="*/ 13341 w 3308350"/>
                <a:gd name="T5" fmla="*/ 68710 h 847726"/>
                <a:gd name="T6" fmla="*/ 13027 w 3308350"/>
                <a:gd name="T7" fmla="*/ 69943 h 847726"/>
                <a:gd name="T8" fmla="*/ 238348 w 3308350"/>
                <a:gd name="T9" fmla="*/ 70277 h 847726"/>
                <a:gd name="T10" fmla="*/ 212370 w 3308350"/>
                <a:gd name="T11" fmla="*/ 69608 h 847726"/>
                <a:gd name="T12" fmla="*/ 199312 w 3308350"/>
                <a:gd name="T13" fmla="*/ 69015 h 847726"/>
                <a:gd name="T14" fmla="*/ 177160 w 3308350"/>
                <a:gd name="T15" fmla="*/ 68403 h 847726"/>
                <a:gd name="T16" fmla="*/ 177160 w 3308350"/>
                <a:gd name="T17" fmla="*/ 68403 h 847726"/>
                <a:gd name="T18" fmla="*/ 168726 w 3308350"/>
                <a:gd name="T19" fmla="*/ 69875 h 847726"/>
                <a:gd name="T20" fmla="*/ 159344 w 3308350"/>
                <a:gd name="T21" fmla="*/ 69286 h 847726"/>
                <a:gd name="T22" fmla="*/ 131767 w 3308350"/>
                <a:gd name="T23" fmla="*/ 68001 h 847726"/>
                <a:gd name="T24" fmla="*/ 52142 w 3308350"/>
                <a:gd name="T25" fmla="*/ 68001 h 847726"/>
                <a:gd name="T26" fmla="*/ 52142 w 3308350"/>
                <a:gd name="T27" fmla="*/ 68001 h 847726"/>
                <a:gd name="T28" fmla="*/ 243340 w 3308350"/>
                <a:gd name="T29" fmla="*/ 68345 h 847726"/>
                <a:gd name="T30" fmla="*/ 97101 w 3308350"/>
                <a:gd name="T31" fmla="*/ 69340 h 847726"/>
                <a:gd name="T32" fmla="*/ 78655 w 3308350"/>
                <a:gd name="T33" fmla="*/ 69340 h 847726"/>
                <a:gd name="T34" fmla="*/ 145890 w 3308350"/>
                <a:gd name="T35" fmla="*/ 69902 h 847726"/>
                <a:gd name="T36" fmla="*/ 118057 w 3308350"/>
                <a:gd name="T37" fmla="*/ 68286 h 847726"/>
                <a:gd name="T38" fmla="*/ 65278 w 3308350"/>
                <a:gd name="T39" fmla="*/ 67332 h 847726"/>
                <a:gd name="T40" fmla="*/ 57132 w 3308350"/>
                <a:gd name="T41" fmla="*/ 68286 h 847726"/>
                <a:gd name="T42" fmla="*/ 83723 w 3308350"/>
                <a:gd name="T43" fmla="*/ 68626 h 847726"/>
                <a:gd name="T44" fmla="*/ 9051 w 3308350"/>
                <a:gd name="T45" fmla="*/ 69247 h 847726"/>
                <a:gd name="T46" fmla="*/ 1154 w 3308350"/>
                <a:gd name="T47" fmla="*/ 48591 h 847726"/>
                <a:gd name="T48" fmla="*/ 1154 w 3308350"/>
                <a:gd name="T49" fmla="*/ 48591 h 847726"/>
                <a:gd name="T50" fmla="*/ 272142 w 3308350"/>
                <a:gd name="T51" fmla="*/ 46420 h 847726"/>
                <a:gd name="T52" fmla="*/ 528 w 3308350"/>
                <a:gd name="T53" fmla="*/ 44203 h 847726"/>
                <a:gd name="T54" fmla="*/ 273350 w 3308350"/>
                <a:gd name="T55" fmla="*/ 42033 h 847726"/>
                <a:gd name="T56" fmla="*/ 2186 w 3308350"/>
                <a:gd name="T57" fmla="*/ 22316 h 847726"/>
                <a:gd name="T58" fmla="*/ 905 w 3308350"/>
                <a:gd name="T59" fmla="*/ 27990 h 847726"/>
                <a:gd name="T60" fmla="*/ 274895 w 3308350"/>
                <a:gd name="T61" fmla="*/ 25150 h 847726"/>
                <a:gd name="T62" fmla="*/ 273972 w 3308350"/>
                <a:gd name="T63" fmla="*/ 18791 h 847726"/>
                <a:gd name="T64" fmla="*/ 940 w 3308350"/>
                <a:gd name="T65" fmla="*/ 17804 h 847726"/>
                <a:gd name="T66" fmla="*/ 270850 w 3308350"/>
                <a:gd name="T67" fmla="*/ 5489 h 847726"/>
                <a:gd name="T68" fmla="*/ 270850 w 3308350"/>
                <a:gd name="T69" fmla="*/ 5489 h 847726"/>
                <a:gd name="T70" fmla="*/ 5277 w 3308350"/>
                <a:gd name="T71" fmla="*/ 6727 h 847726"/>
                <a:gd name="T72" fmla="*/ 267142 w 3308350"/>
                <a:gd name="T73" fmla="*/ 5756 h 847726"/>
                <a:gd name="T74" fmla="*/ 27420 w 3308350"/>
                <a:gd name="T75" fmla="*/ 5444 h 847726"/>
                <a:gd name="T76" fmla="*/ 27420 w 3308350"/>
                <a:gd name="T77" fmla="*/ 3883 h 847726"/>
                <a:gd name="T78" fmla="*/ 244952 w 3308350"/>
                <a:gd name="T79" fmla="*/ 5131 h 847726"/>
                <a:gd name="T80" fmla="*/ 241127 w 3308350"/>
                <a:gd name="T81" fmla="*/ 3883 h 847726"/>
                <a:gd name="T82" fmla="*/ 40921 w 3308350"/>
                <a:gd name="T83" fmla="*/ 4194 h 847726"/>
                <a:gd name="T84" fmla="*/ 205605 w 3308350"/>
                <a:gd name="T85" fmla="*/ 2008 h 847726"/>
                <a:gd name="T86" fmla="*/ 204984 w 3308350"/>
                <a:gd name="T87" fmla="*/ 2650 h 847726"/>
                <a:gd name="T88" fmla="*/ 58434 w 3308350"/>
                <a:gd name="T89" fmla="*/ 2907 h 847726"/>
                <a:gd name="T90" fmla="*/ 46189 w 3308350"/>
                <a:gd name="T91" fmla="*/ 5087 h 847726"/>
                <a:gd name="T92" fmla="*/ 222429 w 3308350"/>
                <a:gd name="T93" fmla="*/ 2249 h 847726"/>
                <a:gd name="T94" fmla="*/ 218983 w 3308350"/>
                <a:gd name="T95" fmla="*/ 3213 h 847726"/>
                <a:gd name="T96" fmla="*/ 185843 w 3308350"/>
                <a:gd name="T97" fmla="*/ 3213 h 847726"/>
                <a:gd name="T98" fmla="*/ 201159 w 3308350"/>
                <a:gd name="T99" fmla="*/ 3246 h 847726"/>
                <a:gd name="T100" fmla="*/ 171812 w 3308350"/>
                <a:gd name="T101" fmla="*/ 1383 h 847726"/>
                <a:gd name="T102" fmla="*/ 164884 w 3308350"/>
                <a:gd name="T103" fmla="*/ 2008 h 847726"/>
                <a:gd name="T104" fmla="*/ 80575 w 3308350"/>
                <a:gd name="T105" fmla="*/ 3614 h 847726"/>
                <a:gd name="T106" fmla="*/ 160527 w 3308350"/>
                <a:gd name="T107" fmla="*/ 1355 h 847726"/>
                <a:gd name="T108" fmla="*/ 105830 w 3308350"/>
                <a:gd name="T109" fmla="*/ 401 h 847726"/>
                <a:gd name="T110" fmla="*/ 105830 w 3308350"/>
                <a:gd name="T111" fmla="*/ 401 h 847726"/>
                <a:gd name="T112" fmla="*/ 85880 w 3308350"/>
                <a:gd name="T113" fmla="*/ 1355 h 847726"/>
                <a:gd name="T114" fmla="*/ 138371 w 3308350"/>
                <a:gd name="T115" fmla="*/ 1590 h 847726"/>
                <a:gd name="T116" fmla="*/ 134048 w 3308350"/>
                <a:gd name="T117" fmla="*/ 2276 h 847726"/>
                <a:gd name="T118" fmla="*/ 119325 w 3308350"/>
                <a:gd name="T119" fmla="*/ 1338 h 847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308350" h="847726">
                  <a:moveTo>
                    <a:pt x="2609389" y="817563"/>
                  </a:moveTo>
                  <a:cubicBezTo>
                    <a:pt x="2613127" y="817563"/>
                    <a:pt x="2613127" y="817563"/>
                    <a:pt x="2616866" y="817563"/>
                  </a:cubicBezTo>
                  <a:cubicBezTo>
                    <a:pt x="2646772" y="817563"/>
                    <a:pt x="2676679" y="817563"/>
                    <a:pt x="2710324" y="817563"/>
                  </a:cubicBezTo>
                  <a:cubicBezTo>
                    <a:pt x="2714062" y="817563"/>
                    <a:pt x="2717800" y="821373"/>
                    <a:pt x="2717800" y="825183"/>
                  </a:cubicBezTo>
                  <a:cubicBezTo>
                    <a:pt x="2717800" y="828993"/>
                    <a:pt x="2714062" y="836613"/>
                    <a:pt x="2710324" y="836613"/>
                  </a:cubicBezTo>
                  <a:cubicBezTo>
                    <a:pt x="2676679" y="836613"/>
                    <a:pt x="2646772" y="836613"/>
                    <a:pt x="2616866" y="836613"/>
                  </a:cubicBezTo>
                  <a:cubicBezTo>
                    <a:pt x="2613127" y="836613"/>
                    <a:pt x="2613127" y="836613"/>
                    <a:pt x="2609389" y="836613"/>
                  </a:cubicBezTo>
                  <a:cubicBezTo>
                    <a:pt x="2605651" y="836613"/>
                    <a:pt x="2601912" y="832803"/>
                    <a:pt x="2601912" y="825183"/>
                  </a:cubicBezTo>
                  <a:cubicBezTo>
                    <a:pt x="2601912" y="821373"/>
                    <a:pt x="2605651" y="817563"/>
                    <a:pt x="2609389" y="817563"/>
                  </a:cubicBezTo>
                  <a:close/>
                  <a:moveTo>
                    <a:pt x="466526" y="814842"/>
                  </a:moveTo>
                  <a:cubicBezTo>
                    <a:pt x="470296" y="811213"/>
                    <a:pt x="474067" y="818470"/>
                    <a:pt x="474067" y="822099"/>
                  </a:cubicBezTo>
                  <a:cubicBezTo>
                    <a:pt x="477837" y="825728"/>
                    <a:pt x="470296" y="829356"/>
                    <a:pt x="466526" y="829356"/>
                  </a:cubicBezTo>
                  <a:cubicBezTo>
                    <a:pt x="436363" y="832985"/>
                    <a:pt x="402431" y="832985"/>
                    <a:pt x="368498" y="836613"/>
                  </a:cubicBezTo>
                  <a:cubicBezTo>
                    <a:pt x="360957" y="836613"/>
                    <a:pt x="357187" y="832985"/>
                    <a:pt x="357187" y="825728"/>
                  </a:cubicBezTo>
                  <a:cubicBezTo>
                    <a:pt x="357187" y="822099"/>
                    <a:pt x="360957" y="818470"/>
                    <a:pt x="368498" y="818470"/>
                  </a:cubicBezTo>
                  <a:cubicBezTo>
                    <a:pt x="402431" y="814842"/>
                    <a:pt x="432593" y="814842"/>
                    <a:pt x="466526" y="814842"/>
                  </a:cubicBezTo>
                  <a:close/>
                  <a:moveTo>
                    <a:pt x="155360" y="814408"/>
                  </a:moveTo>
                  <a:cubicBezTo>
                    <a:pt x="156776" y="813039"/>
                    <a:pt x="158664" y="813039"/>
                    <a:pt x="160552" y="814865"/>
                  </a:cubicBezTo>
                  <a:cubicBezTo>
                    <a:pt x="171879" y="814865"/>
                    <a:pt x="183206" y="818516"/>
                    <a:pt x="198309" y="818516"/>
                  </a:cubicBezTo>
                  <a:cubicBezTo>
                    <a:pt x="224738" y="822167"/>
                    <a:pt x="251168" y="825818"/>
                    <a:pt x="281374" y="829470"/>
                  </a:cubicBezTo>
                  <a:cubicBezTo>
                    <a:pt x="285149" y="829470"/>
                    <a:pt x="288925" y="833121"/>
                    <a:pt x="285149" y="836772"/>
                  </a:cubicBezTo>
                  <a:cubicBezTo>
                    <a:pt x="285149" y="844075"/>
                    <a:pt x="281374" y="847726"/>
                    <a:pt x="277598" y="847726"/>
                  </a:cubicBezTo>
                  <a:cubicBezTo>
                    <a:pt x="251168" y="844075"/>
                    <a:pt x="224738" y="840424"/>
                    <a:pt x="194533" y="836772"/>
                  </a:cubicBezTo>
                  <a:cubicBezTo>
                    <a:pt x="179430" y="836772"/>
                    <a:pt x="168103" y="833121"/>
                    <a:pt x="156776" y="829470"/>
                  </a:cubicBezTo>
                  <a:cubicBezTo>
                    <a:pt x="153001" y="829470"/>
                    <a:pt x="149225" y="825818"/>
                    <a:pt x="153001" y="822167"/>
                  </a:cubicBezTo>
                  <a:cubicBezTo>
                    <a:pt x="153001" y="818516"/>
                    <a:pt x="153945" y="815777"/>
                    <a:pt x="155360" y="814408"/>
                  </a:cubicBezTo>
                  <a:close/>
                  <a:moveTo>
                    <a:pt x="2771314" y="814388"/>
                  </a:moveTo>
                  <a:cubicBezTo>
                    <a:pt x="2804959" y="814388"/>
                    <a:pt x="2834865" y="814388"/>
                    <a:pt x="2868510" y="814388"/>
                  </a:cubicBezTo>
                  <a:cubicBezTo>
                    <a:pt x="2872249" y="814388"/>
                    <a:pt x="2879725" y="818198"/>
                    <a:pt x="2879725" y="822008"/>
                  </a:cubicBezTo>
                  <a:cubicBezTo>
                    <a:pt x="2879725" y="825818"/>
                    <a:pt x="2875987" y="833438"/>
                    <a:pt x="2868510" y="833438"/>
                  </a:cubicBezTo>
                  <a:cubicBezTo>
                    <a:pt x="2838604" y="833438"/>
                    <a:pt x="2804959" y="833438"/>
                    <a:pt x="2771314" y="833438"/>
                  </a:cubicBezTo>
                  <a:cubicBezTo>
                    <a:pt x="2767576" y="833438"/>
                    <a:pt x="2763837" y="829628"/>
                    <a:pt x="2763837" y="825818"/>
                  </a:cubicBezTo>
                  <a:cubicBezTo>
                    <a:pt x="2763837" y="822008"/>
                    <a:pt x="2767576" y="814388"/>
                    <a:pt x="2771314" y="814388"/>
                  </a:cubicBezTo>
                  <a:close/>
                  <a:moveTo>
                    <a:pt x="2451202" y="814388"/>
                  </a:moveTo>
                  <a:cubicBezTo>
                    <a:pt x="2484847" y="818092"/>
                    <a:pt x="2514754" y="818092"/>
                    <a:pt x="2548399" y="818092"/>
                  </a:cubicBezTo>
                  <a:cubicBezTo>
                    <a:pt x="2552137" y="818092"/>
                    <a:pt x="2555875" y="821797"/>
                    <a:pt x="2555875" y="825501"/>
                  </a:cubicBezTo>
                  <a:cubicBezTo>
                    <a:pt x="2555875" y="832909"/>
                    <a:pt x="2552137" y="836613"/>
                    <a:pt x="2548399" y="836613"/>
                  </a:cubicBezTo>
                  <a:cubicBezTo>
                    <a:pt x="2514754" y="836613"/>
                    <a:pt x="2481109" y="836613"/>
                    <a:pt x="2451202" y="832909"/>
                  </a:cubicBezTo>
                  <a:cubicBezTo>
                    <a:pt x="2443726" y="832909"/>
                    <a:pt x="2439987" y="829205"/>
                    <a:pt x="2439987" y="825501"/>
                  </a:cubicBezTo>
                  <a:cubicBezTo>
                    <a:pt x="2439987" y="821797"/>
                    <a:pt x="2443726" y="814388"/>
                    <a:pt x="2451202" y="814388"/>
                  </a:cubicBezTo>
                  <a:close/>
                  <a:moveTo>
                    <a:pt x="2387498" y="811213"/>
                  </a:moveTo>
                  <a:cubicBezTo>
                    <a:pt x="2394975" y="811213"/>
                    <a:pt x="2398713" y="814842"/>
                    <a:pt x="2398713" y="818470"/>
                  </a:cubicBezTo>
                  <a:cubicBezTo>
                    <a:pt x="2398713" y="825728"/>
                    <a:pt x="2394975" y="829356"/>
                    <a:pt x="2391237" y="829356"/>
                  </a:cubicBezTo>
                  <a:cubicBezTo>
                    <a:pt x="2357592" y="832985"/>
                    <a:pt x="2323947" y="832985"/>
                    <a:pt x="2290302" y="836613"/>
                  </a:cubicBezTo>
                  <a:cubicBezTo>
                    <a:pt x="2286564" y="836613"/>
                    <a:pt x="2282825" y="832985"/>
                    <a:pt x="2282825" y="829356"/>
                  </a:cubicBezTo>
                  <a:cubicBezTo>
                    <a:pt x="2282825" y="822099"/>
                    <a:pt x="2286564" y="818470"/>
                    <a:pt x="2290302" y="818470"/>
                  </a:cubicBezTo>
                  <a:cubicBezTo>
                    <a:pt x="2323947" y="814842"/>
                    <a:pt x="2353853" y="814842"/>
                    <a:pt x="2387498" y="811213"/>
                  </a:cubicBezTo>
                  <a:close/>
                  <a:moveTo>
                    <a:pt x="2132115" y="811213"/>
                  </a:moveTo>
                  <a:cubicBezTo>
                    <a:pt x="2162022" y="811213"/>
                    <a:pt x="2195667" y="814917"/>
                    <a:pt x="2229312" y="814917"/>
                  </a:cubicBezTo>
                  <a:cubicBezTo>
                    <a:pt x="2233050" y="814917"/>
                    <a:pt x="2236788" y="818622"/>
                    <a:pt x="2236788" y="822326"/>
                  </a:cubicBezTo>
                  <a:cubicBezTo>
                    <a:pt x="2236788" y="829734"/>
                    <a:pt x="2233050" y="833438"/>
                    <a:pt x="2229312" y="833438"/>
                  </a:cubicBezTo>
                  <a:cubicBezTo>
                    <a:pt x="2195667" y="829734"/>
                    <a:pt x="2162022" y="829734"/>
                    <a:pt x="2128377" y="829734"/>
                  </a:cubicBezTo>
                  <a:cubicBezTo>
                    <a:pt x="2124639" y="829734"/>
                    <a:pt x="2120900" y="826030"/>
                    <a:pt x="2120900" y="822326"/>
                  </a:cubicBezTo>
                  <a:cubicBezTo>
                    <a:pt x="2120900" y="814917"/>
                    <a:pt x="2124639" y="811213"/>
                    <a:pt x="2132115" y="811213"/>
                  </a:cubicBezTo>
                  <a:close/>
                  <a:moveTo>
                    <a:pt x="1970286" y="811213"/>
                  </a:moveTo>
                  <a:cubicBezTo>
                    <a:pt x="1989138" y="811213"/>
                    <a:pt x="2011760" y="811213"/>
                    <a:pt x="2030611" y="811213"/>
                  </a:cubicBezTo>
                  <a:cubicBezTo>
                    <a:pt x="2041922" y="811213"/>
                    <a:pt x="2057003" y="811213"/>
                    <a:pt x="2068314" y="811213"/>
                  </a:cubicBezTo>
                  <a:cubicBezTo>
                    <a:pt x="2072085" y="811213"/>
                    <a:pt x="2079625" y="814706"/>
                    <a:pt x="2079625" y="821691"/>
                  </a:cubicBezTo>
                  <a:cubicBezTo>
                    <a:pt x="2079625" y="825184"/>
                    <a:pt x="2072085" y="828676"/>
                    <a:pt x="2068314" y="828676"/>
                  </a:cubicBezTo>
                  <a:cubicBezTo>
                    <a:pt x="2057003" y="828676"/>
                    <a:pt x="2041922" y="828676"/>
                    <a:pt x="2030611" y="828676"/>
                  </a:cubicBezTo>
                  <a:cubicBezTo>
                    <a:pt x="2011760" y="828676"/>
                    <a:pt x="1989138" y="828676"/>
                    <a:pt x="1970286" y="828676"/>
                  </a:cubicBezTo>
                  <a:cubicBezTo>
                    <a:pt x="1966516" y="828676"/>
                    <a:pt x="1958975" y="825184"/>
                    <a:pt x="1958975" y="821691"/>
                  </a:cubicBezTo>
                  <a:cubicBezTo>
                    <a:pt x="1958975" y="814706"/>
                    <a:pt x="1966516" y="811213"/>
                    <a:pt x="1970286" y="811213"/>
                  </a:cubicBezTo>
                  <a:close/>
                  <a:moveTo>
                    <a:pt x="1807804" y="811213"/>
                  </a:moveTo>
                  <a:cubicBezTo>
                    <a:pt x="1841910" y="811213"/>
                    <a:pt x="1876016" y="811213"/>
                    <a:pt x="1910121" y="811213"/>
                  </a:cubicBezTo>
                  <a:cubicBezTo>
                    <a:pt x="1913911" y="811213"/>
                    <a:pt x="1917700" y="814706"/>
                    <a:pt x="1917700" y="821691"/>
                  </a:cubicBezTo>
                  <a:cubicBezTo>
                    <a:pt x="1917700" y="825184"/>
                    <a:pt x="1913911" y="828676"/>
                    <a:pt x="1906332" y="828676"/>
                  </a:cubicBezTo>
                  <a:cubicBezTo>
                    <a:pt x="1876016" y="828676"/>
                    <a:pt x="1841910" y="828676"/>
                    <a:pt x="1807804" y="828676"/>
                  </a:cubicBezTo>
                  <a:cubicBezTo>
                    <a:pt x="1804015" y="828676"/>
                    <a:pt x="1800225" y="825184"/>
                    <a:pt x="1800225" y="818198"/>
                  </a:cubicBezTo>
                  <a:cubicBezTo>
                    <a:pt x="1800225" y="814706"/>
                    <a:pt x="1804015" y="811213"/>
                    <a:pt x="1807804" y="811213"/>
                  </a:cubicBezTo>
                  <a:close/>
                  <a:moveTo>
                    <a:pt x="1488613" y="806450"/>
                  </a:moveTo>
                  <a:cubicBezTo>
                    <a:pt x="1522259" y="806450"/>
                    <a:pt x="1555904" y="806450"/>
                    <a:pt x="1585810" y="806450"/>
                  </a:cubicBezTo>
                  <a:cubicBezTo>
                    <a:pt x="1593287" y="806450"/>
                    <a:pt x="1597025" y="810260"/>
                    <a:pt x="1597025" y="817880"/>
                  </a:cubicBezTo>
                  <a:cubicBezTo>
                    <a:pt x="1597025" y="821690"/>
                    <a:pt x="1593287" y="825500"/>
                    <a:pt x="1585810" y="825500"/>
                  </a:cubicBezTo>
                  <a:cubicBezTo>
                    <a:pt x="1552165" y="825500"/>
                    <a:pt x="1522259" y="825500"/>
                    <a:pt x="1488613" y="825500"/>
                  </a:cubicBezTo>
                  <a:cubicBezTo>
                    <a:pt x="1484875" y="825500"/>
                    <a:pt x="1481137" y="821690"/>
                    <a:pt x="1481137" y="814070"/>
                  </a:cubicBezTo>
                  <a:cubicBezTo>
                    <a:pt x="1481137" y="810260"/>
                    <a:pt x="1484875" y="806450"/>
                    <a:pt x="1488613" y="806450"/>
                  </a:cubicBezTo>
                  <a:close/>
                  <a:moveTo>
                    <a:pt x="627523" y="806450"/>
                  </a:moveTo>
                  <a:cubicBezTo>
                    <a:pt x="631262" y="806450"/>
                    <a:pt x="635000" y="810154"/>
                    <a:pt x="635000" y="813859"/>
                  </a:cubicBezTo>
                  <a:cubicBezTo>
                    <a:pt x="635000" y="821267"/>
                    <a:pt x="631262" y="824971"/>
                    <a:pt x="627523" y="824971"/>
                  </a:cubicBezTo>
                  <a:cubicBezTo>
                    <a:pt x="593878" y="824971"/>
                    <a:pt x="560233" y="824971"/>
                    <a:pt x="526589" y="828675"/>
                  </a:cubicBezTo>
                  <a:cubicBezTo>
                    <a:pt x="522850" y="828675"/>
                    <a:pt x="519112" y="824971"/>
                    <a:pt x="519112" y="817563"/>
                  </a:cubicBezTo>
                  <a:cubicBezTo>
                    <a:pt x="519112" y="813859"/>
                    <a:pt x="522850" y="810154"/>
                    <a:pt x="526589" y="810154"/>
                  </a:cubicBezTo>
                  <a:cubicBezTo>
                    <a:pt x="560233" y="806450"/>
                    <a:pt x="593878" y="806450"/>
                    <a:pt x="627523" y="806450"/>
                  </a:cubicBezTo>
                  <a:close/>
                  <a:moveTo>
                    <a:pt x="3030896" y="803275"/>
                  </a:moveTo>
                  <a:cubicBezTo>
                    <a:pt x="3034686" y="803275"/>
                    <a:pt x="3038475" y="806904"/>
                    <a:pt x="3038475" y="814161"/>
                  </a:cubicBezTo>
                  <a:cubicBezTo>
                    <a:pt x="3038475" y="817790"/>
                    <a:pt x="3034686" y="821418"/>
                    <a:pt x="3030896" y="821418"/>
                  </a:cubicBezTo>
                  <a:cubicBezTo>
                    <a:pt x="2996791" y="825047"/>
                    <a:pt x="2962685" y="825047"/>
                    <a:pt x="2932369" y="828675"/>
                  </a:cubicBezTo>
                  <a:cubicBezTo>
                    <a:pt x="2924790" y="828675"/>
                    <a:pt x="2921000" y="825047"/>
                    <a:pt x="2921000" y="821418"/>
                  </a:cubicBezTo>
                  <a:cubicBezTo>
                    <a:pt x="2921000" y="814161"/>
                    <a:pt x="2924790" y="810532"/>
                    <a:pt x="2928579" y="810532"/>
                  </a:cubicBezTo>
                  <a:cubicBezTo>
                    <a:pt x="2962685" y="810532"/>
                    <a:pt x="2996791" y="806904"/>
                    <a:pt x="3030896" y="803275"/>
                  </a:cubicBezTo>
                  <a:close/>
                  <a:moveTo>
                    <a:pt x="1168598" y="803275"/>
                  </a:moveTo>
                  <a:cubicBezTo>
                    <a:pt x="1202531" y="803275"/>
                    <a:pt x="1232693" y="803275"/>
                    <a:pt x="1266626" y="803275"/>
                  </a:cubicBezTo>
                  <a:cubicBezTo>
                    <a:pt x="1270396" y="803275"/>
                    <a:pt x="1277937" y="807085"/>
                    <a:pt x="1274167" y="814705"/>
                  </a:cubicBezTo>
                  <a:cubicBezTo>
                    <a:pt x="1274167" y="818515"/>
                    <a:pt x="1270396" y="822325"/>
                    <a:pt x="1266626" y="822325"/>
                  </a:cubicBezTo>
                  <a:cubicBezTo>
                    <a:pt x="1232693" y="822325"/>
                    <a:pt x="1202531" y="822325"/>
                    <a:pt x="1168598" y="822325"/>
                  </a:cubicBezTo>
                  <a:cubicBezTo>
                    <a:pt x="1161057" y="822325"/>
                    <a:pt x="1157287" y="818515"/>
                    <a:pt x="1157287" y="810895"/>
                  </a:cubicBezTo>
                  <a:cubicBezTo>
                    <a:pt x="1157287" y="807085"/>
                    <a:pt x="1161057" y="803275"/>
                    <a:pt x="1168598" y="803275"/>
                  </a:cubicBezTo>
                  <a:close/>
                  <a:moveTo>
                    <a:pt x="849415" y="803275"/>
                  </a:moveTo>
                  <a:cubicBezTo>
                    <a:pt x="879321" y="803275"/>
                    <a:pt x="912966" y="803275"/>
                    <a:pt x="946611" y="803275"/>
                  </a:cubicBezTo>
                  <a:cubicBezTo>
                    <a:pt x="950350" y="803275"/>
                    <a:pt x="954088" y="807085"/>
                    <a:pt x="954088" y="810895"/>
                  </a:cubicBezTo>
                  <a:cubicBezTo>
                    <a:pt x="954088" y="814705"/>
                    <a:pt x="950350" y="822325"/>
                    <a:pt x="946611" y="822325"/>
                  </a:cubicBezTo>
                  <a:cubicBezTo>
                    <a:pt x="912966" y="822325"/>
                    <a:pt x="879321" y="822325"/>
                    <a:pt x="849415" y="822325"/>
                  </a:cubicBezTo>
                  <a:cubicBezTo>
                    <a:pt x="841938" y="822325"/>
                    <a:pt x="838200" y="818515"/>
                    <a:pt x="838200" y="810895"/>
                  </a:cubicBezTo>
                  <a:cubicBezTo>
                    <a:pt x="838200" y="807085"/>
                    <a:pt x="841938" y="803275"/>
                    <a:pt x="849415" y="803275"/>
                  </a:cubicBezTo>
                  <a:close/>
                  <a:moveTo>
                    <a:pt x="1649669" y="798513"/>
                  </a:moveTo>
                  <a:cubicBezTo>
                    <a:pt x="1683774" y="806133"/>
                    <a:pt x="1717880" y="809943"/>
                    <a:pt x="1748196" y="817563"/>
                  </a:cubicBezTo>
                  <a:cubicBezTo>
                    <a:pt x="1751986" y="817563"/>
                    <a:pt x="1755775" y="825183"/>
                    <a:pt x="1755775" y="828993"/>
                  </a:cubicBezTo>
                  <a:cubicBezTo>
                    <a:pt x="1755775" y="832803"/>
                    <a:pt x="1751986" y="836613"/>
                    <a:pt x="1744407" y="836613"/>
                  </a:cubicBezTo>
                  <a:cubicBezTo>
                    <a:pt x="1714091" y="828993"/>
                    <a:pt x="1679985" y="825183"/>
                    <a:pt x="1645879" y="817563"/>
                  </a:cubicBezTo>
                  <a:cubicBezTo>
                    <a:pt x="1642090" y="817563"/>
                    <a:pt x="1638300" y="813753"/>
                    <a:pt x="1638300" y="806133"/>
                  </a:cubicBezTo>
                  <a:cubicBezTo>
                    <a:pt x="1642090" y="802323"/>
                    <a:pt x="1645879" y="798513"/>
                    <a:pt x="1649669" y="798513"/>
                  </a:cubicBezTo>
                  <a:close/>
                  <a:moveTo>
                    <a:pt x="1413286" y="798513"/>
                  </a:moveTo>
                  <a:cubicBezTo>
                    <a:pt x="1417049" y="798513"/>
                    <a:pt x="1420812" y="802284"/>
                    <a:pt x="1420812" y="809824"/>
                  </a:cubicBezTo>
                  <a:cubicBezTo>
                    <a:pt x="1420812" y="813595"/>
                    <a:pt x="1417049" y="817365"/>
                    <a:pt x="1413286" y="817365"/>
                  </a:cubicBezTo>
                  <a:cubicBezTo>
                    <a:pt x="1386945" y="821135"/>
                    <a:pt x="1356842" y="824906"/>
                    <a:pt x="1330501" y="828676"/>
                  </a:cubicBezTo>
                  <a:cubicBezTo>
                    <a:pt x="1322975" y="828676"/>
                    <a:pt x="1319212" y="824906"/>
                    <a:pt x="1319212" y="821135"/>
                  </a:cubicBezTo>
                  <a:cubicBezTo>
                    <a:pt x="1319212" y="813595"/>
                    <a:pt x="1322975" y="809824"/>
                    <a:pt x="1326738" y="809824"/>
                  </a:cubicBezTo>
                  <a:cubicBezTo>
                    <a:pt x="1353079" y="806054"/>
                    <a:pt x="1383182" y="802284"/>
                    <a:pt x="1413286" y="798513"/>
                  </a:cubicBezTo>
                  <a:close/>
                  <a:moveTo>
                    <a:pt x="785614" y="798513"/>
                  </a:moveTo>
                  <a:cubicBezTo>
                    <a:pt x="789384" y="798513"/>
                    <a:pt x="793155" y="802284"/>
                    <a:pt x="796925" y="806054"/>
                  </a:cubicBezTo>
                  <a:cubicBezTo>
                    <a:pt x="796925" y="813595"/>
                    <a:pt x="793155" y="817365"/>
                    <a:pt x="785614" y="817365"/>
                  </a:cubicBezTo>
                  <a:cubicBezTo>
                    <a:pt x="755451" y="821135"/>
                    <a:pt x="721519" y="824906"/>
                    <a:pt x="687586" y="824906"/>
                  </a:cubicBezTo>
                  <a:cubicBezTo>
                    <a:pt x="687586" y="824906"/>
                    <a:pt x="687586" y="828676"/>
                    <a:pt x="687586" y="828676"/>
                  </a:cubicBezTo>
                  <a:cubicBezTo>
                    <a:pt x="683815" y="828676"/>
                    <a:pt x="680045" y="824906"/>
                    <a:pt x="680045" y="817365"/>
                  </a:cubicBezTo>
                  <a:cubicBezTo>
                    <a:pt x="676275" y="813595"/>
                    <a:pt x="680045" y="809824"/>
                    <a:pt x="687586" y="809824"/>
                  </a:cubicBezTo>
                  <a:cubicBezTo>
                    <a:pt x="717748" y="806054"/>
                    <a:pt x="751681" y="802284"/>
                    <a:pt x="785614" y="798513"/>
                  </a:cubicBezTo>
                  <a:close/>
                  <a:moveTo>
                    <a:pt x="1011340" y="795338"/>
                  </a:moveTo>
                  <a:cubicBezTo>
                    <a:pt x="1041246" y="799042"/>
                    <a:pt x="1074891" y="802747"/>
                    <a:pt x="1108536" y="806451"/>
                  </a:cubicBezTo>
                  <a:cubicBezTo>
                    <a:pt x="1112275" y="810155"/>
                    <a:pt x="1116013" y="813859"/>
                    <a:pt x="1116013" y="817564"/>
                  </a:cubicBezTo>
                  <a:cubicBezTo>
                    <a:pt x="1116013" y="824972"/>
                    <a:pt x="1108536" y="828676"/>
                    <a:pt x="1104798" y="824972"/>
                  </a:cubicBezTo>
                  <a:cubicBezTo>
                    <a:pt x="1071153" y="821268"/>
                    <a:pt x="1041246" y="817564"/>
                    <a:pt x="1007602" y="813859"/>
                  </a:cubicBezTo>
                  <a:cubicBezTo>
                    <a:pt x="1003863" y="813859"/>
                    <a:pt x="1000125" y="806451"/>
                    <a:pt x="1000125" y="802747"/>
                  </a:cubicBezTo>
                  <a:cubicBezTo>
                    <a:pt x="1000125" y="799042"/>
                    <a:pt x="1003863" y="795338"/>
                    <a:pt x="1011340" y="795338"/>
                  </a:cubicBezTo>
                  <a:close/>
                  <a:moveTo>
                    <a:pt x="47983" y="734631"/>
                  </a:moveTo>
                  <a:cubicBezTo>
                    <a:pt x="50346" y="735563"/>
                    <a:pt x="52236" y="737425"/>
                    <a:pt x="52236" y="739287"/>
                  </a:cubicBezTo>
                  <a:cubicBezTo>
                    <a:pt x="67355" y="780257"/>
                    <a:pt x="78694" y="798880"/>
                    <a:pt x="105152" y="810054"/>
                  </a:cubicBezTo>
                  <a:cubicBezTo>
                    <a:pt x="108932" y="813778"/>
                    <a:pt x="112712" y="817503"/>
                    <a:pt x="108932" y="821227"/>
                  </a:cubicBezTo>
                  <a:cubicBezTo>
                    <a:pt x="108932" y="824952"/>
                    <a:pt x="105152" y="828676"/>
                    <a:pt x="101373" y="828676"/>
                  </a:cubicBezTo>
                  <a:cubicBezTo>
                    <a:pt x="101373" y="828676"/>
                    <a:pt x="97593" y="828676"/>
                    <a:pt x="97593" y="828676"/>
                  </a:cubicBezTo>
                  <a:cubicBezTo>
                    <a:pt x="63575" y="813778"/>
                    <a:pt x="48456" y="787706"/>
                    <a:pt x="33337" y="746736"/>
                  </a:cubicBezTo>
                  <a:cubicBezTo>
                    <a:pt x="33337" y="743012"/>
                    <a:pt x="37117" y="735563"/>
                    <a:pt x="40896" y="735563"/>
                  </a:cubicBezTo>
                  <a:cubicBezTo>
                    <a:pt x="42786" y="733700"/>
                    <a:pt x="45621" y="733700"/>
                    <a:pt x="47983" y="734631"/>
                  </a:cubicBezTo>
                  <a:close/>
                  <a:moveTo>
                    <a:pt x="13891" y="576263"/>
                  </a:moveTo>
                  <a:cubicBezTo>
                    <a:pt x="21431" y="576263"/>
                    <a:pt x="25202" y="580053"/>
                    <a:pt x="25202" y="583842"/>
                  </a:cubicBezTo>
                  <a:cubicBezTo>
                    <a:pt x="25202" y="617948"/>
                    <a:pt x="28972" y="648264"/>
                    <a:pt x="36513" y="682370"/>
                  </a:cubicBezTo>
                  <a:cubicBezTo>
                    <a:pt x="36513" y="686159"/>
                    <a:pt x="32742" y="693738"/>
                    <a:pt x="28972" y="693738"/>
                  </a:cubicBezTo>
                  <a:cubicBezTo>
                    <a:pt x="25202" y="693738"/>
                    <a:pt x="17661" y="689949"/>
                    <a:pt x="17661" y="686159"/>
                  </a:cubicBezTo>
                  <a:cubicBezTo>
                    <a:pt x="10120" y="652053"/>
                    <a:pt x="10120" y="617948"/>
                    <a:pt x="6350" y="583842"/>
                  </a:cubicBezTo>
                  <a:cubicBezTo>
                    <a:pt x="6350" y="580053"/>
                    <a:pt x="10120" y="576263"/>
                    <a:pt x="13891" y="576263"/>
                  </a:cubicBezTo>
                  <a:close/>
                  <a:moveTo>
                    <a:pt x="3282752" y="542925"/>
                  </a:moveTo>
                  <a:cubicBezTo>
                    <a:pt x="3290293" y="542925"/>
                    <a:pt x="3294063" y="546715"/>
                    <a:pt x="3294063" y="550504"/>
                  </a:cubicBezTo>
                  <a:cubicBezTo>
                    <a:pt x="3290293" y="584610"/>
                    <a:pt x="3286522" y="618715"/>
                    <a:pt x="3282752" y="649032"/>
                  </a:cubicBezTo>
                  <a:cubicBezTo>
                    <a:pt x="3282752" y="656611"/>
                    <a:pt x="3278982" y="660400"/>
                    <a:pt x="3275211" y="660400"/>
                  </a:cubicBezTo>
                  <a:cubicBezTo>
                    <a:pt x="3267671" y="660400"/>
                    <a:pt x="3263900" y="652821"/>
                    <a:pt x="3263900" y="649032"/>
                  </a:cubicBezTo>
                  <a:cubicBezTo>
                    <a:pt x="3267671" y="618715"/>
                    <a:pt x="3271441" y="584610"/>
                    <a:pt x="3275211" y="550504"/>
                  </a:cubicBezTo>
                  <a:cubicBezTo>
                    <a:pt x="3275211" y="546715"/>
                    <a:pt x="3278982" y="542925"/>
                    <a:pt x="3282752" y="542925"/>
                  </a:cubicBezTo>
                  <a:close/>
                  <a:moveTo>
                    <a:pt x="18256" y="414338"/>
                  </a:moveTo>
                  <a:cubicBezTo>
                    <a:pt x="26194" y="414338"/>
                    <a:pt x="30163" y="418128"/>
                    <a:pt x="30163" y="425707"/>
                  </a:cubicBezTo>
                  <a:cubicBezTo>
                    <a:pt x="26194" y="459812"/>
                    <a:pt x="26194" y="490128"/>
                    <a:pt x="26194" y="524234"/>
                  </a:cubicBezTo>
                  <a:cubicBezTo>
                    <a:pt x="26194" y="528024"/>
                    <a:pt x="22225" y="531813"/>
                    <a:pt x="14288" y="531813"/>
                  </a:cubicBezTo>
                  <a:cubicBezTo>
                    <a:pt x="10319" y="531813"/>
                    <a:pt x="6350" y="528024"/>
                    <a:pt x="6350" y="524234"/>
                  </a:cubicBezTo>
                  <a:cubicBezTo>
                    <a:pt x="6350" y="490128"/>
                    <a:pt x="6350" y="456023"/>
                    <a:pt x="10319" y="425707"/>
                  </a:cubicBezTo>
                  <a:cubicBezTo>
                    <a:pt x="10319" y="418128"/>
                    <a:pt x="14288" y="414338"/>
                    <a:pt x="18256" y="414338"/>
                  </a:cubicBezTo>
                  <a:close/>
                  <a:moveTo>
                    <a:pt x="3297464" y="381000"/>
                  </a:moveTo>
                  <a:cubicBezTo>
                    <a:pt x="3301320" y="381000"/>
                    <a:pt x="3305175" y="384790"/>
                    <a:pt x="3305175" y="392369"/>
                  </a:cubicBezTo>
                  <a:cubicBezTo>
                    <a:pt x="3305175" y="426474"/>
                    <a:pt x="3301320" y="456790"/>
                    <a:pt x="3297464" y="490896"/>
                  </a:cubicBezTo>
                  <a:cubicBezTo>
                    <a:pt x="3297464" y="494686"/>
                    <a:pt x="3293609" y="498475"/>
                    <a:pt x="3289754" y="498475"/>
                  </a:cubicBezTo>
                  <a:cubicBezTo>
                    <a:pt x="3289754" y="498475"/>
                    <a:pt x="3285898" y="498475"/>
                    <a:pt x="3285898" y="498475"/>
                  </a:cubicBezTo>
                  <a:cubicBezTo>
                    <a:pt x="3282043" y="498475"/>
                    <a:pt x="3278187" y="494686"/>
                    <a:pt x="3278187" y="490896"/>
                  </a:cubicBezTo>
                  <a:cubicBezTo>
                    <a:pt x="3282043" y="456790"/>
                    <a:pt x="3285898" y="422685"/>
                    <a:pt x="3285898" y="388579"/>
                  </a:cubicBezTo>
                  <a:cubicBezTo>
                    <a:pt x="3285898" y="384790"/>
                    <a:pt x="3289754" y="381000"/>
                    <a:pt x="3297464" y="381000"/>
                  </a:cubicBezTo>
                  <a:close/>
                  <a:moveTo>
                    <a:pt x="14741" y="257175"/>
                  </a:moveTo>
                  <a:cubicBezTo>
                    <a:pt x="18597" y="257175"/>
                    <a:pt x="22452" y="260913"/>
                    <a:pt x="26307" y="264652"/>
                  </a:cubicBezTo>
                  <a:cubicBezTo>
                    <a:pt x="26307" y="290820"/>
                    <a:pt x="30163" y="313250"/>
                    <a:pt x="30163" y="328203"/>
                  </a:cubicBezTo>
                  <a:cubicBezTo>
                    <a:pt x="30163" y="328203"/>
                    <a:pt x="30163" y="331942"/>
                    <a:pt x="30163" y="331942"/>
                  </a:cubicBezTo>
                  <a:cubicBezTo>
                    <a:pt x="30163" y="343157"/>
                    <a:pt x="30163" y="354372"/>
                    <a:pt x="30163" y="361848"/>
                  </a:cubicBezTo>
                  <a:cubicBezTo>
                    <a:pt x="30163" y="369325"/>
                    <a:pt x="26307" y="373063"/>
                    <a:pt x="22452" y="373063"/>
                  </a:cubicBezTo>
                  <a:cubicBezTo>
                    <a:pt x="14741" y="373063"/>
                    <a:pt x="10886" y="369325"/>
                    <a:pt x="10886" y="361848"/>
                  </a:cubicBezTo>
                  <a:cubicBezTo>
                    <a:pt x="10886" y="350633"/>
                    <a:pt x="10886" y="343157"/>
                    <a:pt x="10886" y="331942"/>
                  </a:cubicBezTo>
                  <a:cubicBezTo>
                    <a:pt x="10886" y="331942"/>
                    <a:pt x="10886" y="328203"/>
                    <a:pt x="10886" y="328203"/>
                  </a:cubicBezTo>
                  <a:cubicBezTo>
                    <a:pt x="10886" y="313250"/>
                    <a:pt x="10886" y="290820"/>
                    <a:pt x="7030" y="268390"/>
                  </a:cubicBezTo>
                  <a:cubicBezTo>
                    <a:pt x="3175" y="260913"/>
                    <a:pt x="7030" y="257175"/>
                    <a:pt x="14741" y="257175"/>
                  </a:cubicBezTo>
                  <a:close/>
                  <a:moveTo>
                    <a:pt x="3297238" y="222845"/>
                  </a:moveTo>
                  <a:cubicBezTo>
                    <a:pt x="3300942" y="219075"/>
                    <a:pt x="3304646" y="226616"/>
                    <a:pt x="3304646" y="230386"/>
                  </a:cubicBezTo>
                  <a:cubicBezTo>
                    <a:pt x="3308350" y="253008"/>
                    <a:pt x="3308350" y="275630"/>
                    <a:pt x="3308350" y="298252"/>
                  </a:cubicBezTo>
                  <a:cubicBezTo>
                    <a:pt x="3308350" y="309563"/>
                    <a:pt x="3308350" y="317103"/>
                    <a:pt x="3308350" y="328414"/>
                  </a:cubicBezTo>
                  <a:cubicBezTo>
                    <a:pt x="3308350" y="335955"/>
                    <a:pt x="3304646" y="339725"/>
                    <a:pt x="3297238" y="339725"/>
                  </a:cubicBezTo>
                  <a:cubicBezTo>
                    <a:pt x="3293534" y="339725"/>
                    <a:pt x="3289829" y="335955"/>
                    <a:pt x="3289829" y="328414"/>
                  </a:cubicBezTo>
                  <a:cubicBezTo>
                    <a:pt x="3289829" y="317103"/>
                    <a:pt x="3289829" y="309563"/>
                    <a:pt x="3289829" y="298252"/>
                  </a:cubicBezTo>
                  <a:cubicBezTo>
                    <a:pt x="3289829" y="275630"/>
                    <a:pt x="3289829" y="253008"/>
                    <a:pt x="3286125" y="230386"/>
                  </a:cubicBezTo>
                  <a:cubicBezTo>
                    <a:pt x="3286125" y="226616"/>
                    <a:pt x="3289829" y="222845"/>
                    <a:pt x="3297238" y="222845"/>
                  </a:cubicBezTo>
                  <a:close/>
                  <a:moveTo>
                    <a:pt x="18852" y="98054"/>
                  </a:moveTo>
                  <a:cubicBezTo>
                    <a:pt x="21680" y="97119"/>
                    <a:pt x="24507" y="97119"/>
                    <a:pt x="26392" y="98988"/>
                  </a:cubicBezTo>
                  <a:cubicBezTo>
                    <a:pt x="30163" y="102727"/>
                    <a:pt x="30163" y="106465"/>
                    <a:pt x="30163" y="113942"/>
                  </a:cubicBezTo>
                  <a:cubicBezTo>
                    <a:pt x="18852" y="125157"/>
                    <a:pt x="15081" y="147587"/>
                    <a:pt x="18852" y="173755"/>
                  </a:cubicBezTo>
                  <a:cubicBezTo>
                    <a:pt x="18852" y="184970"/>
                    <a:pt x="18852" y="192447"/>
                    <a:pt x="18852" y="203661"/>
                  </a:cubicBezTo>
                  <a:cubicBezTo>
                    <a:pt x="18852" y="207400"/>
                    <a:pt x="15081" y="211138"/>
                    <a:pt x="11311" y="211138"/>
                  </a:cubicBezTo>
                  <a:cubicBezTo>
                    <a:pt x="7541" y="211138"/>
                    <a:pt x="7541" y="211138"/>
                    <a:pt x="7541" y="211138"/>
                  </a:cubicBezTo>
                  <a:cubicBezTo>
                    <a:pt x="3770" y="211138"/>
                    <a:pt x="0" y="207400"/>
                    <a:pt x="0" y="203661"/>
                  </a:cubicBezTo>
                  <a:cubicBezTo>
                    <a:pt x="0" y="192447"/>
                    <a:pt x="0" y="184970"/>
                    <a:pt x="0" y="173755"/>
                  </a:cubicBezTo>
                  <a:cubicBezTo>
                    <a:pt x="0" y="147587"/>
                    <a:pt x="0" y="121418"/>
                    <a:pt x="11311" y="102727"/>
                  </a:cubicBezTo>
                  <a:cubicBezTo>
                    <a:pt x="13196" y="100858"/>
                    <a:pt x="16024" y="98988"/>
                    <a:pt x="18852" y="98054"/>
                  </a:cubicBezTo>
                  <a:close/>
                  <a:moveTo>
                    <a:pt x="3259666" y="65088"/>
                  </a:moveTo>
                  <a:cubicBezTo>
                    <a:pt x="3267075" y="65088"/>
                    <a:pt x="3270779" y="65088"/>
                    <a:pt x="3274483" y="72602"/>
                  </a:cubicBezTo>
                  <a:cubicBezTo>
                    <a:pt x="3285596" y="102659"/>
                    <a:pt x="3293004" y="132716"/>
                    <a:pt x="3300412" y="166530"/>
                  </a:cubicBezTo>
                  <a:cubicBezTo>
                    <a:pt x="3300412" y="174044"/>
                    <a:pt x="3296708" y="177801"/>
                    <a:pt x="3289300" y="177801"/>
                  </a:cubicBezTo>
                  <a:cubicBezTo>
                    <a:pt x="3285596" y="177801"/>
                    <a:pt x="3281891" y="174044"/>
                    <a:pt x="3281891" y="170287"/>
                  </a:cubicBezTo>
                  <a:cubicBezTo>
                    <a:pt x="3274483" y="136473"/>
                    <a:pt x="3267075" y="106416"/>
                    <a:pt x="3255962" y="76359"/>
                  </a:cubicBezTo>
                  <a:cubicBezTo>
                    <a:pt x="3255962" y="72602"/>
                    <a:pt x="3255962" y="68845"/>
                    <a:pt x="3259666" y="65088"/>
                  </a:cubicBezTo>
                  <a:close/>
                  <a:moveTo>
                    <a:pt x="168173" y="57150"/>
                  </a:moveTo>
                  <a:cubicBezTo>
                    <a:pt x="175650" y="57150"/>
                    <a:pt x="179388" y="60921"/>
                    <a:pt x="179388" y="64691"/>
                  </a:cubicBezTo>
                  <a:cubicBezTo>
                    <a:pt x="179388" y="72232"/>
                    <a:pt x="175650" y="76002"/>
                    <a:pt x="171911" y="76002"/>
                  </a:cubicBezTo>
                  <a:cubicBezTo>
                    <a:pt x="134528" y="76002"/>
                    <a:pt x="100883" y="79772"/>
                    <a:pt x="74715" y="87313"/>
                  </a:cubicBezTo>
                  <a:cubicBezTo>
                    <a:pt x="74715" y="87313"/>
                    <a:pt x="74715" y="87313"/>
                    <a:pt x="70977" y="87313"/>
                  </a:cubicBezTo>
                  <a:cubicBezTo>
                    <a:pt x="67238" y="87313"/>
                    <a:pt x="63500" y="83543"/>
                    <a:pt x="63500" y="79772"/>
                  </a:cubicBezTo>
                  <a:cubicBezTo>
                    <a:pt x="63500" y="76002"/>
                    <a:pt x="67238" y="68461"/>
                    <a:pt x="70977" y="68461"/>
                  </a:cubicBezTo>
                  <a:cubicBezTo>
                    <a:pt x="100883" y="60921"/>
                    <a:pt x="134528" y="60921"/>
                    <a:pt x="168173" y="57150"/>
                  </a:cubicBezTo>
                  <a:close/>
                  <a:moveTo>
                    <a:pt x="3116519" y="46038"/>
                  </a:moveTo>
                  <a:cubicBezTo>
                    <a:pt x="3146835" y="46038"/>
                    <a:pt x="3180941" y="49742"/>
                    <a:pt x="3215046" y="49742"/>
                  </a:cubicBezTo>
                  <a:cubicBezTo>
                    <a:pt x="3218836" y="49742"/>
                    <a:pt x="3222625" y="53446"/>
                    <a:pt x="3222625" y="57151"/>
                  </a:cubicBezTo>
                  <a:cubicBezTo>
                    <a:pt x="3222625" y="60855"/>
                    <a:pt x="3218836" y="68263"/>
                    <a:pt x="3215046" y="68263"/>
                  </a:cubicBezTo>
                  <a:cubicBezTo>
                    <a:pt x="3180941" y="68263"/>
                    <a:pt x="3146835" y="64559"/>
                    <a:pt x="3116519" y="64559"/>
                  </a:cubicBezTo>
                  <a:cubicBezTo>
                    <a:pt x="3108940" y="64559"/>
                    <a:pt x="3105150" y="60855"/>
                    <a:pt x="3105150" y="57151"/>
                  </a:cubicBezTo>
                  <a:cubicBezTo>
                    <a:pt x="3105150" y="49742"/>
                    <a:pt x="3108940" y="46038"/>
                    <a:pt x="3116519" y="46038"/>
                  </a:cubicBezTo>
                  <a:close/>
                  <a:moveTo>
                    <a:pt x="330001" y="46038"/>
                  </a:moveTo>
                  <a:cubicBezTo>
                    <a:pt x="333771" y="46038"/>
                    <a:pt x="337542" y="49742"/>
                    <a:pt x="337542" y="53447"/>
                  </a:cubicBezTo>
                  <a:cubicBezTo>
                    <a:pt x="341312" y="57151"/>
                    <a:pt x="337542" y="60855"/>
                    <a:pt x="330001" y="64559"/>
                  </a:cubicBezTo>
                  <a:cubicBezTo>
                    <a:pt x="318690" y="64559"/>
                    <a:pt x="307379" y="68263"/>
                    <a:pt x="296068" y="68263"/>
                  </a:cubicBezTo>
                  <a:cubicBezTo>
                    <a:pt x="280987" y="71968"/>
                    <a:pt x="258365" y="75672"/>
                    <a:pt x="231973" y="75672"/>
                  </a:cubicBezTo>
                  <a:cubicBezTo>
                    <a:pt x="228202" y="79376"/>
                    <a:pt x="224432" y="75672"/>
                    <a:pt x="224432" y="68263"/>
                  </a:cubicBezTo>
                  <a:cubicBezTo>
                    <a:pt x="220662" y="64559"/>
                    <a:pt x="224432" y="60855"/>
                    <a:pt x="231973" y="60855"/>
                  </a:cubicBezTo>
                  <a:cubicBezTo>
                    <a:pt x="258365" y="57151"/>
                    <a:pt x="280987" y="53447"/>
                    <a:pt x="296068" y="49742"/>
                  </a:cubicBezTo>
                  <a:cubicBezTo>
                    <a:pt x="307379" y="49742"/>
                    <a:pt x="318690" y="46038"/>
                    <a:pt x="330001" y="46038"/>
                  </a:cubicBezTo>
                  <a:close/>
                  <a:moveTo>
                    <a:pt x="3058268" y="38166"/>
                  </a:moveTo>
                  <a:cubicBezTo>
                    <a:pt x="3060137" y="39555"/>
                    <a:pt x="3062006" y="42334"/>
                    <a:pt x="3063875" y="46038"/>
                  </a:cubicBezTo>
                  <a:cubicBezTo>
                    <a:pt x="3063875" y="49742"/>
                    <a:pt x="3060137" y="53446"/>
                    <a:pt x="3056399" y="53446"/>
                  </a:cubicBezTo>
                  <a:cubicBezTo>
                    <a:pt x="3056399" y="53446"/>
                    <a:pt x="3056399" y="53446"/>
                    <a:pt x="3052660" y="53446"/>
                  </a:cubicBezTo>
                  <a:cubicBezTo>
                    <a:pt x="3022754" y="60855"/>
                    <a:pt x="2989109" y="64559"/>
                    <a:pt x="2955464" y="68263"/>
                  </a:cubicBezTo>
                  <a:cubicBezTo>
                    <a:pt x="2951726" y="68263"/>
                    <a:pt x="2947987" y="64559"/>
                    <a:pt x="2947987" y="60855"/>
                  </a:cubicBezTo>
                  <a:cubicBezTo>
                    <a:pt x="2947987" y="53446"/>
                    <a:pt x="2947987" y="49742"/>
                    <a:pt x="2955464" y="49742"/>
                  </a:cubicBezTo>
                  <a:cubicBezTo>
                    <a:pt x="2989109" y="46038"/>
                    <a:pt x="3019015" y="42334"/>
                    <a:pt x="3052660" y="38629"/>
                  </a:cubicBezTo>
                  <a:cubicBezTo>
                    <a:pt x="3054529" y="36777"/>
                    <a:pt x="3056399" y="36777"/>
                    <a:pt x="3058268" y="38166"/>
                  </a:cubicBezTo>
                  <a:close/>
                  <a:moveTo>
                    <a:pt x="2797277" y="34925"/>
                  </a:moveTo>
                  <a:cubicBezTo>
                    <a:pt x="2827184" y="34925"/>
                    <a:pt x="2860829" y="34925"/>
                    <a:pt x="2894474" y="38629"/>
                  </a:cubicBezTo>
                  <a:cubicBezTo>
                    <a:pt x="2898212" y="38629"/>
                    <a:pt x="2901950" y="42333"/>
                    <a:pt x="2901950" y="46038"/>
                  </a:cubicBezTo>
                  <a:cubicBezTo>
                    <a:pt x="2901950" y="53446"/>
                    <a:pt x="2898212" y="57150"/>
                    <a:pt x="2894474" y="57150"/>
                  </a:cubicBezTo>
                  <a:cubicBezTo>
                    <a:pt x="2860829" y="53446"/>
                    <a:pt x="2827184" y="53446"/>
                    <a:pt x="2793539" y="49742"/>
                  </a:cubicBezTo>
                  <a:cubicBezTo>
                    <a:pt x="2789801" y="49742"/>
                    <a:pt x="2786062" y="46038"/>
                    <a:pt x="2786062" y="42333"/>
                  </a:cubicBezTo>
                  <a:cubicBezTo>
                    <a:pt x="2786062" y="38629"/>
                    <a:pt x="2789801" y="34925"/>
                    <a:pt x="2797277" y="34925"/>
                  </a:cubicBezTo>
                  <a:close/>
                  <a:moveTo>
                    <a:pt x="393955" y="34925"/>
                  </a:moveTo>
                  <a:cubicBezTo>
                    <a:pt x="428061" y="38629"/>
                    <a:pt x="458377" y="42334"/>
                    <a:pt x="492483" y="49742"/>
                  </a:cubicBezTo>
                  <a:cubicBezTo>
                    <a:pt x="496272" y="49742"/>
                    <a:pt x="500062" y="53446"/>
                    <a:pt x="500062" y="57150"/>
                  </a:cubicBezTo>
                  <a:cubicBezTo>
                    <a:pt x="500062" y="64559"/>
                    <a:pt x="496272" y="68263"/>
                    <a:pt x="488693" y="64559"/>
                  </a:cubicBezTo>
                  <a:cubicBezTo>
                    <a:pt x="458377" y="60855"/>
                    <a:pt x="424272" y="57150"/>
                    <a:pt x="390166" y="53446"/>
                  </a:cubicBezTo>
                  <a:cubicBezTo>
                    <a:pt x="386376" y="53446"/>
                    <a:pt x="382587" y="46038"/>
                    <a:pt x="382587" y="42334"/>
                  </a:cubicBezTo>
                  <a:cubicBezTo>
                    <a:pt x="382587" y="38629"/>
                    <a:pt x="390166" y="34925"/>
                    <a:pt x="393955" y="34925"/>
                  </a:cubicBezTo>
                  <a:close/>
                  <a:moveTo>
                    <a:pt x="2474452" y="23813"/>
                  </a:moveTo>
                  <a:cubicBezTo>
                    <a:pt x="2508097" y="23813"/>
                    <a:pt x="2541742" y="23813"/>
                    <a:pt x="2575387" y="23813"/>
                  </a:cubicBezTo>
                  <a:cubicBezTo>
                    <a:pt x="2579125" y="23813"/>
                    <a:pt x="2582863" y="27623"/>
                    <a:pt x="2582863" y="35243"/>
                  </a:cubicBezTo>
                  <a:cubicBezTo>
                    <a:pt x="2582863" y="39053"/>
                    <a:pt x="2579125" y="42863"/>
                    <a:pt x="2575387" y="42863"/>
                  </a:cubicBezTo>
                  <a:cubicBezTo>
                    <a:pt x="2571648" y="42863"/>
                    <a:pt x="2571648" y="42863"/>
                    <a:pt x="2571648" y="42863"/>
                  </a:cubicBezTo>
                  <a:cubicBezTo>
                    <a:pt x="2541742" y="42863"/>
                    <a:pt x="2508097" y="42863"/>
                    <a:pt x="2474452" y="42863"/>
                  </a:cubicBezTo>
                  <a:cubicBezTo>
                    <a:pt x="2470714" y="42863"/>
                    <a:pt x="2466975" y="39053"/>
                    <a:pt x="2466975" y="31433"/>
                  </a:cubicBezTo>
                  <a:cubicBezTo>
                    <a:pt x="2466975" y="27623"/>
                    <a:pt x="2470714" y="23813"/>
                    <a:pt x="2474452" y="23813"/>
                  </a:cubicBezTo>
                  <a:close/>
                  <a:moveTo>
                    <a:pt x="796811" y="22906"/>
                  </a:moveTo>
                  <a:cubicBezTo>
                    <a:pt x="804295" y="19050"/>
                    <a:pt x="808037" y="26761"/>
                    <a:pt x="808037" y="30616"/>
                  </a:cubicBezTo>
                  <a:cubicBezTo>
                    <a:pt x="808037" y="34472"/>
                    <a:pt x="804295" y="38327"/>
                    <a:pt x="800553" y="38327"/>
                  </a:cubicBezTo>
                  <a:cubicBezTo>
                    <a:pt x="770617" y="42183"/>
                    <a:pt x="740682" y="42183"/>
                    <a:pt x="710746" y="46038"/>
                  </a:cubicBezTo>
                  <a:cubicBezTo>
                    <a:pt x="707004" y="46038"/>
                    <a:pt x="703262" y="42183"/>
                    <a:pt x="703262" y="34472"/>
                  </a:cubicBezTo>
                  <a:cubicBezTo>
                    <a:pt x="703262" y="30616"/>
                    <a:pt x="707004" y="26761"/>
                    <a:pt x="710746" y="26761"/>
                  </a:cubicBezTo>
                  <a:cubicBezTo>
                    <a:pt x="740682" y="22906"/>
                    <a:pt x="770617" y="22906"/>
                    <a:pt x="796811" y="22906"/>
                  </a:cubicBezTo>
                  <a:close/>
                  <a:moveTo>
                    <a:pt x="655355" y="22333"/>
                  </a:moveTo>
                  <a:cubicBezTo>
                    <a:pt x="657250" y="23740"/>
                    <a:pt x="658197" y="26555"/>
                    <a:pt x="658197" y="30307"/>
                  </a:cubicBezTo>
                  <a:cubicBezTo>
                    <a:pt x="661987" y="34059"/>
                    <a:pt x="658197" y="37811"/>
                    <a:pt x="650618" y="37811"/>
                  </a:cubicBezTo>
                  <a:cubicBezTo>
                    <a:pt x="620302" y="45316"/>
                    <a:pt x="586197" y="52821"/>
                    <a:pt x="555880" y="60325"/>
                  </a:cubicBezTo>
                  <a:cubicBezTo>
                    <a:pt x="548301" y="60325"/>
                    <a:pt x="544512" y="56573"/>
                    <a:pt x="544512" y="52821"/>
                  </a:cubicBezTo>
                  <a:cubicBezTo>
                    <a:pt x="544512" y="49068"/>
                    <a:pt x="544512" y="41564"/>
                    <a:pt x="552091" y="41564"/>
                  </a:cubicBezTo>
                  <a:cubicBezTo>
                    <a:pt x="582407" y="34059"/>
                    <a:pt x="616513" y="26555"/>
                    <a:pt x="646829" y="22802"/>
                  </a:cubicBezTo>
                  <a:cubicBezTo>
                    <a:pt x="650618" y="20926"/>
                    <a:pt x="653461" y="20926"/>
                    <a:pt x="655355" y="22333"/>
                  </a:cubicBezTo>
                  <a:close/>
                  <a:moveTo>
                    <a:pt x="2639218" y="19050"/>
                  </a:moveTo>
                  <a:cubicBezTo>
                    <a:pt x="2650529" y="22860"/>
                    <a:pt x="2661840" y="22860"/>
                    <a:pt x="2676922" y="26670"/>
                  </a:cubicBezTo>
                  <a:cubicBezTo>
                    <a:pt x="2695773" y="30480"/>
                    <a:pt x="2714625" y="34290"/>
                    <a:pt x="2733476" y="38100"/>
                  </a:cubicBezTo>
                  <a:cubicBezTo>
                    <a:pt x="2741017" y="38100"/>
                    <a:pt x="2744787" y="41910"/>
                    <a:pt x="2741017" y="45720"/>
                  </a:cubicBezTo>
                  <a:cubicBezTo>
                    <a:pt x="2741017" y="53340"/>
                    <a:pt x="2737247" y="57150"/>
                    <a:pt x="2733476" y="53340"/>
                  </a:cubicBezTo>
                  <a:cubicBezTo>
                    <a:pt x="2733476" y="53340"/>
                    <a:pt x="2729706" y="53340"/>
                    <a:pt x="2729706" y="53340"/>
                  </a:cubicBezTo>
                  <a:cubicBezTo>
                    <a:pt x="2710854" y="49530"/>
                    <a:pt x="2692003" y="49530"/>
                    <a:pt x="2673151" y="45720"/>
                  </a:cubicBezTo>
                  <a:cubicBezTo>
                    <a:pt x="2658070" y="41910"/>
                    <a:pt x="2646759" y="38100"/>
                    <a:pt x="2635448" y="38100"/>
                  </a:cubicBezTo>
                  <a:cubicBezTo>
                    <a:pt x="2627908" y="38100"/>
                    <a:pt x="2624137" y="30480"/>
                    <a:pt x="2627908" y="26670"/>
                  </a:cubicBezTo>
                  <a:cubicBezTo>
                    <a:pt x="2627908" y="22860"/>
                    <a:pt x="2631678" y="19050"/>
                    <a:pt x="2639218" y="19050"/>
                  </a:cubicBezTo>
                  <a:close/>
                  <a:moveTo>
                    <a:pt x="2153826" y="19050"/>
                  </a:moveTo>
                  <a:cubicBezTo>
                    <a:pt x="2180167" y="19050"/>
                    <a:pt x="2210271" y="19050"/>
                    <a:pt x="2236611" y="19050"/>
                  </a:cubicBezTo>
                  <a:cubicBezTo>
                    <a:pt x="2244137" y="19050"/>
                    <a:pt x="2247900" y="22860"/>
                    <a:pt x="2247900" y="30480"/>
                  </a:cubicBezTo>
                  <a:cubicBezTo>
                    <a:pt x="2244137" y="34290"/>
                    <a:pt x="2244137" y="38100"/>
                    <a:pt x="2236611" y="38100"/>
                  </a:cubicBezTo>
                  <a:cubicBezTo>
                    <a:pt x="2210271" y="38100"/>
                    <a:pt x="2180167" y="38100"/>
                    <a:pt x="2153826" y="38100"/>
                  </a:cubicBezTo>
                  <a:cubicBezTo>
                    <a:pt x="2146300" y="38100"/>
                    <a:pt x="2146300" y="34290"/>
                    <a:pt x="2146300" y="26670"/>
                  </a:cubicBezTo>
                  <a:cubicBezTo>
                    <a:pt x="2146300" y="22860"/>
                    <a:pt x="2150063" y="19050"/>
                    <a:pt x="2153826" y="19050"/>
                  </a:cubicBezTo>
                  <a:close/>
                  <a:moveTo>
                    <a:pt x="2316265" y="15875"/>
                  </a:moveTo>
                  <a:cubicBezTo>
                    <a:pt x="2349910" y="19646"/>
                    <a:pt x="2379817" y="23416"/>
                    <a:pt x="2413462" y="27186"/>
                  </a:cubicBezTo>
                  <a:cubicBezTo>
                    <a:pt x="2417200" y="27186"/>
                    <a:pt x="2420938" y="34727"/>
                    <a:pt x="2420938" y="38497"/>
                  </a:cubicBezTo>
                  <a:cubicBezTo>
                    <a:pt x="2420938" y="42268"/>
                    <a:pt x="2417200" y="46038"/>
                    <a:pt x="2413462" y="46038"/>
                  </a:cubicBezTo>
                  <a:cubicBezTo>
                    <a:pt x="2379817" y="42268"/>
                    <a:pt x="2346172" y="38497"/>
                    <a:pt x="2312527" y="34727"/>
                  </a:cubicBezTo>
                  <a:cubicBezTo>
                    <a:pt x="2308789" y="34727"/>
                    <a:pt x="2305050" y="27186"/>
                    <a:pt x="2305050" y="23416"/>
                  </a:cubicBezTo>
                  <a:cubicBezTo>
                    <a:pt x="2305050" y="19646"/>
                    <a:pt x="2312527" y="15875"/>
                    <a:pt x="2316265" y="15875"/>
                  </a:cubicBezTo>
                  <a:close/>
                  <a:moveTo>
                    <a:pt x="1995744" y="12700"/>
                  </a:moveTo>
                  <a:cubicBezTo>
                    <a:pt x="2018481" y="16404"/>
                    <a:pt x="2041218" y="16404"/>
                    <a:pt x="2067745" y="16404"/>
                  </a:cubicBezTo>
                  <a:cubicBezTo>
                    <a:pt x="2075324" y="16404"/>
                    <a:pt x="2082903" y="16404"/>
                    <a:pt x="2094271" y="16404"/>
                  </a:cubicBezTo>
                  <a:cubicBezTo>
                    <a:pt x="2098061" y="16404"/>
                    <a:pt x="2101850" y="23813"/>
                    <a:pt x="2101850" y="27517"/>
                  </a:cubicBezTo>
                  <a:cubicBezTo>
                    <a:pt x="2101850" y="31221"/>
                    <a:pt x="2098061" y="34925"/>
                    <a:pt x="2094271" y="34925"/>
                  </a:cubicBezTo>
                  <a:cubicBezTo>
                    <a:pt x="2082903" y="34925"/>
                    <a:pt x="2075324" y="34925"/>
                    <a:pt x="2063955" y="34925"/>
                  </a:cubicBezTo>
                  <a:cubicBezTo>
                    <a:pt x="2041218" y="34925"/>
                    <a:pt x="2018481" y="34925"/>
                    <a:pt x="1991954" y="31221"/>
                  </a:cubicBezTo>
                  <a:cubicBezTo>
                    <a:pt x="1988165" y="31221"/>
                    <a:pt x="1984375" y="27517"/>
                    <a:pt x="1984375" y="23813"/>
                  </a:cubicBezTo>
                  <a:cubicBezTo>
                    <a:pt x="1984375" y="16404"/>
                    <a:pt x="1988165" y="12700"/>
                    <a:pt x="1995744" y="12700"/>
                  </a:cubicBezTo>
                  <a:close/>
                  <a:moveTo>
                    <a:pt x="874968" y="7938"/>
                  </a:moveTo>
                  <a:cubicBezTo>
                    <a:pt x="890126" y="11819"/>
                    <a:pt x="905285" y="15699"/>
                    <a:pt x="920443" y="15699"/>
                  </a:cubicBezTo>
                  <a:cubicBezTo>
                    <a:pt x="935601" y="19580"/>
                    <a:pt x="954548" y="19580"/>
                    <a:pt x="973496" y="23460"/>
                  </a:cubicBezTo>
                  <a:cubicBezTo>
                    <a:pt x="977285" y="23460"/>
                    <a:pt x="981075" y="31221"/>
                    <a:pt x="981075" y="35102"/>
                  </a:cubicBezTo>
                  <a:cubicBezTo>
                    <a:pt x="981075" y="38983"/>
                    <a:pt x="973496" y="42863"/>
                    <a:pt x="969706" y="42863"/>
                  </a:cubicBezTo>
                  <a:cubicBezTo>
                    <a:pt x="950759" y="38983"/>
                    <a:pt x="935601" y="38983"/>
                    <a:pt x="916653" y="35102"/>
                  </a:cubicBezTo>
                  <a:cubicBezTo>
                    <a:pt x="901495" y="31221"/>
                    <a:pt x="886337" y="31221"/>
                    <a:pt x="871179" y="27341"/>
                  </a:cubicBezTo>
                  <a:cubicBezTo>
                    <a:pt x="867389" y="27341"/>
                    <a:pt x="863600" y="23460"/>
                    <a:pt x="863600" y="15699"/>
                  </a:cubicBezTo>
                  <a:cubicBezTo>
                    <a:pt x="863600" y="11819"/>
                    <a:pt x="867389" y="7938"/>
                    <a:pt x="874968" y="7938"/>
                  </a:cubicBezTo>
                  <a:close/>
                  <a:moveTo>
                    <a:pt x="1835199" y="4763"/>
                  </a:moveTo>
                  <a:cubicBezTo>
                    <a:pt x="1868686" y="8534"/>
                    <a:pt x="1902172" y="12304"/>
                    <a:pt x="1931938" y="16074"/>
                  </a:cubicBezTo>
                  <a:cubicBezTo>
                    <a:pt x="1939380" y="16074"/>
                    <a:pt x="1943100" y="19845"/>
                    <a:pt x="1939380" y="27385"/>
                  </a:cubicBezTo>
                  <a:cubicBezTo>
                    <a:pt x="1939380" y="31156"/>
                    <a:pt x="1935659" y="34926"/>
                    <a:pt x="1931938" y="34926"/>
                  </a:cubicBezTo>
                  <a:cubicBezTo>
                    <a:pt x="1898452" y="31156"/>
                    <a:pt x="1864965" y="27385"/>
                    <a:pt x="1835199" y="23615"/>
                  </a:cubicBezTo>
                  <a:cubicBezTo>
                    <a:pt x="1827758" y="23615"/>
                    <a:pt x="1824037" y="19845"/>
                    <a:pt x="1824037" y="12304"/>
                  </a:cubicBezTo>
                  <a:cubicBezTo>
                    <a:pt x="1827758" y="8534"/>
                    <a:pt x="1831479" y="4763"/>
                    <a:pt x="1835199" y="4763"/>
                  </a:cubicBezTo>
                  <a:close/>
                  <a:moveTo>
                    <a:pt x="1273664" y="4763"/>
                  </a:moveTo>
                  <a:cubicBezTo>
                    <a:pt x="1277388" y="4763"/>
                    <a:pt x="1281113" y="8467"/>
                    <a:pt x="1281113" y="15876"/>
                  </a:cubicBezTo>
                  <a:cubicBezTo>
                    <a:pt x="1281113" y="19580"/>
                    <a:pt x="1277388" y="23284"/>
                    <a:pt x="1273664" y="23284"/>
                  </a:cubicBezTo>
                  <a:cubicBezTo>
                    <a:pt x="1247592" y="23284"/>
                    <a:pt x="1217796" y="26988"/>
                    <a:pt x="1191724" y="26988"/>
                  </a:cubicBezTo>
                  <a:cubicBezTo>
                    <a:pt x="1187999" y="26988"/>
                    <a:pt x="1184275" y="23284"/>
                    <a:pt x="1184275" y="15876"/>
                  </a:cubicBezTo>
                  <a:cubicBezTo>
                    <a:pt x="1184275" y="12171"/>
                    <a:pt x="1187999" y="8467"/>
                    <a:pt x="1191724" y="8467"/>
                  </a:cubicBezTo>
                  <a:cubicBezTo>
                    <a:pt x="1217796" y="8467"/>
                    <a:pt x="1247592" y="4763"/>
                    <a:pt x="1273664" y="4763"/>
                  </a:cubicBezTo>
                  <a:close/>
                  <a:moveTo>
                    <a:pt x="1130761" y="4763"/>
                  </a:moveTo>
                  <a:cubicBezTo>
                    <a:pt x="1134500" y="4763"/>
                    <a:pt x="1138238" y="8534"/>
                    <a:pt x="1138238" y="12304"/>
                  </a:cubicBezTo>
                  <a:cubicBezTo>
                    <a:pt x="1138238" y="16074"/>
                    <a:pt x="1138238" y="23615"/>
                    <a:pt x="1130761" y="23615"/>
                  </a:cubicBezTo>
                  <a:cubicBezTo>
                    <a:pt x="1100855" y="27385"/>
                    <a:pt x="1067210" y="31156"/>
                    <a:pt x="1033565" y="34926"/>
                  </a:cubicBezTo>
                  <a:cubicBezTo>
                    <a:pt x="1029827" y="34926"/>
                    <a:pt x="1026088" y="31156"/>
                    <a:pt x="1022350" y="27385"/>
                  </a:cubicBezTo>
                  <a:cubicBezTo>
                    <a:pt x="1022350" y="23615"/>
                    <a:pt x="1026088" y="19845"/>
                    <a:pt x="1033565" y="16074"/>
                  </a:cubicBezTo>
                  <a:cubicBezTo>
                    <a:pt x="1063471" y="12304"/>
                    <a:pt x="1097116" y="8534"/>
                    <a:pt x="1130761" y="4763"/>
                  </a:cubicBezTo>
                  <a:close/>
                  <a:moveTo>
                    <a:pt x="1769960" y="0"/>
                  </a:moveTo>
                  <a:cubicBezTo>
                    <a:pt x="1777437" y="0"/>
                    <a:pt x="1781175" y="3771"/>
                    <a:pt x="1781175" y="11311"/>
                  </a:cubicBezTo>
                  <a:cubicBezTo>
                    <a:pt x="1781175" y="15082"/>
                    <a:pt x="1777437" y="18852"/>
                    <a:pt x="1773699" y="18852"/>
                  </a:cubicBezTo>
                  <a:cubicBezTo>
                    <a:pt x="1740054" y="22622"/>
                    <a:pt x="1706409" y="26393"/>
                    <a:pt x="1676502" y="30163"/>
                  </a:cubicBezTo>
                  <a:cubicBezTo>
                    <a:pt x="1669026" y="30163"/>
                    <a:pt x="1665287" y="26393"/>
                    <a:pt x="1665287" y="18852"/>
                  </a:cubicBezTo>
                  <a:cubicBezTo>
                    <a:pt x="1665287" y="15082"/>
                    <a:pt x="1669026" y="11311"/>
                    <a:pt x="1672764" y="11311"/>
                  </a:cubicBezTo>
                  <a:cubicBezTo>
                    <a:pt x="1706409" y="7541"/>
                    <a:pt x="1736315" y="3771"/>
                    <a:pt x="1769960" y="0"/>
                  </a:cubicBezTo>
                  <a:close/>
                  <a:moveTo>
                    <a:pt x="1514731" y="0"/>
                  </a:moveTo>
                  <a:cubicBezTo>
                    <a:pt x="1548836" y="3856"/>
                    <a:pt x="1579153" y="3856"/>
                    <a:pt x="1613258" y="7711"/>
                  </a:cubicBezTo>
                  <a:cubicBezTo>
                    <a:pt x="1617048" y="7711"/>
                    <a:pt x="1620837" y="11566"/>
                    <a:pt x="1620837" y="19277"/>
                  </a:cubicBezTo>
                  <a:cubicBezTo>
                    <a:pt x="1620837" y="23133"/>
                    <a:pt x="1617048" y="26988"/>
                    <a:pt x="1613258" y="26988"/>
                  </a:cubicBezTo>
                  <a:cubicBezTo>
                    <a:pt x="1579153" y="23133"/>
                    <a:pt x="1545047" y="23133"/>
                    <a:pt x="1510941" y="19277"/>
                  </a:cubicBezTo>
                  <a:cubicBezTo>
                    <a:pt x="1507152" y="19277"/>
                    <a:pt x="1503362" y="15422"/>
                    <a:pt x="1503362" y="7711"/>
                  </a:cubicBezTo>
                  <a:cubicBezTo>
                    <a:pt x="1503362" y="3856"/>
                    <a:pt x="1507152" y="0"/>
                    <a:pt x="1514731" y="0"/>
                  </a:cubicBezTo>
                  <a:close/>
                  <a:moveTo>
                    <a:pt x="1352794" y="0"/>
                  </a:moveTo>
                  <a:cubicBezTo>
                    <a:pt x="1379293" y="3969"/>
                    <a:pt x="1405792" y="3969"/>
                    <a:pt x="1432291" y="3969"/>
                  </a:cubicBezTo>
                  <a:cubicBezTo>
                    <a:pt x="1436076" y="3969"/>
                    <a:pt x="1439862" y="11907"/>
                    <a:pt x="1436076" y="15875"/>
                  </a:cubicBezTo>
                  <a:cubicBezTo>
                    <a:pt x="1436076" y="19844"/>
                    <a:pt x="1432291" y="23813"/>
                    <a:pt x="1428505" y="23813"/>
                  </a:cubicBezTo>
                  <a:cubicBezTo>
                    <a:pt x="1402006" y="23813"/>
                    <a:pt x="1375507" y="23813"/>
                    <a:pt x="1349008" y="19844"/>
                  </a:cubicBezTo>
                  <a:cubicBezTo>
                    <a:pt x="1345222" y="19844"/>
                    <a:pt x="1341437" y="15875"/>
                    <a:pt x="1345222" y="11907"/>
                  </a:cubicBezTo>
                  <a:cubicBezTo>
                    <a:pt x="1345222" y="7938"/>
                    <a:pt x="1349008" y="0"/>
                    <a:pt x="1352794" y="0"/>
                  </a:cubicBezTo>
                  <a:close/>
                </a:path>
              </a:pathLst>
            </a:custGeom>
            <a:solidFill>
              <a:schemeClr val="accent6">
                <a:lumMod val="75000"/>
              </a:schemeClr>
            </a:solidFill>
            <a:ln>
              <a:solidFill>
                <a:schemeClr val="accent6">
                  <a:lumMod val="75000"/>
                </a:schemeClr>
              </a:solidFill>
            </a:ln>
          </p:spPr>
          <p:txBody>
            <a:bodyPr/>
            <a:lstStyle/>
            <a:p>
              <a:pPr defTabSz="342900">
                <a:defRPr/>
              </a:pPr>
              <a:endParaRPr lang="zh-CN" altLang="en-US">
                <a:solidFill>
                  <a:srgbClr val="000000"/>
                </a:solidFill>
                <a:latin typeface="Calibri" panose="020F0502020204030204" pitchFamily="34" charset="0"/>
                <a:ea typeface="字魂36号-正文宋楷" panose="02000000000000000000" pitchFamily="2" charset="-122"/>
                <a:cs typeface="Calibri" panose="020F0502020204030204" pitchFamily="34" charset="0"/>
              </a:endParaRPr>
            </a:p>
          </p:txBody>
        </p:sp>
      </p:grpSp>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623" y="3606874"/>
            <a:ext cx="1106564" cy="1553135"/>
          </a:xfrm>
          <a:prstGeom prst="rect">
            <a:avLst/>
          </a:prstGeom>
        </p:spPr>
      </p:pic>
      <p:sp>
        <p:nvSpPr>
          <p:cNvPr id="6" name="AutoShape 9">
            <a:extLst>
              <a:ext uri="{FF2B5EF4-FFF2-40B4-BE49-F238E27FC236}">
                <a16:creationId xmlns:a16="http://schemas.microsoft.com/office/drawing/2014/main" id="{56006DE0-2F3E-4661-AE07-C5D0B634C282}"/>
              </a:ext>
            </a:extLst>
          </p:cNvPr>
          <p:cNvSpPr>
            <a:spLocks noChangeArrowheads="1"/>
          </p:cNvSpPr>
          <p:nvPr/>
        </p:nvSpPr>
        <p:spPr bwMode="auto">
          <a:xfrm>
            <a:off x="1026942" y="1170829"/>
            <a:ext cx="5931912" cy="2149356"/>
          </a:xfrm>
          <a:prstGeom prst="cloudCallout">
            <a:avLst>
              <a:gd name="adj1" fmla="val -43750"/>
              <a:gd name="adj2" fmla="val 58023"/>
            </a:avLst>
          </a:prstGeom>
          <a:solidFill>
            <a:srgbClr val="1B6169"/>
          </a:solidFill>
          <a:ln w="9525">
            <a:solidFill>
              <a:schemeClr val="tx1"/>
            </a:solidFill>
            <a:round/>
            <a:headEnd/>
            <a:tailEnd/>
          </a:ln>
          <a:effectLst/>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endParaRPr lang="en-US" altLang="en-US" sz="2400" b="1" dirty="0"/>
          </a:p>
        </p:txBody>
      </p:sp>
      <p:sp>
        <p:nvSpPr>
          <p:cNvPr id="7" name="TextBox 6">
            <a:extLst>
              <a:ext uri="{FF2B5EF4-FFF2-40B4-BE49-F238E27FC236}">
                <a16:creationId xmlns:a16="http://schemas.microsoft.com/office/drawing/2014/main" id="{832F4B86-213B-4687-BC3A-1D7963AD3DF9}"/>
              </a:ext>
            </a:extLst>
          </p:cNvPr>
          <p:cNvSpPr txBox="1"/>
          <p:nvPr/>
        </p:nvSpPr>
        <p:spPr>
          <a:xfrm>
            <a:off x="1687607" y="1737675"/>
            <a:ext cx="4941795" cy="1323439"/>
          </a:xfrm>
          <a:prstGeom prst="rect">
            <a:avLst/>
          </a:prstGeom>
          <a:noFill/>
        </p:spPr>
        <p:txBody>
          <a:bodyPr wrap="square">
            <a:spAutoFit/>
          </a:bodyPr>
          <a:lstStyle/>
          <a:p>
            <a:pPr algn="just"/>
            <a:r>
              <a:rPr lang="en-GB" altLang="vi-VN" sz="2000" b="1" dirty="0" err="1">
                <a:solidFill>
                  <a:schemeClr val="bg1"/>
                </a:solidFill>
                <a:latin typeface="Arial" panose="020B0604020202020204" pitchFamily="34" charset="0"/>
                <a:cs typeface="Arial" panose="020B0604020202020204" pitchFamily="34" charset="0"/>
              </a:rPr>
              <a:t>Đọc</a:t>
            </a:r>
            <a:r>
              <a:rPr lang="en-GB" altLang="vi-VN" sz="2000" b="1" dirty="0">
                <a:solidFill>
                  <a:schemeClr val="bg1"/>
                </a:solidFill>
                <a:latin typeface="Arial" panose="020B0604020202020204" pitchFamily="34" charset="0"/>
                <a:cs typeface="Arial" panose="020B0604020202020204" pitchFamily="34" charset="0"/>
              </a:rPr>
              <a:t> </a:t>
            </a:r>
            <a:r>
              <a:rPr lang="vi-VN" altLang="vi-VN" sz="2000" b="1" dirty="0">
                <a:solidFill>
                  <a:schemeClr val="bg1"/>
                </a:solidFill>
                <a:latin typeface="Arial" panose="020B0604020202020204" pitchFamily="34" charset="0"/>
                <a:cs typeface="Arial" panose="020B0604020202020204" pitchFamily="34" charset="0"/>
              </a:rPr>
              <a:t>đoạn 3 bài “Tiếng rao đêm” và TLCH: </a:t>
            </a:r>
            <a:r>
              <a:rPr lang="vi-VN" altLang="vi-VN" sz="2000" b="1" dirty="0">
                <a:solidFill>
                  <a:srgbClr val="FFFF00"/>
                </a:solidFill>
                <a:latin typeface="Arial" panose="020B0604020202020204" pitchFamily="34" charset="0"/>
                <a:cs typeface="Arial" panose="020B0604020202020204" pitchFamily="34" charset="0"/>
              </a:rPr>
              <a:t>“Người dũng cảm cứu em bé là ai? Con người và hàng động của anh có gì đặc biệt?”</a:t>
            </a:r>
            <a:endParaRPr lang="en-US" altLang="en-US" sz="2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5639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
          <p:cNvSpPr/>
          <p:nvPr/>
        </p:nvSpPr>
        <p:spPr>
          <a:xfrm>
            <a:off x="1" y="0"/>
            <a:ext cx="9144000" cy="442877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2" name="图片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8417" y="174798"/>
            <a:ext cx="1960400" cy="881335"/>
          </a:xfrm>
          <a:prstGeom prst="rect">
            <a:avLst/>
          </a:prstGeom>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2016" y="423021"/>
            <a:ext cx="1918279" cy="1506392"/>
          </a:xfrm>
          <a:prstGeom prst="rect">
            <a:avLst/>
          </a:prstGeom>
        </p:spPr>
      </p:pic>
      <p:grpSp>
        <p:nvGrpSpPr>
          <p:cNvPr id="28" name="组合 27"/>
          <p:cNvGrpSpPr/>
          <p:nvPr/>
        </p:nvGrpSpPr>
        <p:grpSpPr>
          <a:xfrm>
            <a:off x="1511715" y="247913"/>
            <a:ext cx="6981547" cy="3916804"/>
            <a:chOff x="1750343" y="560130"/>
            <a:chExt cx="6458858" cy="3623564"/>
          </a:xfrm>
        </p:grpSpPr>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0343" y="560130"/>
              <a:ext cx="6458858" cy="3623564"/>
            </a:xfrm>
            <a:prstGeom prst="rect">
              <a:avLst/>
            </a:prstGeom>
          </p:spPr>
        </p:pic>
        <p:pic>
          <p:nvPicPr>
            <p:cNvPr id="8" name="图片 7"/>
            <p:cNvPicPr>
              <a:picLocks noChangeAspect="1"/>
            </p:cNvPicPr>
            <p:nvPr/>
          </p:nvPicPr>
          <p:blipFill>
            <a:blip r:embed="rId6" cstate="print">
              <a:extLst>
                <a:ext uri="{BEBA8EAE-BF5A-486C-A8C5-ECC9F3942E4B}">
                  <a14:imgProps xmlns:a14="http://schemas.microsoft.com/office/drawing/2010/main">
                    <a14:imgLayer r:embed="rId7">
                      <a14:imgEffect>
                        <a14:brightnessContrast contrast="1000"/>
                      </a14:imgEffect>
                    </a14:imgLayer>
                  </a14:imgProps>
                </a:ext>
                <a:ext uri="{28A0092B-C50C-407E-A947-70E740481C1C}">
                  <a14:useLocalDpi xmlns:a14="http://schemas.microsoft.com/office/drawing/2010/main" val="0"/>
                </a:ext>
              </a:extLst>
            </a:blip>
            <a:stretch>
              <a:fillRect/>
            </a:stretch>
          </p:blipFill>
          <p:spPr>
            <a:xfrm>
              <a:off x="1899762" y="754685"/>
              <a:ext cx="6160021" cy="3337567"/>
            </a:xfrm>
            <a:prstGeom prst="rect">
              <a:avLst/>
            </a:prstGeom>
          </p:spPr>
        </p:pic>
      </p:grpSp>
      <p:pic>
        <p:nvPicPr>
          <p:cNvPr id="45" name="图片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28190" y="340531"/>
            <a:ext cx="1800037" cy="1411794"/>
          </a:xfrm>
          <a:prstGeom prst="rect">
            <a:avLst/>
          </a:prstGeom>
        </p:spPr>
      </p:pic>
      <p:pic>
        <p:nvPicPr>
          <p:cNvPr id="23" name="图片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021520" y="2450449"/>
            <a:ext cx="1006716" cy="1106587"/>
          </a:xfrm>
          <a:prstGeom prst="rect">
            <a:avLst/>
          </a:prstGeom>
        </p:spPr>
      </p:pic>
      <p:pic>
        <p:nvPicPr>
          <p:cNvPr id="5" name="图片 4"/>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4374291"/>
            <a:ext cx="9185483" cy="797979"/>
          </a:xfrm>
          <a:prstGeom prst="rect">
            <a:avLst/>
          </a:prstGeom>
        </p:spPr>
      </p:pic>
      <p:pic>
        <p:nvPicPr>
          <p:cNvPr id="31" name="图片 3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854752" y="2915624"/>
            <a:ext cx="2564613" cy="1445474"/>
          </a:xfrm>
          <a:prstGeom prst="rect">
            <a:avLst/>
          </a:prstGeom>
        </p:spPr>
      </p:pic>
      <p:pic>
        <p:nvPicPr>
          <p:cNvPr id="33" name="图片 3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09484" y="3304074"/>
            <a:ext cx="1722867" cy="1475275"/>
          </a:xfrm>
          <a:prstGeom prst="rect">
            <a:avLst/>
          </a:prstGeom>
        </p:spPr>
      </p:pic>
      <p:pic>
        <p:nvPicPr>
          <p:cNvPr id="34" name="图片 3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643214" y="3182670"/>
            <a:ext cx="1722867" cy="1475275"/>
          </a:xfrm>
          <a:prstGeom prst="rect">
            <a:avLst/>
          </a:prstGeom>
        </p:spPr>
      </p:pic>
      <p:pic>
        <p:nvPicPr>
          <p:cNvPr id="35" name="图片 3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84369" y="3621934"/>
            <a:ext cx="1761586" cy="1176951"/>
          </a:xfrm>
          <a:prstGeom prst="rect">
            <a:avLst/>
          </a:prstGeom>
        </p:spPr>
      </p:pic>
      <p:pic>
        <p:nvPicPr>
          <p:cNvPr id="36" name="图片 3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67922" y="2865779"/>
            <a:ext cx="820475" cy="2060957"/>
          </a:xfrm>
          <a:prstGeom prst="rect">
            <a:avLst/>
          </a:prstGeom>
        </p:spPr>
      </p:pic>
      <p:pic>
        <p:nvPicPr>
          <p:cNvPr id="37" name="图片 3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476093" y="3613873"/>
            <a:ext cx="954807" cy="1189305"/>
          </a:xfrm>
          <a:prstGeom prst="rect">
            <a:avLst/>
          </a:prstGeom>
        </p:spPr>
      </p:pic>
      <p:pic>
        <p:nvPicPr>
          <p:cNvPr id="38" name="图片 3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39" name="图片 3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pic>
        <p:nvPicPr>
          <p:cNvPr id="40" name="图片 3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6162" y="3041483"/>
            <a:ext cx="2564613" cy="1445474"/>
          </a:xfrm>
          <a:prstGeom prst="rect">
            <a:avLst/>
          </a:prstGeom>
        </p:spPr>
      </p:pic>
      <p:pic>
        <p:nvPicPr>
          <p:cNvPr id="41" name="图片 40"/>
          <p:cNvPicPr>
            <a:picLocks noChangeAspect="1"/>
          </p:cNvPicPr>
          <p:nvPr/>
        </p:nvPicPr>
        <p:blipFill rotWithShape="1">
          <a:blip r:embed="rId19" cstate="print">
            <a:extLst>
              <a:ext uri="{28A0092B-C50C-407E-A947-70E740481C1C}">
                <a14:useLocalDpi xmlns:a14="http://schemas.microsoft.com/office/drawing/2010/main" val="0"/>
              </a:ext>
            </a:extLst>
          </a:blip>
          <a:srcRect r="18612" b="31242"/>
          <a:stretch>
            <a:fillRect/>
          </a:stretch>
        </p:blipFill>
        <p:spPr>
          <a:xfrm>
            <a:off x="6683633" y="4346393"/>
            <a:ext cx="2485082" cy="794018"/>
          </a:xfrm>
          <a:prstGeom prst="rect">
            <a:avLst/>
          </a:prstGeom>
        </p:spPr>
      </p:pic>
      <p:pic>
        <p:nvPicPr>
          <p:cNvPr id="42" name="图片 4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954933" y="2711465"/>
            <a:ext cx="828735" cy="2432035"/>
          </a:xfrm>
          <a:prstGeom prst="rect">
            <a:avLst/>
          </a:prstGeom>
        </p:spPr>
      </p:pic>
      <p:pic>
        <p:nvPicPr>
          <p:cNvPr id="46" name="图片 4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171372" y="4456770"/>
            <a:ext cx="1220336" cy="494720"/>
          </a:xfrm>
          <a:prstGeom prst="rect">
            <a:avLst/>
          </a:prstGeom>
        </p:spPr>
      </p:pic>
      <p:pic>
        <p:nvPicPr>
          <p:cNvPr id="47" name="图片 4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038413" y="3622798"/>
            <a:ext cx="361670" cy="833972"/>
          </a:xfrm>
          <a:prstGeom prst="rect">
            <a:avLst/>
          </a:prstGeom>
        </p:spPr>
      </p:pic>
      <p:pic>
        <p:nvPicPr>
          <p:cNvPr id="48" name="图片 47"/>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15460" y="4539136"/>
            <a:ext cx="1182339" cy="632199"/>
          </a:xfrm>
          <a:prstGeom prst="rect">
            <a:avLst/>
          </a:prstGeom>
        </p:spPr>
      </p:pic>
      <p:pic>
        <p:nvPicPr>
          <p:cNvPr id="49" name="图片 48"/>
          <p:cNvPicPr>
            <a:picLocks noChangeAspect="1"/>
          </p:cNvPicPr>
          <p:nvPr/>
        </p:nvPicPr>
        <p:blipFill rotWithShape="1">
          <a:blip r:embed="rId24" cstate="print">
            <a:extLst>
              <a:ext uri="{28A0092B-C50C-407E-A947-70E740481C1C}">
                <a14:useLocalDpi xmlns:a14="http://schemas.microsoft.com/office/drawing/2010/main" val="0"/>
              </a:ext>
            </a:extLst>
          </a:blip>
          <a:srcRect r="22606" b="9742"/>
          <a:stretch>
            <a:fillRect/>
          </a:stretch>
        </p:blipFill>
        <p:spPr>
          <a:xfrm>
            <a:off x="8240769" y="4275150"/>
            <a:ext cx="940302" cy="889974"/>
          </a:xfrm>
          <a:prstGeom prst="rect">
            <a:avLst/>
          </a:prstGeom>
        </p:spPr>
      </p:pic>
      <p:pic>
        <p:nvPicPr>
          <p:cNvPr id="50" name="图片 49"/>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flipH="1">
            <a:off x="6253143" y="4471531"/>
            <a:ext cx="732239" cy="296847"/>
          </a:xfrm>
          <a:prstGeom prst="rect">
            <a:avLst/>
          </a:prstGeom>
        </p:spPr>
      </p:pic>
      <p:pic>
        <p:nvPicPr>
          <p:cNvPr id="51" name="图片 50"/>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79144" y="4622179"/>
            <a:ext cx="785359" cy="298558"/>
          </a:xfrm>
          <a:prstGeom prst="rect">
            <a:avLst/>
          </a:prstGeom>
        </p:spPr>
      </p:pic>
      <p:pic>
        <p:nvPicPr>
          <p:cNvPr id="52" name="图片 51"/>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8810" y="615465"/>
            <a:ext cx="1513104" cy="1663211"/>
          </a:xfrm>
          <a:prstGeom prst="rect">
            <a:avLst/>
          </a:prstGeom>
        </p:spPr>
      </p:pic>
      <p:pic>
        <p:nvPicPr>
          <p:cNvPr id="44" name="图片 43"/>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flipH="1">
            <a:off x="304774" y="1045199"/>
            <a:ext cx="2429348" cy="2429348"/>
          </a:xfrm>
          <a:prstGeom prst="rect">
            <a:avLst/>
          </a:prstGeom>
        </p:spPr>
      </p:pic>
      <p:grpSp>
        <p:nvGrpSpPr>
          <p:cNvPr id="3" name="组合 2"/>
          <p:cNvGrpSpPr/>
          <p:nvPr/>
        </p:nvGrpSpPr>
        <p:grpSpPr>
          <a:xfrm>
            <a:off x="2531321" y="1942745"/>
            <a:ext cx="3966511" cy="794409"/>
            <a:chOff x="2538590" y="1678450"/>
            <a:chExt cx="3966511" cy="794409"/>
          </a:xfrm>
        </p:grpSpPr>
        <p:sp>
          <p:nvSpPr>
            <p:cNvPr id="4" name="文本框 3"/>
            <p:cNvSpPr txBox="1"/>
            <p:nvPr/>
          </p:nvSpPr>
          <p:spPr>
            <a:xfrm>
              <a:off x="2538590" y="1678450"/>
              <a:ext cx="3945223" cy="769441"/>
            </a:xfrm>
            <a:prstGeom prst="rect">
              <a:avLst/>
            </a:prstGeom>
            <a:noFill/>
          </p:spPr>
          <p:txBody>
            <a:bodyPr wrap="square" rtlCol="0">
              <a:spAutoFit/>
            </a:bodyPr>
            <a:lstStyle/>
            <a:p>
              <a:pPr algn="ctr"/>
              <a:r>
                <a:rPr lang="en-US" altLang="zh-CN" sz="4400" b="1" dirty="0" err="1">
                  <a:ln w="85725">
                    <a:solidFill>
                      <a:srgbClr val="FDFDFD"/>
                    </a:solidFill>
                  </a:ln>
                  <a:solidFill>
                    <a:schemeClr val="bg1"/>
                  </a:solidFill>
                  <a:effectLst>
                    <a:outerShdw blurRad="63500" sx="102000" sy="102000" algn="ctr" rotWithShape="0">
                      <a:prstClr val="black">
                        <a:alpha val="40000"/>
                      </a:prstClr>
                    </a:outerShdw>
                  </a:effectLst>
                  <a:cs typeface="+mn-ea"/>
                  <a:sym typeface="+mn-lt"/>
                </a:rPr>
                <a:t>Tạm</a:t>
              </a:r>
              <a:r>
                <a:rPr lang="en-US" altLang="zh-CN" sz="4400" b="1" dirty="0">
                  <a:ln w="85725">
                    <a:solidFill>
                      <a:srgbClr val="FDFDFD"/>
                    </a:solidFill>
                  </a:ln>
                  <a:solidFill>
                    <a:schemeClr val="bg1"/>
                  </a:solidFill>
                  <a:effectLst>
                    <a:outerShdw blurRad="63500" sx="102000" sy="102000" algn="ctr" rotWithShape="0">
                      <a:prstClr val="black">
                        <a:alpha val="40000"/>
                      </a:prstClr>
                    </a:outerShdw>
                  </a:effectLst>
                  <a:cs typeface="+mn-ea"/>
                  <a:sym typeface="+mn-lt"/>
                </a:rPr>
                <a:t> </a:t>
              </a:r>
              <a:r>
                <a:rPr lang="en-US" altLang="zh-CN" sz="4400" b="1" dirty="0" err="1">
                  <a:ln w="85725">
                    <a:solidFill>
                      <a:srgbClr val="FDFDFD"/>
                    </a:solidFill>
                  </a:ln>
                  <a:solidFill>
                    <a:schemeClr val="bg1"/>
                  </a:solidFill>
                  <a:effectLst>
                    <a:outerShdw blurRad="63500" sx="102000" sy="102000" algn="ctr" rotWithShape="0">
                      <a:prstClr val="black">
                        <a:alpha val="40000"/>
                      </a:prstClr>
                    </a:outerShdw>
                  </a:effectLst>
                  <a:cs typeface="+mn-ea"/>
                  <a:sym typeface="+mn-lt"/>
                </a:rPr>
                <a:t>biệt</a:t>
              </a:r>
              <a:r>
                <a:rPr lang="en-US" altLang="zh-CN" sz="4400" b="1" dirty="0">
                  <a:ln w="85725">
                    <a:solidFill>
                      <a:srgbClr val="FDFDFD"/>
                    </a:solidFill>
                  </a:ln>
                  <a:solidFill>
                    <a:schemeClr val="bg1"/>
                  </a:solidFill>
                  <a:effectLst>
                    <a:outerShdw blurRad="63500" sx="102000" sy="102000" algn="ctr" rotWithShape="0">
                      <a:prstClr val="black">
                        <a:alpha val="40000"/>
                      </a:prstClr>
                    </a:outerShdw>
                  </a:effectLst>
                  <a:cs typeface="+mn-ea"/>
                  <a:sym typeface="+mn-lt"/>
                </a:rPr>
                <a:t>!</a:t>
              </a:r>
              <a:endParaRPr lang="zh-CN" altLang="en-US" sz="4400" b="1" dirty="0">
                <a:ln w="85725">
                  <a:solidFill>
                    <a:srgbClr val="FDFDFD"/>
                  </a:solidFill>
                </a:ln>
                <a:solidFill>
                  <a:schemeClr val="bg1"/>
                </a:solidFill>
                <a:effectLst>
                  <a:outerShdw blurRad="63500" sx="102000" sy="102000" algn="ctr" rotWithShape="0">
                    <a:prstClr val="black">
                      <a:alpha val="40000"/>
                    </a:prstClr>
                  </a:outerShdw>
                </a:effectLst>
                <a:cs typeface="+mn-ea"/>
                <a:sym typeface="+mn-lt"/>
              </a:endParaRPr>
            </a:p>
          </p:txBody>
        </p:sp>
        <p:sp>
          <p:nvSpPr>
            <p:cNvPr id="43" name="文本框 42"/>
            <p:cNvSpPr txBox="1"/>
            <p:nvPr/>
          </p:nvSpPr>
          <p:spPr>
            <a:xfrm>
              <a:off x="2559878" y="1703418"/>
              <a:ext cx="3945223" cy="769441"/>
            </a:xfrm>
            <a:prstGeom prst="rect">
              <a:avLst/>
            </a:prstGeom>
            <a:noFill/>
          </p:spPr>
          <p:txBody>
            <a:bodyPr wrap="square" rtlCol="0">
              <a:spAutoFit/>
            </a:bodyPr>
            <a:lstStyle/>
            <a:p>
              <a:pPr algn="ctr"/>
              <a:r>
                <a:rPr lang="en-US" altLang="zh-CN" sz="4400" b="1" dirty="0" err="1">
                  <a:pattFill prst="wdUpDiag">
                    <a:fgClr>
                      <a:srgbClr val="FF9933"/>
                    </a:fgClr>
                    <a:bgClr>
                      <a:srgbClr val="FF6600"/>
                    </a:bgClr>
                  </a:pattFill>
                  <a:cs typeface="+mn-ea"/>
                  <a:sym typeface="+mn-lt"/>
                </a:rPr>
                <a:t>Tạm</a:t>
              </a:r>
              <a:r>
                <a:rPr lang="en-US" altLang="zh-CN" sz="4400" b="1" dirty="0">
                  <a:pattFill prst="wdUpDiag">
                    <a:fgClr>
                      <a:srgbClr val="FF9933"/>
                    </a:fgClr>
                    <a:bgClr>
                      <a:srgbClr val="FF6600"/>
                    </a:bgClr>
                  </a:pattFill>
                  <a:cs typeface="+mn-ea"/>
                  <a:sym typeface="+mn-lt"/>
                </a:rPr>
                <a:t> </a:t>
              </a:r>
              <a:r>
                <a:rPr lang="en-US" altLang="zh-CN" sz="4400" b="1" dirty="0" err="1">
                  <a:pattFill prst="wdUpDiag">
                    <a:fgClr>
                      <a:srgbClr val="FF9933"/>
                    </a:fgClr>
                    <a:bgClr>
                      <a:srgbClr val="FF6600"/>
                    </a:bgClr>
                  </a:pattFill>
                  <a:cs typeface="+mn-ea"/>
                  <a:sym typeface="+mn-lt"/>
                </a:rPr>
                <a:t>biệt</a:t>
              </a:r>
              <a:r>
                <a:rPr lang="en-US" altLang="zh-CN" sz="4400" b="1" dirty="0">
                  <a:pattFill prst="wdUpDiag">
                    <a:fgClr>
                      <a:srgbClr val="FF9933"/>
                    </a:fgClr>
                    <a:bgClr>
                      <a:srgbClr val="FF6600"/>
                    </a:bgClr>
                  </a:pattFill>
                  <a:cs typeface="+mn-ea"/>
                  <a:sym typeface="+mn-lt"/>
                </a:rPr>
                <a:t>! </a:t>
              </a:r>
              <a:endParaRPr lang="zh-CN" altLang="en-US" sz="4400" b="1" dirty="0">
                <a:pattFill prst="wdUpDiag">
                  <a:fgClr>
                    <a:srgbClr val="FF9933"/>
                  </a:fgClr>
                  <a:bgClr>
                    <a:srgbClr val="FF6600"/>
                  </a:bgClr>
                </a:pattFill>
                <a:cs typeface="+mn-ea"/>
                <a:sym typeface="+mn-lt"/>
              </a:endParaRPr>
            </a:p>
          </p:txBody>
        </p:sp>
      </p:gr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250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250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250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250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par>
                                <p:cTn id="87" presetID="2" presetClass="entr" presetSubtype="3" fill="hold" nodeType="withEffect">
                                  <p:stCondLst>
                                    <p:cond delay="1250"/>
                                  </p:stCondLst>
                                  <p:childTnLst>
                                    <p:set>
                                      <p:cBhvr>
                                        <p:cTn id="88" dur="1" fill="hold">
                                          <p:stCondLst>
                                            <p:cond delay="0"/>
                                          </p:stCondLst>
                                        </p:cTn>
                                        <p:tgtEl>
                                          <p:spTgt spid="28"/>
                                        </p:tgtEl>
                                        <p:attrNameLst>
                                          <p:attrName>style.visibility</p:attrName>
                                        </p:attrNameLst>
                                      </p:cBhvr>
                                      <p:to>
                                        <p:strVal val="visible"/>
                                      </p:to>
                                    </p:set>
                                    <p:anim calcmode="lin" valueType="num">
                                      <p:cBhvr additive="base">
                                        <p:cTn id="89" dur="1500" fill="hold"/>
                                        <p:tgtEl>
                                          <p:spTgt spid="28"/>
                                        </p:tgtEl>
                                        <p:attrNameLst>
                                          <p:attrName>ppt_x</p:attrName>
                                        </p:attrNameLst>
                                      </p:cBhvr>
                                      <p:tavLst>
                                        <p:tav tm="0">
                                          <p:val>
                                            <p:strVal val="1+#ppt_w/2"/>
                                          </p:val>
                                        </p:tav>
                                        <p:tav tm="100000">
                                          <p:val>
                                            <p:strVal val="#ppt_x"/>
                                          </p:val>
                                        </p:tav>
                                      </p:tavLst>
                                    </p:anim>
                                    <p:anim calcmode="lin" valueType="num">
                                      <p:cBhvr additive="base">
                                        <p:cTn id="90" dur="1500" fill="hold"/>
                                        <p:tgtEl>
                                          <p:spTgt spid="28"/>
                                        </p:tgtEl>
                                        <p:attrNameLst>
                                          <p:attrName>ppt_y</p:attrName>
                                        </p:attrNameLst>
                                      </p:cBhvr>
                                      <p:tavLst>
                                        <p:tav tm="0">
                                          <p:val>
                                            <p:strVal val="0-#ppt_h/2"/>
                                          </p:val>
                                        </p:tav>
                                        <p:tav tm="100000">
                                          <p:val>
                                            <p:strVal val="#ppt_y"/>
                                          </p:val>
                                        </p:tav>
                                      </p:tavLst>
                                    </p:anim>
                                  </p:childTnLst>
                                </p:cTn>
                              </p:par>
                              <p:par>
                                <p:cTn id="91" presetID="32" presetClass="emph" presetSubtype="0" fill="hold" nodeType="withEffect">
                                  <p:stCondLst>
                                    <p:cond delay="1250"/>
                                  </p:stCondLst>
                                  <p:childTnLst>
                                    <p:animRot by="120000">
                                      <p:cBhvr>
                                        <p:cTn id="92" dur="150" fill="hold">
                                          <p:stCondLst>
                                            <p:cond delay="0"/>
                                          </p:stCondLst>
                                        </p:cTn>
                                        <p:tgtEl>
                                          <p:spTgt spid="28"/>
                                        </p:tgtEl>
                                        <p:attrNameLst>
                                          <p:attrName>r</p:attrName>
                                        </p:attrNameLst>
                                      </p:cBhvr>
                                    </p:animRot>
                                    <p:animRot by="-240000">
                                      <p:cBhvr>
                                        <p:cTn id="93" dur="300" fill="hold">
                                          <p:stCondLst>
                                            <p:cond delay="300"/>
                                          </p:stCondLst>
                                        </p:cTn>
                                        <p:tgtEl>
                                          <p:spTgt spid="28"/>
                                        </p:tgtEl>
                                        <p:attrNameLst>
                                          <p:attrName>r</p:attrName>
                                        </p:attrNameLst>
                                      </p:cBhvr>
                                    </p:animRot>
                                    <p:animRot by="240000">
                                      <p:cBhvr>
                                        <p:cTn id="94" dur="300" fill="hold">
                                          <p:stCondLst>
                                            <p:cond delay="600"/>
                                          </p:stCondLst>
                                        </p:cTn>
                                        <p:tgtEl>
                                          <p:spTgt spid="28"/>
                                        </p:tgtEl>
                                        <p:attrNameLst>
                                          <p:attrName>r</p:attrName>
                                        </p:attrNameLst>
                                      </p:cBhvr>
                                    </p:animRot>
                                    <p:animRot by="-240000">
                                      <p:cBhvr>
                                        <p:cTn id="95" dur="300" fill="hold">
                                          <p:stCondLst>
                                            <p:cond delay="900"/>
                                          </p:stCondLst>
                                        </p:cTn>
                                        <p:tgtEl>
                                          <p:spTgt spid="28"/>
                                        </p:tgtEl>
                                        <p:attrNameLst>
                                          <p:attrName>r</p:attrName>
                                        </p:attrNameLst>
                                      </p:cBhvr>
                                    </p:animRot>
                                    <p:animRot by="120000">
                                      <p:cBhvr>
                                        <p:cTn id="96" dur="300" fill="hold">
                                          <p:stCondLst>
                                            <p:cond delay="1200"/>
                                          </p:stCondLst>
                                        </p:cTn>
                                        <p:tgtEl>
                                          <p:spTgt spid="28"/>
                                        </p:tgtEl>
                                        <p:attrNameLst>
                                          <p:attrName>r</p:attrName>
                                        </p:attrNameLst>
                                      </p:cBhvr>
                                    </p:animRot>
                                  </p:childTnLst>
                                </p:cTn>
                              </p:par>
                              <p:par>
                                <p:cTn id="97" presetID="53" presetClass="entr" presetSubtype="16" fill="hold" nodeType="withEffect">
                                  <p:stCondLst>
                                    <p:cond delay="2750"/>
                                  </p:stCondLst>
                                  <p:childTnLst>
                                    <p:set>
                                      <p:cBhvr>
                                        <p:cTn id="98" dur="1" fill="hold">
                                          <p:stCondLst>
                                            <p:cond delay="0"/>
                                          </p:stCondLst>
                                        </p:cTn>
                                        <p:tgtEl>
                                          <p:spTgt spid="12"/>
                                        </p:tgtEl>
                                        <p:attrNameLst>
                                          <p:attrName>style.visibility</p:attrName>
                                        </p:attrNameLst>
                                      </p:cBhvr>
                                      <p:to>
                                        <p:strVal val="visible"/>
                                      </p:to>
                                    </p:set>
                                    <p:anim calcmode="lin" valueType="num">
                                      <p:cBhvr>
                                        <p:cTn id="99" dur="500" fill="hold"/>
                                        <p:tgtEl>
                                          <p:spTgt spid="12"/>
                                        </p:tgtEl>
                                        <p:attrNameLst>
                                          <p:attrName>ppt_w</p:attrName>
                                        </p:attrNameLst>
                                      </p:cBhvr>
                                      <p:tavLst>
                                        <p:tav tm="0">
                                          <p:val>
                                            <p:fltVal val="0"/>
                                          </p:val>
                                        </p:tav>
                                        <p:tav tm="100000">
                                          <p:val>
                                            <p:strVal val="#ppt_w"/>
                                          </p:val>
                                        </p:tav>
                                      </p:tavLst>
                                    </p:anim>
                                    <p:anim calcmode="lin" valueType="num">
                                      <p:cBhvr>
                                        <p:cTn id="100" dur="500" fill="hold"/>
                                        <p:tgtEl>
                                          <p:spTgt spid="12"/>
                                        </p:tgtEl>
                                        <p:attrNameLst>
                                          <p:attrName>ppt_h</p:attrName>
                                        </p:attrNameLst>
                                      </p:cBhvr>
                                      <p:tavLst>
                                        <p:tav tm="0">
                                          <p:val>
                                            <p:fltVal val="0"/>
                                          </p:val>
                                        </p:tav>
                                        <p:tav tm="100000">
                                          <p:val>
                                            <p:strVal val="#ppt_h"/>
                                          </p:val>
                                        </p:tav>
                                      </p:tavLst>
                                    </p:anim>
                                    <p:animEffect transition="in" filter="fade">
                                      <p:cBhvr>
                                        <p:cTn id="101" dur="500"/>
                                        <p:tgtEl>
                                          <p:spTgt spid="12"/>
                                        </p:tgtEl>
                                      </p:cBhvr>
                                    </p:animEffect>
                                  </p:childTnLst>
                                </p:cTn>
                              </p:par>
                              <p:par>
                                <p:cTn id="102" presetID="42" presetClass="entr" presetSubtype="0" fill="hold" nodeType="withEffect">
                                  <p:stCondLst>
                                    <p:cond delay="3250"/>
                                  </p:stCondLst>
                                  <p:childTnLst>
                                    <p:set>
                                      <p:cBhvr>
                                        <p:cTn id="103" dur="1" fill="hold">
                                          <p:stCondLst>
                                            <p:cond delay="0"/>
                                          </p:stCondLst>
                                        </p:cTn>
                                        <p:tgtEl>
                                          <p:spTgt spid="45"/>
                                        </p:tgtEl>
                                        <p:attrNameLst>
                                          <p:attrName>style.visibility</p:attrName>
                                        </p:attrNameLst>
                                      </p:cBhvr>
                                      <p:to>
                                        <p:strVal val="visible"/>
                                      </p:to>
                                    </p:set>
                                    <p:animEffect transition="in" filter="fade">
                                      <p:cBhvr>
                                        <p:cTn id="104" dur="1000"/>
                                        <p:tgtEl>
                                          <p:spTgt spid="45"/>
                                        </p:tgtEl>
                                      </p:cBhvr>
                                    </p:animEffect>
                                    <p:anim calcmode="lin" valueType="num">
                                      <p:cBhvr>
                                        <p:cTn id="105" dur="1000" fill="hold"/>
                                        <p:tgtEl>
                                          <p:spTgt spid="45"/>
                                        </p:tgtEl>
                                        <p:attrNameLst>
                                          <p:attrName>ppt_x</p:attrName>
                                        </p:attrNameLst>
                                      </p:cBhvr>
                                      <p:tavLst>
                                        <p:tav tm="0">
                                          <p:val>
                                            <p:strVal val="#ppt_x"/>
                                          </p:val>
                                        </p:tav>
                                        <p:tav tm="100000">
                                          <p:val>
                                            <p:strVal val="#ppt_x"/>
                                          </p:val>
                                        </p:tav>
                                      </p:tavLst>
                                    </p:anim>
                                    <p:anim calcmode="lin" valueType="num">
                                      <p:cBhvr>
                                        <p:cTn id="106" dur="1000" fill="hold"/>
                                        <p:tgtEl>
                                          <p:spTgt spid="45"/>
                                        </p:tgtEl>
                                        <p:attrNameLst>
                                          <p:attrName>ppt_y</p:attrName>
                                        </p:attrNameLst>
                                      </p:cBhvr>
                                      <p:tavLst>
                                        <p:tav tm="0">
                                          <p:val>
                                            <p:strVal val="#ppt_y+.1"/>
                                          </p:val>
                                        </p:tav>
                                        <p:tav tm="100000">
                                          <p:val>
                                            <p:strVal val="#ppt_y"/>
                                          </p:val>
                                        </p:tav>
                                      </p:tavLst>
                                    </p:anim>
                                  </p:childTnLst>
                                </p:cTn>
                              </p:par>
                            </p:childTnLst>
                          </p:cTn>
                        </p:par>
                        <p:par>
                          <p:cTn id="107" fill="hold">
                            <p:stCondLst>
                              <p:cond delay="500"/>
                            </p:stCondLst>
                            <p:childTnLst>
                              <p:par>
                                <p:cTn id="108" presetID="22" presetClass="entr" presetSubtype="8" fill="hold" nodeType="afterEffect">
                                  <p:stCondLst>
                                    <p:cond delay="0"/>
                                  </p:stCondLst>
                                  <p:childTnLst>
                                    <p:set>
                                      <p:cBhvr>
                                        <p:cTn id="109" dur="1" fill="hold">
                                          <p:stCondLst>
                                            <p:cond delay="0"/>
                                          </p:stCondLst>
                                        </p:cTn>
                                        <p:tgtEl>
                                          <p:spTgt spid="32"/>
                                        </p:tgtEl>
                                        <p:attrNameLst>
                                          <p:attrName>style.visibility</p:attrName>
                                        </p:attrNameLst>
                                      </p:cBhvr>
                                      <p:to>
                                        <p:strVal val="visible"/>
                                      </p:to>
                                    </p:set>
                                    <p:animEffect transition="in" filter="wipe(left)">
                                      <p:cBhvr>
                                        <p:cTn id="110" dur="500"/>
                                        <p:tgtEl>
                                          <p:spTgt spid="32"/>
                                        </p:tgtEl>
                                      </p:cBhvr>
                                    </p:animEffect>
                                  </p:childTnLst>
                                </p:cTn>
                              </p:par>
                            </p:childTnLst>
                          </p:cTn>
                        </p:par>
                        <p:par>
                          <p:cTn id="111" fill="hold">
                            <p:stCondLst>
                              <p:cond delay="1000"/>
                            </p:stCondLst>
                            <p:childTnLst>
                              <p:par>
                                <p:cTn id="112" presetID="53" presetClass="entr" presetSubtype="528" fill="hold" nodeType="afterEffect">
                                  <p:stCondLst>
                                    <p:cond delay="0"/>
                                  </p:stCondLst>
                                  <p:childTnLst>
                                    <p:set>
                                      <p:cBhvr>
                                        <p:cTn id="113" dur="1" fill="hold">
                                          <p:stCondLst>
                                            <p:cond delay="0"/>
                                          </p:stCondLst>
                                        </p:cTn>
                                        <p:tgtEl>
                                          <p:spTgt spid="44"/>
                                        </p:tgtEl>
                                        <p:attrNameLst>
                                          <p:attrName>style.visibility</p:attrName>
                                        </p:attrNameLst>
                                      </p:cBhvr>
                                      <p:to>
                                        <p:strVal val="visible"/>
                                      </p:to>
                                    </p:set>
                                    <p:anim calcmode="lin" valueType="num">
                                      <p:cBhvr>
                                        <p:cTn id="114" dur="750" fill="hold"/>
                                        <p:tgtEl>
                                          <p:spTgt spid="44"/>
                                        </p:tgtEl>
                                        <p:attrNameLst>
                                          <p:attrName>ppt_w</p:attrName>
                                        </p:attrNameLst>
                                      </p:cBhvr>
                                      <p:tavLst>
                                        <p:tav tm="0">
                                          <p:val>
                                            <p:fltVal val="0"/>
                                          </p:val>
                                        </p:tav>
                                        <p:tav tm="100000">
                                          <p:val>
                                            <p:strVal val="#ppt_w"/>
                                          </p:val>
                                        </p:tav>
                                      </p:tavLst>
                                    </p:anim>
                                    <p:anim calcmode="lin" valueType="num">
                                      <p:cBhvr>
                                        <p:cTn id="115" dur="750" fill="hold"/>
                                        <p:tgtEl>
                                          <p:spTgt spid="44"/>
                                        </p:tgtEl>
                                        <p:attrNameLst>
                                          <p:attrName>ppt_h</p:attrName>
                                        </p:attrNameLst>
                                      </p:cBhvr>
                                      <p:tavLst>
                                        <p:tav tm="0">
                                          <p:val>
                                            <p:fltVal val="0"/>
                                          </p:val>
                                        </p:tav>
                                        <p:tav tm="100000">
                                          <p:val>
                                            <p:strVal val="#ppt_h"/>
                                          </p:val>
                                        </p:tav>
                                      </p:tavLst>
                                    </p:anim>
                                    <p:animEffect transition="in" filter="fade">
                                      <p:cBhvr>
                                        <p:cTn id="116" dur="750"/>
                                        <p:tgtEl>
                                          <p:spTgt spid="44"/>
                                        </p:tgtEl>
                                      </p:cBhvr>
                                    </p:animEffect>
                                    <p:anim calcmode="lin" valueType="num">
                                      <p:cBhvr>
                                        <p:cTn id="117" dur="750" fill="hold"/>
                                        <p:tgtEl>
                                          <p:spTgt spid="44"/>
                                        </p:tgtEl>
                                        <p:attrNameLst>
                                          <p:attrName>ppt_x</p:attrName>
                                        </p:attrNameLst>
                                      </p:cBhvr>
                                      <p:tavLst>
                                        <p:tav tm="0">
                                          <p:val>
                                            <p:fltVal val="0.5"/>
                                          </p:val>
                                        </p:tav>
                                        <p:tav tm="100000">
                                          <p:val>
                                            <p:strVal val="#ppt_x"/>
                                          </p:val>
                                        </p:tav>
                                      </p:tavLst>
                                    </p:anim>
                                    <p:anim calcmode="lin" valueType="num">
                                      <p:cBhvr>
                                        <p:cTn id="118" dur="750" fill="hold"/>
                                        <p:tgtEl>
                                          <p:spTgt spid="44"/>
                                        </p:tgtEl>
                                        <p:attrNameLst>
                                          <p:attrName>ppt_y</p:attrName>
                                        </p:attrNameLst>
                                      </p:cBhvr>
                                      <p:tavLst>
                                        <p:tav tm="0">
                                          <p:val>
                                            <p:fltVal val="0.5"/>
                                          </p:val>
                                        </p:tav>
                                        <p:tav tm="100000">
                                          <p:val>
                                            <p:strVal val="#ppt_y"/>
                                          </p:val>
                                        </p:tav>
                                      </p:tavLst>
                                    </p:anim>
                                  </p:childTnLst>
                                </p:cTn>
                              </p:par>
                            </p:childTnLst>
                          </p:cTn>
                        </p:par>
                        <p:par>
                          <p:cTn id="119" fill="hold">
                            <p:stCondLst>
                              <p:cond delay="2000"/>
                            </p:stCondLst>
                            <p:childTnLst>
                              <p:par>
                                <p:cTn id="120" presetID="53" presetClass="entr" presetSubtype="528" fill="hold" nodeType="afterEffect">
                                  <p:stCondLst>
                                    <p:cond delay="0"/>
                                  </p:stCondLst>
                                  <p:childTnLst>
                                    <p:set>
                                      <p:cBhvr>
                                        <p:cTn id="121" dur="1" fill="hold">
                                          <p:stCondLst>
                                            <p:cond delay="0"/>
                                          </p:stCondLst>
                                        </p:cTn>
                                        <p:tgtEl>
                                          <p:spTgt spid="3"/>
                                        </p:tgtEl>
                                        <p:attrNameLst>
                                          <p:attrName>style.visibility</p:attrName>
                                        </p:attrNameLst>
                                      </p:cBhvr>
                                      <p:to>
                                        <p:strVal val="visible"/>
                                      </p:to>
                                    </p:set>
                                    <p:anim calcmode="lin" valueType="num">
                                      <p:cBhvr>
                                        <p:cTn id="122" dur="1500" fill="hold"/>
                                        <p:tgtEl>
                                          <p:spTgt spid="3"/>
                                        </p:tgtEl>
                                        <p:attrNameLst>
                                          <p:attrName>ppt_w</p:attrName>
                                        </p:attrNameLst>
                                      </p:cBhvr>
                                      <p:tavLst>
                                        <p:tav tm="0">
                                          <p:val>
                                            <p:fltVal val="0"/>
                                          </p:val>
                                        </p:tav>
                                        <p:tav tm="100000">
                                          <p:val>
                                            <p:strVal val="#ppt_w"/>
                                          </p:val>
                                        </p:tav>
                                      </p:tavLst>
                                    </p:anim>
                                    <p:anim calcmode="lin" valueType="num">
                                      <p:cBhvr>
                                        <p:cTn id="123" dur="1500" fill="hold"/>
                                        <p:tgtEl>
                                          <p:spTgt spid="3"/>
                                        </p:tgtEl>
                                        <p:attrNameLst>
                                          <p:attrName>ppt_h</p:attrName>
                                        </p:attrNameLst>
                                      </p:cBhvr>
                                      <p:tavLst>
                                        <p:tav tm="0">
                                          <p:val>
                                            <p:fltVal val="0"/>
                                          </p:val>
                                        </p:tav>
                                        <p:tav tm="100000">
                                          <p:val>
                                            <p:strVal val="#ppt_h"/>
                                          </p:val>
                                        </p:tav>
                                      </p:tavLst>
                                    </p:anim>
                                    <p:animEffect transition="in" filter="fade">
                                      <p:cBhvr>
                                        <p:cTn id="124" dur="1500"/>
                                        <p:tgtEl>
                                          <p:spTgt spid="3"/>
                                        </p:tgtEl>
                                      </p:cBhvr>
                                    </p:animEffect>
                                    <p:anim calcmode="lin" valueType="num">
                                      <p:cBhvr>
                                        <p:cTn id="125" dur="1500" fill="hold"/>
                                        <p:tgtEl>
                                          <p:spTgt spid="3"/>
                                        </p:tgtEl>
                                        <p:attrNameLst>
                                          <p:attrName>ppt_x</p:attrName>
                                        </p:attrNameLst>
                                      </p:cBhvr>
                                      <p:tavLst>
                                        <p:tav tm="0">
                                          <p:val>
                                            <p:fltVal val="0.5"/>
                                          </p:val>
                                        </p:tav>
                                        <p:tav tm="100000">
                                          <p:val>
                                            <p:strVal val="#ppt_x"/>
                                          </p:val>
                                        </p:tav>
                                      </p:tavLst>
                                    </p:anim>
                                    <p:anim calcmode="lin" valueType="num">
                                      <p:cBhvr>
                                        <p:cTn id="126" dur="1500" fill="hold"/>
                                        <p:tgtEl>
                                          <p:spTgt spid="3"/>
                                        </p:tgtEl>
                                        <p:attrNameLst>
                                          <p:attrName>ppt_y</p:attrName>
                                        </p:attrNameLst>
                                      </p:cBhvr>
                                      <p:tavLst>
                                        <p:tav tm="0">
                                          <p:val>
                                            <p:fltVal val="0.5"/>
                                          </p:val>
                                        </p:tav>
                                        <p:tav tm="100000">
                                          <p:val>
                                            <p:strVal val="#ppt_y"/>
                                          </p:val>
                                        </p:tav>
                                      </p:tavLst>
                                    </p:anim>
                                  </p:childTnLst>
                                </p:cTn>
                              </p:par>
                              <p:par>
                                <p:cTn id="127" presetID="30" presetClass="entr" presetSubtype="0" fill="hold" nodeType="withEffect">
                                  <p:stCondLst>
                                    <p:cond delay="0"/>
                                  </p:stCondLst>
                                  <p:childTnLst>
                                    <p:set>
                                      <p:cBhvr>
                                        <p:cTn id="128" dur="1" fill="hold">
                                          <p:stCondLst>
                                            <p:cond delay="0"/>
                                          </p:stCondLst>
                                        </p:cTn>
                                        <p:tgtEl>
                                          <p:spTgt spid="3"/>
                                        </p:tgtEl>
                                        <p:attrNameLst>
                                          <p:attrName>style.visibility</p:attrName>
                                        </p:attrNameLst>
                                      </p:cBhvr>
                                      <p:to>
                                        <p:strVal val="visible"/>
                                      </p:to>
                                    </p:set>
                                    <p:animEffect transition="in" filter="fade">
                                      <p:cBhvr>
                                        <p:cTn id="129" dur="800" decel="100000"/>
                                        <p:tgtEl>
                                          <p:spTgt spid="3"/>
                                        </p:tgtEl>
                                      </p:cBhvr>
                                    </p:animEffect>
                                    <p:anim calcmode="lin" valueType="num">
                                      <p:cBhvr>
                                        <p:cTn id="130" dur="800" decel="100000" fill="hold"/>
                                        <p:tgtEl>
                                          <p:spTgt spid="3"/>
                                        </p:tgtEl>
                                        <p:attrNameLst>
                                          <p:attrName>style.rotation</p:attrName>
                                        </p:attrNameLst>
                                      </p:cBhvr>
                                      <p:tavLst>
                                        <p:tav tm="0">
                                          <p:val>
                                            <p:fltVal val="-90"/>
                                          </p:val>
                                        </p:tav>
                                        <p:tav tm="100000">
                                          <p:val>
                                            <p:fltVal val="0"/>
                                          </p:val>
                                        </p:tav>
                                      </p:tavLst>
                                    </p:anim>
                                    <p:anim calcmode="lin" valueType="num">
                                      <p:cBhvr>
                                        <p:cTn id="131" dur="800" decel="100000" fill="hold"/>
                                        <p:tgtEl>
                                          <p:spTgt spid="3"/>
                                        </p:tgtEl>
                                        <p:attrNameLst>
                                          <p:attrName>ppt_x</p:attrName>
                                        </p:attrNameLst>
                                      </p:cBhvr>
                                      <p:tavLst>
                                        <p:tav tm="0">
                                          <p:val>
                                            <p:strVal val="#ppt_x+0.4"/>
                                          </p:val>
                                        </p:tav>
                                        <p:tav tm="100000">
                                          <p:val>
                                            <p:strVal val="#ppt_x-0.05"/>
                                          </p:val>
                                        </p:tav>
                                      </p:tavLst>
                                    </p:anim>
                                    <p:anim calcmode="lin" valueType="num">
                                      <p:cBhvr>
                                        <p:cTn id="132" dur="800" decel="100000" fill="hold"/>
                                        <p:tgtEl>
                                          <p:spTgt spid="3"/>
                                        </p:tgtEl>
                                        <p:attrNameLst>
                                          <p:attrName>ppt_y</p:attrName>
                                        </p:attrNameLst>
                                      </p:cBhvr>
                                      <p:tavLst>
                                        <p:tav tm="0">
                                          <p:val>
                                            <p:strVal val="#ppt_y-0.4"/>
                                          </p:val>
                                        </p:tav>
                                        <p:tav tm="100000">
                                          <p:val>
                                            <p:strVal val="#ppt_y+0.1"/>
                                          </p:val>
                                        </p:tav>
                                      </p:tavLst>
                                    </p:anim>
                                    <p:anim calcmode="lin" valueType="num">
                                      <p:cBhvr>
                                        <p:cTn id="133"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34"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046984" y="-26377"/>
            <a:ext cx="3050033" cy="1162315"/>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416" y="3241231"/>
            <a:ext cx="1867907" cy="1432868"/>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14491" y="3315392"/>
            <a:ext cx="1918674" cy="1432867"/>
          </a:xfrm>
          <a:prstGeom prst="rect">
            <a:avLst/>
          </a:prstGeom>
        </p:spPr>
      </p:pic>
      <p:pic>
        <p:nvPicPr>
          <p:cNvPr id="10" name="圆角矩形 45"/>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0568" y="1189276"/>
            <a:ext cx="7662862" cy="2200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74643" y="631891"/>
            <a:ext cx="3394711" cy="622013"/>
          </a:xfrm>
          <a:prstGeom prst="rect">
            <a:avLst/>
          </a:prstGeom>
        </p:spPr>
      </p:pic>
      <p:pic>
        <p:nvPicPr>
          <p:cNvPr id="14"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60410" y="-69714"/>
            <a:ext cx="1263158" cy="1248109"/>
          </a:xfrm>
          <a:prstGeom prst="rect">
            <a:avLst/>
          </a:prstGeom>
        </p:spPr>
      </p:pic>
      <p:pic>
        <p:nvPicPr>
          <p:cNvPr id="16" name="Picture 15"/>
          <p:cNvPicPr>
            <a:picLocks noChangeAspect="1"/>
          </p:cNvPicPr>
          <p:nvPr/>
        </p:nvPicPr>
        <p:blipFill>
          <a:blip r:embed="rId9">
            <a:extLst>
              <a:ext uri="{BEBA8EAE-BF5A-486C-A8C5-ECC9F3942E4B}">
                <a14:imgProps xmlns:a14="http://schemas.microsoft.com/office/drawing/2010/main">
                  <a14:imgLayer r:embed="rId10">
                    <a14:imgEffect>
                      <a14:backgroundRemoval t="0" b="97458" l="9746" r="94492">
                        <a14:foregroundMark x1="46610" y1="46186" x2="46610" y2="46186"/>
                        <a14:foregroundMark x1="41525" y1="44915" x2="41525" y2="44915"/>
                        <a14:foregroundMark x1="36017" y1="47034" x2="36017" y2="47034"/>
                        <a14:foregroundMark x1="43644" y1="63559" x2="43644" y2="63559"/>
                        <a14:foregroundMark x1="43220" y1="66949" x2="43220" y2="66949"/>
                        <a14:foregroundMark x1="58898" y1="63559" x2="58898" y2="63559"/>
                        <a14:foregroundMark x1="61864" y1="54661" x2="61864" y2="54661"/>
                      </a14:backgroundRemoval>
                    </a14:imgEffect>
                  </a14:imgLayer>
                </a14:imgProps>
              </a:ext>
              <a:ext uri="{28A0092B-C50C-407E-A947-70E740481C1C}">
                <a14:useLocalDpi xmlns:a14="http://schemas.microsoft.com/office/drawing/2010/main" val="0"/>
              </a:ext>
            </a:extLst>
          </a:blip>
          <a:stretch>
            <a:fillRect/>
          </a:stretch>
        </p:blipFill>
        <p:spPr>
          <a:xfrm>
            <a:off x="7038589" y="2315922"/>
            <a:ext cx="2599428" cy="2599428"/>
          </a:xfrm>
          <a:prstGeom prst="rect">
            <a:avLst/>
          </a:prstGeom>
        </p:spPr>
      </p:pic>
    </p:spTree>
    <p:extLst>
      <p:ext uri="{BB962C8B-B14F-4D97-AF65-F5344CB8AC3E}">
        <p14:creationId xmlns:p14="http://schemas.microsoft.com/office/powerpoint/2010/main" val="34986052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52511"/>
            <a:ext cx="3895508" cy="2670604"/>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53814" y1="63973" x2="53814" y2="63973"/>
                        <a14:foregroundMark x1="50424" y1="70370" x2="50424" y2="70370"/>
                        <a14:foregroundMark x1="56356" y1="73401" x2="56356" y2="73401"/>
                        <a14:foregroundMark x1="62712" y1="76431" x2="62712" y2="76431"/>
                        <a14:foregroundMark x1="59746" y1="69024" x2="59746" y2="69024"/>
                        <a14:foregroundMark x1="57627" y1="65320" x2="57627" y2="65320"/>
                        <a14:foregroundMark x1="55508" y1="62290" x2="55508" y2="62290"/>
                        <a14:foregroundMark x1="38983" y1="65993" x2="38983" y2="65993"/>
                        <a14:foregroundMark x1="39407" y1="65993" x2="41949" y2="66667"/>
                        <a14:foregroundMark x1="52119" y1="50168" x2="52119" y2="50168"/>
                      </a14:backgroundRemoval>
                    </a14:imgEffect>
                  </a14:imgLayer>
                </a14:imgProps>
              </a:ext>
              <a:ext uri="{28A0092B-C50C-407E-A947-70E740481C1C}">
                <a14:useLocalDpi xmlns:a14="http://schemas.microsoft.com/office/drawing/2010/main" val="0"/>
              </a:ext>
            </a:extLst>
          </a:blip>
          <a:stretch>
            <a:fillRect/>
          </a:stretch>
        </p:blipFill>
        <p:spPr>
          <a:xfrm>
            <a:off x="6877346" y="2289854"/>
            <a:ext cx="2519787" cy="317108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圆角矩形 12"/>
          <p:cNvSpPr/>
          <p:nvPr/>
        </p:nvSpPr>
        <p:spPr>
          <a:xfrm>
            <a:off x="127555" y="788606"/>
            <a:ext cx="4270574" cy="4240594"/>
          </a:xfrm>
          <a:prstGeom prst="roundRect">
            <a:avLst/>
          </a:prstGeom>
          <a:pattFill prst="pct40">
            <a:fgClr>
              <a:srgbClr val="FBB1C7"/>
            </a:fgClr>
            <a:bgClr>
              <a:schemeClr val="bg1"/>
            </a:bgClr>
          </a:pattFill>
          <a:ln w="762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ea typeface="微软雅黑 Light" panose="020B0502040204020203" pitchFamily="34" charset="-122"/>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0"/>
            <a:ext cx="4640917" cy="5029200"/>
          </a:xfrm>
          <a:prstGeom prst="rect">
            <a:avLst/>
          </a:prstGeom>
        </p:spPr>
      </p:pic>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90558AD1-A6C5-483A-9F76-F731B2FB81C5}"/>
                  </a:ext>
                </a:extLst>
              </p14:cNvPr>
              <p14:cNvContentPartPr/>
              <p14:nvPr/>
            </p14:nvContentPartPr>
            <p14:xfrm>
              <a:off x="1086480" y="3515040"/>
              <a:ext cx="360" cy="20880"/>
            </p14:xfrm>
          </p:contentPart>
        </mc:Choice>
        <mc:Fallback xmlns="">
          <p:pic>
            <p:nvPicPr>
              <p:cNvPr id="2" name="Ink 1">
                <a:extLst>
                  <a:ext uri="{FF2B5EF4-FFF2-40B4-BE49-F238E27FC236}">
                    <a16:creationId xmlns:a16="http://schemas.microsoft.com/office/drawing/2014/main" id="{90558AD1-A6C5-483A-9F76-F731B2FB81C5}"/>
                  </a:ext>
                </a:extLst>
              </p:cNvPr>
              <p:cNvPicPr/>
              <p:nvPr/>
            </p:nvPicPr>
            <p:blipFill>
              <a:blip r:embed="rId5"/>
              <a:stretch>
                <a:fillRect/>
              </a:stretch>
            </p:blipFill>
            <p:spPr>
              <a:xfrm>
                <a:off x="1077120" y="3505680"/>
                <a:ext cx="19080" cy="39600"/>
              </a:xfrm>
              <a:prstGeom prst="rect">
                <a:avLst/>
              </a:prstGeom>
            </p:spPr>
          </p:pic>
        </mc:Fallback>
      </mc:AlternateContent>
    </p:spTree>
    <p:extLst>
      <p:ext uri="{BB962C8B-B14F-4D97-AF65-F5344CB8AC3E}">
        <p14:creationId xmlns:p14="http://schemas.microsoft.com/office/powerpoint/2010/main" val="28150679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500"/>
                                        <p:tgtEl>
                                          <p:spTgt spid="13"/>
                                        </p:tgtEl>
                                      </p:cBhvr>
                                    </p:animEffect>
                                  </p:childTnLst>
                                </p:cTn>
                              </p:par>
                            </p:childTnLst>
                          </p:cTn>
                        </p:par>
                        <p:par>
                          <p:cTn id="8" fill="hold">
                            <p:stCondLst>
                              <p:cond delay="500"/>
                            </p:stCondLst>
                            <p:childTnLst>
                              <p:par>
                                <p:cTn id="9" presetID="55"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
            <a:extLst>
              <a:ext uri="{FF2B5EF4-FFF2-40B4-BE49-F238E27FC236}">
                <a16:creationId xmlns:a16="http://schemas.microsoft.com/office/drawing/2014/main" id="{1C4B0130-C6B1-4CC7-8936-A2390627CA8A}"/>
              </a:ext>
            </a:extLst>
          </p:cNvPr>
          <p:cNvGrpSpPr/>
          <p:nvPr/>
        </p:nvGrpSpPr>
        <p:grpSpPr>
          <a:xfrm>
            <a:off x="-79623" y="0"/>
            <a:ext cx="9337924" cy="5245821"/>
            <a:chOff x="1987573" y="2811145"/>
            <a:chExt cx="3167875" cy="2507658"/>
          </a:xfrm>
        </p:grpSpPr>
        <p:sp>
          <p:nvSpPr>
            <p:cNvPr id="16" name="MH_SubTitle_1">
              <a:extLst>
                <a:ext uri="{FF2B5EF4-FFF2-40B4-BE49-F238E27FC236}">
                  <a16:creationId xmlns:a16="http://schemas.microsoft.com/office/drawing/2014/main" id="{241126EE-57D0-401D-986E-EC8C84FFE80E}"/>
                </a:ext>
              </a:extLst>
            </p:cNvPr>
            <p:cNvSpPr>
              <a:spLocks/>
            </p:cNvSpPr>
            <p:nvPr>
              <p:custDataLst>
                <p:tags r:id="rId1"/>
              </p:custDataLst>
            </p:nvPr>
          </p:nvSpPr>
          <p:spPr bwMode="auto">
            <a:xfrm>
              <a:off x="1987573" y="2811145"/>
              <a:ext cx="3167875" cy="2507658"/>
            </a:xfrm>
            <a:custGeom>
              <a:avLst/>
              <a:gdLst>
                <a:gd name="T0" fmla="*/ 61 w 931"/>
                <a:gd name="T1" fmla="*/ 248 h 253"/>
                <a:gd name="T2" fmla="*/ 140 w 931"/>
                <a:gd name="T3" fmla="*/ 245 h 253"/>
                <a:gd name="T4" fmla="*/ 566 w 931"/>
                <a:gd name="T5" fmla="*/ 245 h 253"/>
                <a:gd name="T6" fmla="*/ 910 w 931"/>
                <a:gd name="T7" fmla="*/ 235 h 253"/>
                <a:gd name="T8" fmla="*/ 906 w 931"/>
                <a:gd name="T9" fmla="*/ 15 h 253"/>
                <a:gd name="T10" fmla="*/ 744 w 931"/>
                <a:gd name="T11" fmla="*/ 9 h 253"/>
                <a:gd name="T12" fmla="*/ 576 w 931"/>
                <a:gd name="T13" fmla="*/ 5 h 253"/>
                <a:gd name="T14" fmla="*/ 258 w 931"/>
                <a:gd name="T15" fmla="*/ 5 h 253"/>
                <a:gd name="T16" fmla="*/ 86 w 931"/>
                <a:gd name="T17" fmla="*/ 16 h 253"/>
                <a:gd name="T18" fmla="*/ 12 w 931"/>
                <a:gd name="T19" fmla="*/ 27 h 253"/>
                <a:gd name="T20" fmla="*/ 10 w 931"/>
                <a:gd name="T21" fmla="*/ 97 h 253"/>
                <a:gd name="T22" fmla="*/ 13 w 931"/>
                <a:gd name="T23" fmla="*/ 210 h 253"/>
                <a:gd name="T24" fmla="*/ 61 w 931"/>
                <a:gd name="T25" fmla="*/ 248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1" h="253">
                  <a:moveTo>
                    <a:pt x="61" y="248"/>
                  </a:moveTo>
                  <a:cubicBezTo>
                    <a:pt x="88" y="248"/>
                    <a:pt x="115" y="246"/>
                    <a:pt x="140" y="245"/>
                  </a:cubicBezTo>
                  <a:cubicBezTo>
                    <a:pt x="281" y="238"/>
                    <a:pt x="423" y="245"/>
                    <a:pt x="566" y="245"/>
                  </a:cubicBezTo>
                  <a:cubicBezTo>
                    <a:pt x="683" y="245"/>
                    <a:pt x="798" y="253"/>
                    <a:pt x="910" y="235"/>
                  </a:cubicBezTo>
                  <a:cubicBezTo>
                    <a:pt x="907" y="171"/>
                    <a:pt x="931" y="75"/>
                    <a:pt x="906" y="15"/>
                  </a:cubicBezTo>
                  <a:cubicBezTo>
                    <a:pt x="852" y="15"/>
                    <a:pt x="798" y="11"/>
                    <a:pt x="744" y="9"/>
                  </a:cubicBezTo>
                  <a:cubicBezTo>
                    <a:pt x="690" y="6"/>
                    <a:pt x="630" y="8"/>
                    <a:pt x="576" y="5"/>
                  </a:cubicBezTo>
                  <a:cubicBezTo>
                    <a:pt x="468" y="1"/>
                    <a:pt x="366" y="0"/>
                    <a:pt x="258" y="5"/>
                  </a:cubicBezTo>
                  <a:cubicBezTo>
                    <a:pt x="201" y="8"/>
                    <a:pt x="143" y="11"/>
                    <a:pt x="86" y="16"/>
                  </a:cubicBezTo>
                  <a:cubicBezTo>
                    <a:pt x="71" y="18"/>
                    <a:pt x="22" y="16"/>
                    <a:pt x="12" y="27"/>
                  </a:cubicBezTo>
                  <a:cubicBezTo>
                    <a:pt x="0" y="40"/>
                    <a:pt x="10" y="81"/>
                    <a:pt x="10" y="97"/>
                  </a:cubicBezTo>
                  <a:cubicBezTo>
                    <a:pt x="10" y="135"/>
                    <a:pt x="5" y="173"/>
                    <a:pt x="13" y="210"/>
                  </a:cubicBezTo>
                  <a:cubicBezTo>
                    <a:pt x="21" y="243"/>
                    <a:pt x="26" y="248"/>
                    <a:pt x="61" y="248"/>
                  </a:cubicBezTo>
                  <a:close/>
                </a:path>
              </a:pathLst>
            </a:custGeom>
            <a:solidFill>
              <a:schemeClr val="bg1"/>
            </a:solidFill>
            <a:ln w="15875" cap="flat">
              <a:solidFill>
                <a:schemeClr val="accent1">
                  <a:lumMod val="50000"/>
                </a:schemeClr>
              </a:solidFill>
              <a:prstDash val="solid"/>
              <a:miter lim="800000"/>
              <a:headEnd/>
              <a:tailEnd/>
            </a:ln>
          </p:spPr>
          <p:txBody>
            <a:bodyPr anchor="ctr">
              <a:normAutofit/>
            </a:bodyPr>
            <a:lstStyle/>
            <a:p>
              <a:pPr algn="ctr" defTabSz="342900">
                <a:defRPr/>
              </a:pPr>
              <a:endParaRPr lang="zh-CN" altLang="en-US" sz="2100" dirty="0">
                <a:solidFill>
                  <a:srgbClr val="E53238">
                    <a:lumMod val="50000"/>
                  </a:srgbClr>
                </a:solidFill>
                <a:latin typeface="Calibri" panose="020F0502020204030204" pitchFamily="34" charset="0"/>
                <a:ea typeface="字魂36号-正文宋楷" panose="02000000000000000000" pitchFamily="2" charset="-122"/>
                <a:cs typeface="Calibri" panose="020F0502020204030204" pitchFamily="34" charset="0"/>
              </a:endParaRPr>
            </a:p>
          </p:txBody>
        </p:sp>
        <p:sp>
          <p:nvSpPr>
            <p:cNvPr id="17" name="MH_Other_2">
              <a:extLst>
                <a:ext uri="{FF2B5EF4-FFF2-40B4-BE49-F238E27FC236}">
                  <a16:creationId xmlns:a16="http://schemas.microsoft.com/office/drawing/2014/main" id="{3EA906DE-232E-471C-BD68-6EA74FC3B04E}"/>
                </a:ext>
              </a:extLst>
            </p:cNvPr>
            <p:cNvSpPr>
              <a:spLocks/>
            </p:cNvSpPr>
            <p:nvPr>
              <p:custDataLst>
                <p:tags r:id="rId2"/>
              </p:custDataLst>
            </p:nvPr>
          </p:nvSpPr>
          <p:spPr bwMode="auto">
            <a:xfrm>
              <a:off x="2032065" y="2847659"/>
              <a:ext cx="3066166" cy="2379762"/>
            </a:xfrm>
            <a:custGeom>
              <a:avLst/>
              <a:gdLst>
                <a:gd name="T0" fmla="*/ 217439 w 3308350"/>
                <a:gd name="T1" fmla="*/ 70544 h 847726"/>
                <a:gd name="T2" fmla="*/ 38765 w 3308350"/>
                <a:gd name="T3" fmla="*/ 69933 h 847726"/>
                <a:gd name="T4" fmla="*/ 13341 w 3308350"/>
                <a:gd name="T5" fmla="*/ 68710 h 847726"/>
                <a:gd name="T6" fmla="*/ 13027 w 3308350"/>
                <a:gd name="T7" fmla="*/ 69943 h 847726"/>
                <a:gd name="T8" fmla="*/ 238348 w 3308350"/>
                <a:gd name="T9" fmla="*/ 70277 h 847726"/>
                <a:gd name="T10" fmla="*/ 212370 w 3308350"/>
                <a:gd name="T11" fmla="*/ 69608 h 847726"/>
                <a:gd name="T12" fmla="*/ 199312 w 3308350"/>
                <a:gd name="T13" fmla="*/ 69015 h 847726"/>
                <a:gd name="T14" fmla="*/ 177160 w 3308350"/>
                <a:gd name="T15" fmla="*/ 68403 h 847726"/>
                <a:gd name="T16" fmla="*/ 177160 w 3308350"/>
                <a:gd name="T17" fmla="*/ 68403 h 847726"/>
                <a:gd name="T18" fmla="*/ 168726 w 3308350"/>
                <a:gd name="T19" fmla="*/ 69875 h 847726"/>
                <a:gd name="T20" fmla="*/ 159344 w 3308350"/>
                <a:gd name="T21" fmla="*/ 69286 h 847726"/>
                <a:gd name="T22" fmla="*/ 131767 w 3308350"/>
                <a:gd name="T23" fmla="*/ 68001 h 847726"/>
                <a:gd name="T24" fmla="*/ 52142 w 3308350"/>
                <a:gd name="T25" fmla="*/ 68001 h 847726"/>
                <a:gd name="T26" fmla="*/ 52142 w 3308350"/>
                <a:gd name="T27" fmla="*/ 68001 h 847726"/>
                <a:gd name="T28" fmla="*/ 243340 w 3308350"/>
                <a:gd name="T29" fmla="*/ 68345 h 847726"/>
                <a:gd name="T30" fmla="*/ 97101 w 3308350"/>
                <a:gd name="T31" fmla="*/ 69340 h 847726"/>
                <a:gd name="T32" fmla="*/ 78655 w 3308350"/>
                <a:gd name="T33" fmla="*/ 69340 h 847726"/>
                <a:gd name="T34" fmla="*/ 145890 w 3308350"/>
                <a:gd name="T35" fmla="*/ 69902 h 847726"/>
                <a:gd name="T36" fmla="*/ 118057 w 3308350"/>
                <a:gd name="T37" fmla="*/ 68286 h 847726"/>
                <a:gd name="T38" fmla="*/ 65278 w 3308350"/>
                <a:gd name="T39" fmla="*/ 67332 h 847726"/>
                <a:gd name="T40" fmla="*/ 57132 w 3308350"/>
                <a:gd name="T41" fmla="*/ 68286 h 847726"/>
                <a:gd name="T42" fmla="*/ 83723 w 3308350"/>
                <a:gd name="T43" fmla="*/ 68626 h 847726"/>
                <a:gd name="T44" fmla="*/ 9051 w 3308350"/>
                <a:gd name="T45" fmla="*/ 69247 h 847726"/>
                <a:gd name="T46" fmla="*/ 1154 w 3308350"/>
                <a:gd name="T47" fmla="*/ 48591 h 847726"/>
                <a:gd name="T48" fmla="*/ 1154 w 3308350"/>
                <a:gd name="T49" fmla="*/ 48591 h 847726"/>
                <a:gd name="T50" fmla="*/ 272142 w 3308350"/>
                <a:gd name="T51" fmla="*/ 46420 h 847726"/>
                <a:gd name="T52" fmla="*/ 528 w 3308350"/>
                <a:gd name="T53" fmla="*/ 44203 h 847726"/>
                <a:gd name="T54" fmla="*/ 273350 w 3308350"/>
                <a:gd name="T55" fmla="*/ 42033 h 847726"/>
                <a:gd name="T56" fmla="*/ 2186 w 3308350"/>
                <a:gd name="T57" fmla="*/ 22316 h 847726"/>
                <a:gd name="T58" fmla="*/ 905 w 3308350"/>
                <a:gd name="T59" fmla="*/ 27990 h 847726"/>
                <a:gd name="T60" fmla="*/ 274895 w 3308350"/>
                <a:gd name="T61" fmla="*/ 25150 h 847726"/>
                <a:gd name="T62" fmla="*/ 273972 w 3308350"/>
                <a:gd name="T63" fmla="*/ 18791 h 847726"/>
                <a:gd name="T64" fmla="*/ 940 w 3308350"/>
                <a:gd name="T65" fmla="*/ 17804 h 847726"/>
                <a:gd name="T66" fmla="*/ 270850 w 3308350"/>
                <a:gd name="T67" fmla="*/ 5489 h 847726"/>
                <a:gd name="T68" fmla="*/ 270850 w 3308350"/>
                <a:gd name="T69" fmla="*/ 5489 h 847726"/>
                <a:gd name="T70" fmla="*/ 5277 w 3308350"/>
                <a:gd name="T71" fmla="*/ 6727 h 847726"/>
                <a:gd name="T72" fmla="*/ 267142 w 3308350"/>
                <a:gd name="T73" fmla="*/ 5756 h 847726"/>
                <a:gd name="T74" fmla="*/ 27420 w 3308350"/>
                <a:gd name="T75" fmla="*/ 5444 h 847726"/>
                <a:gd name="T76" fmla="*/ 27420 w 3308350"/>
                <a:gd name="T77" fmla="*/ 3883 h 847726"/>
                <a:gd name="T78" fmla="*/ 244952 w 3308350"/>
                <a:gd name="T79" fmla="*/ 5131 h 847726"/>
                <a:gd name="T80" fmla="*/ 241127 w 3308350"/>
                <a:gd name="T81" fmla="*/ 3883 h 847726"/>
                <a:gd name="T82" fmla="*/ 40921 w 3308350"/>
                <a:gd name="T83" fmla="*/ 4194 h 847726"/>
                <a:gd name="T84" fmla="*/ 205605 w 3308350"/>
                <a:gd name="T85" fmla="*/ 2008 h 847726"/>
                <a:gd name="T86" fmla="*/ 204984 w 3308350"/>
                <a:gd name="T87" fmla="*/ 2650 h 847726"/>
                <a:gd name="T88" fmla="*/ 58434 w 3308350"/>
                <a:gd name="T89" fmla="*/ 2907 h 847726"/>
                <a:gd name="T90" fmla="*/ 46189 w 3308350"/>
                <a:gd name="T91" fmla="*/ 5087 h 847726"/>
                <a:gd name="T92" fmla="*/ 222429 w 3308350"/>
                <a:gd name="T93" fmla="*/ 2249 h 847726"/>
                <a:gd name="T94" fmla="*/ 218983 w 3308350"/>
                <a:gd name="T95" fmla="*/ 3213 h 847726"/>
                <a:gd name="T96" fmla="*/ 185843 w 3308350"/>
                <a:gd name="T97" fmla="*/ 3213 h 847726"/>
                <a:gd name="T98" fmla="*/ 201159 w 3308350"/>
                <a:gd name="T99" fmla="*/ 3246 h 847726"/>
                <a:gd name="T100" fmla="*/ 171812 w 3308350"/>
                <a:gd name="T101" fmla="*/ 1383 h 847726"/>
                <a:gd name="T102" fmla="*/ 164884 w 3308350"/>
                <a:gd name="T103" fmla="*/ 2008 h 847726"/>
                <a:gd name="T104" fmla="*/ 80575 w 3308350"/>
                <a:gd name="T105" fmla="*/ 3614 h 847726"/>
                <a:gd name="T106" fmla="*/ 160527 w 3308350"/>
                <a:gd name="T107" fmla="*/ 1355 h 847726"/>
                <a:gd name="T108" fmla="*/ 105830 w 3308350"/>
                <a:gd name="T109" fmla="*/ 401 h 847726"/>
                <a:gd name="T110" fmla="*/ 105830 w 3308350"/>
                <a:gd name="T111" fmla="*/ 401 h 847726"/>
                <a:gd name="T112" fmla="*/ 85880 w 3308350"/>
                <a:gd name="T113" fmla="*/ 1355 h 847726"/>
                <a:gd name="T114" fmla="*/ 138371 w 3308350"/>
                <a:gd name="T115" fmla="*/ 1590 h 847726"/>
                <a:gd name="T116" fmla="*/ 134048 w 3308350"/>
                <a:gd name="T117" fmla="*/ 2276 h 847726"/>
                <a:gd name="T118" fmla="*/ 119325 w 3308350"/>
                <a:gd name="T119" fmla="*/ 1338 h 847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308350" h="847726">
                  <a:moveTo>
                    <a:pt x="2609389" y="817563"/>
                  </a:moveTo>
                  <a:cubicBezTo>
                    <a:pt x="2613127" y="817563"/>
                    <a:pt x="2613127" y="817563"/>
                    <a:pt x="2616866" y="817563"/>
                  </a:cubicBezTo>
                  <a:cubicBezTo>
                    <a:pt x="2646772" y="817563"/>
                    <a:pt x="2676679" y="817563"/>
                    <a:pt x="2710324" y="817563"/>
                  </a:cubicBezTo>
                  <a:cubicBezTo>
                    <a:pt x="2714062" y="817563"/>
                    <a:pt x="2717800" y="821373"/>
                    <a:pt x="2717800" y="825183"/>
                  </a:cubicBezTo>
                  <a:cubicBezTo>
                    <a:pt x="2717800" y="828993"/>
                    <a:pt x="2714062" y="836613"/>
                    <a:pt x="2710324" y="836613"/>
                  </a:cubicBezTo>
                  <a:cubicBezTo>
                    <a:pt x="2676679" y="836613"/>
                    <a:pt x="2646772" y="836613"/>
                    <a:pt x="2616866" y="836613"/>
                  </a:cubicBezTo>
                  <a:cubicBezTo>
                    <a:pt x="2613127" y="836613"/>
                    <a:pt x="2613127" y="836613"/>
                    <a:pt x="2609389" y="836613"/>
                  </a:cubicBezTo>
                  <a:cubicBezTo>
                    <a:pt x="2605651" y="836613"/>
                    <a:pt x="2601912" y="832803"/>
                    <a:pt x="2601912" y="825183"/>
                  </a:cubicBezTo>
                  <a:cubicBezTo>
                    <a:pt x="2601912" y="821373"/>
                    <a:pt x="2605651" y="817563"/>
                    <a:pt x="2609389" y="817563"/>
                  </a:cubicBezTo>
                  <a:close/>
                  <a:moveTo>
                    <a:pt x="466526" y="814842"/>
                  </a:moveTo>
                  <a:cubicBezTo>
                    <a:pt x="470296" y="811213"/>
                    <a:pt x="474067" y="818470"/>
                    <a:pt x="474067" y="822099"/>
                  </a:cubicBezTo>
                  <a:cubicBezTo>
                    <a:pt x="477837" y="825728"/>
                    <a:pt x="470296" y="829356"/>
                    <a:pt x="466526" y="829356"/>
                  </a:cubicBezTo>
                  <a:cubicBezTo>
                    <a:pt x="436363" y="832985"/>
                    <a:pt x="402431" y="832985"/>
                    <a:pt x="368498" y="836613"/>
                  </a:cubicBezTo>
                  <a:cubicBezTo>
                    <a:pt x="360957" y="836613"/>
                    <a:pt x="357187" y="832985"/>
                    <a:pt x="357187" y="825728"/>
                  </a:cubicBezTo>
                  <a:cubicBezTo>
                    <a:pt x="357187" y="822099"/>
                    <a:pt x="360957" y="818470"/>
                    <a:pt x="368498" y="818470"/>
                  </a:cubicBezTo>
                  <a:cubicBezTo>
                    <a:pt x="402431" y="814842"/>
                    <a:pt x="432593" y="814842"/>
                    <a:pt x="466526" y="814842"/>
                  </a:cubicBezTo>
                  <a:close/>
                  <a:moveTo>
                    <a:pt x="155360" y="814408"/>
                  </a:moveTo>
                  <a:cubicBezTo>
                    <a:pt x="156776" y="813039"/>
                    <a:pt x="158664" y="813039"/>
                    <a:pt x="160552" y="814865"/>
                  </a:cubicBezTo>
                  <a:cubicBezTo>
                    <a:pt x="171879" y="814865"/>
                    <a:pt x="183206" y="818516"/>
                    <a:pt x="198309" y="818516"/>
                  </a:cubicBezTo>
                  <a:cubicBezTo>
                    <a:pt x="224738" y="822167"/>
                    <a:pt x="251168" y="825818"/>
                    <a:pt x="281374" y="829470"/>
                  </a:cubicBezTo>
                  <a:cubicBezTo>
                    <a:pt x="285149" y="829470"/>
                    <a:pt x="288925" y="833121"/>
                    <a:pt x="285149" y="836772"/>
                  </a:cubicBezTo>
                  <a:cubicBezTo>
                    <a:pt x="285149" y="844075"/>
                    <a:pt x="281374" y="847726"/>
                    <a:pt x="277598" y="847726"/>
                  </a:cubicBezTo>
                  <a:cubicBezTo>
                    <a:pt x="251168" y="844075"/>
                    <a:pt x="224738" y="840424"/>
                    <a:pt x="194533" y="836772"/>
                  </a:cubicBezTo>
                  <a:cubicBezTo>
                    <a:pt x="179430" y="836772"/>
                    <a:pt x="168103" y="833121"/>
                    <a:pt x="156776" y="829470"/>
                  </a:cubicBezTo>
                  <a:cubicBezTo>
                    <a:pt x="153001" y="829470"/>
                    <a:pt x="149225" y="825818"/>
                    <a:pt x="153001" y="822167"/>
                  </a:cubicBezTo>
                  <a:cubicBezTo>
                    <a:pt x="153001" y="818516"/>
                    <a:pt x="153945" y="815777"/>
                    <a:pt x="155360" y="814408"/>
                  </a:cubicBezTo>
                  <a:close/>
                  <a:moveTo>
                    <a:pt x="2771314" y="814388"/>
                  </a:moveTo>
                  <a:cubicBezTo>
                    <a:pt x="2804959" y="814388"/>
                    <a:pt x="2834865" y="814388"/>
                    <a:pt x="2868510" y="814388"/>
                  </a:cubicBezTo>
                  <a:cubicBezTo>
                    <a:pt x="2872249" y="814388"/>
                    <a:pt x="2879725" y="818198"/>
                    <a:pt x="2879725" y="822008"/>
                  </a:cubicBezTo>
                  <a:cubicBezTo>
                    <a:pt x="2879725" y="825818"/>
                    <a:pt x="2875987" y="833438"/>
                    <a:pt x="2868510" y="833438"/>
                  </a:cubicBezTo>
                  <a:cubicBezTo>
                    <a:pt x="2838604" y="833438"/>
                    <a:pt x="2804959" y="833438"/>
                    <a:pt x="2771314" y="833438"/>
                  </a:cubicBezTo>
                  <a:cubicBezTo>
                    <a:pt x="2767576" y="833438"/>
                    <a:pt x="2763837" y="829628"/>
                    <a:pt x="2763837" y="825818"/>
                  </a:cubicBezTo>
                  <a:cubicBezTo>
                    <a:pt x="2763837" y="822008"/>
                    <a:pt x="2767576" y="814388"/>
                    <a:pt x="2771314" y="814388"/>
                  </a:cubicBezTo>
                  <a:close/>
                  <a:moveTo>
                    <a:pt x="2451202" y="814388"/>
                  </a:moveTo>
                  <a:cubicBezTo>
                    <a:pt x="2484847" y="818092"/>
                    <a:pt x="2514754" y="818092"/>
                    <a:pt x="2548399" y="818092"/>
                  </a:cubicBezTo>
                  <a:cubicBezTo>
                    <a:pt x="2552137" y="818092"/>
                    <a:pt x="2555875" y="821797"/>
                    <a:pt x="2555875" y="825501"/>
                  </a:cubicBezTo>
                  <a:cubicBezTo>
                    <a:pt x="2555875" y="832909"/>
                    <a:pt x="2552137" y="836613"/>
                    <a:pt x="2548399" y="836613"/>
                  </a:cubicBezTo>
                  <a:cubicBezTo>
                    <a:pt x="2514754" y="836613"/>
                    <a:pt x="2481109" y="836613"/>
                    <a:pt x="2451202" y="832909"/>
                  </a:cubicBezTo>
                  <a:cubicBezTo>
                    <a:pt x="2443726" y="832909"/>
                    <a:pt x="2439987" y="829205"/>
                    <a:pt x="2439987" y="825501"/>
                  </a:cubicBezTo>
                  <a:cubicBezTo>
                    <a:pt x="2439987" y="821797"/>
                    <a:pt x="2443726" y="814388"/>
                    <a:pt x="2451202" y="814388"/>
                  </a:cubicBezTo>
                  <a:close/>
                  <a:moveTo>
                    <a:pt x="2387498" y="811213"/>
                  </a:moveTo>
                  <a:cubicBezTo>
                    <a:pt x="2394975" y="811213"/>
                    <a:pt x="2398713" y="814842"/>
                    <a:pt x="2398713" y="818470"/>
                  </a:cubicBezTo>
                  <a:cubicBezTo>
                    <a:pt x="2398713" y="825728"/>
                    <a:pt x="2394975" y="829356"/>
                    <a:pt x="2391237" y="829356"/>
                  </a:cubicBezTo>
                  <a:cubicBezTo>
                    <a:pt x="2357592" y="832985"/>
                    <a:pt x="2323947" y="832985"/>
                    <a:pt x="2290302" y="836613"/>
                  </a:cubicBezTo>
                  <a:cubicBezTo>
                    <a:pt x="2286564" y="836613"/>
                    <a:pt x="2282825" y="832985"/>
                    <a:pt x="2282825" y="829356"/>
                  </a:cubicBezTo>
                  <a:cubicBezTo>
                    <a:pt x="2282825" y="822099"/>
                    <a:pt x="2286564" y="818470"/>
                    <a:pt x="2290302" y="818470"/>
                  </a:cubicBezTo>
                  <a:cubicBezTo>
                    <a:pt x="2323947" y="814842"/>
                    <a:pt x="2353853" y="814842"/>
                    <a:pt x="2387498" y="811213"/>
                  </a:cubicBezTo>
                  <a:close/>
                  <a:moveTo>
                    <a:pt x="2132115" y="811213"/>
                  </a:moveTo>
                  <a:cubicBezTo>
                    <a:pt x="2162022" y="811213"/>
                    <a:pt x="2195667" y="814917"/>
                    <a:pt x="2229312" y="814917"/>
                  </a:cubicBezTo>
                  <a:cubicBezTo>
                    <a:pt x="2233050" y="814917"/>
                    <a:pt x="2236788" y="818622"/>
                    <a:pt x="2236788" y="822326"/>
                  </a:cubicBezTo>
                  <a:cubicBezTo>
                    <a:pt x="2236788" y="829734"/>
                    <a:pt x="2233050" y="833438"/>
                    <a:pt x="2229312" y="833438"/>
                  </a:cubicBezTo>
                  <a:cubicBezTo>
                    <a:pt x="2195667" y="829734"/>
                    <a:pt x="2162022" y="829734"/>
                    <a:pt x="2128377" y="829734"/>
                  </a:cubicBezTo>
                  <a:cubicBezTo>
                    <a:pt x="2124639" y="829734"/>
                    <a:pt x="2120900" y="826030"/>
                    <a:pt x="2120900" y="822326"/>
                  </a:cubicBezTo>
                  <a:cubicBezTo>
                    <a:pt x="2120900" y="814917"/>
                    <a:pt x="2124639" y="811213"/>
                    <a:pt x="2132115" y="811213"/>
                  </a:cubicBezTo>
                  <a:close/>
                  <a:moveTo>
                    <a:pt x="1970286" y="811213"/>
                  </a:moveTo>
                  <a:cubicBezTo>
                    <a:pt x="1989138" y="811213"/>
                    <a:pt x="2011760" y="811213"/>
                    <a:pt x="2030611" y="811213"/>
                  </a:cubicBezTo>
                  <a:cubicBezTo>
                    <a:pt x="2041922" y="811213"/>
                    <a:pt x="2057003" y="811213"/>
                    <a:pt x="2068314" y="811213"/>
                  </a:cubicBezTo>
                  <a:cubicBezTo>
                    <a:pt x="2072085" y="811213"/>
                    <a:pt x="2079625" y="814706"/>
                    <a:pt x="2079625" y="821691"/>
                  </a:cubicBezTo>
                  <a:cubicBezTo>
                    <a:pt x="2079625" y="825184"/>
                    <a:pt x="2072085" y="828676"/>
                    <a:pt x="2068314" y="828676"/>
                  </a:cubicBezTo>
                  <a:cubicBezTo>
                    <a:pt x="2057003" y="828676"/>
                    <a:pt x="2041922" y="828676"/>
                    <a:pt x="2030611" y="828676"/>
                  </a:cubicBezTo>
                  <a:cubicBezTo>
                    <a:pt x="2011760" y="828676"/>
                    <a:pt x="1989138" y="828676"/>
                    <a:pt x="1970286" y="828676"/>
                  </a:cubicBezTo>
                  <a:cubicBezTo>
                    <a:pt x="1966516" y="828676"/>
                    <a:pt x="1958975" y="825184"/>
                    <a:pt x="1958975" y="821691"/>
                  </a:cubicBezTo>
                  <a:cubicBezTo>
                    <a:pt x="1958975" y="814706"/>
                    <a:pt x="1966516" y="811213"/>
                    <a:pt x="1970286" y="811213"/>
                  </a:cubicBezTo>
                  <a:close/>
                  <a:moveTo>
                    <a:pt x="1807804" y="811213"/>
                  </a:moveTo>
                  <a:cubicBezTo>
                    <a:pt x="1841910" y="811213"/>
                    <a:pt x="1876016" y="811213"/>
                    <a:pt x="1910121" y="811213"/>
                  </a:cubicBezTo>
                  <a:cubicBezTo>
                    <a:pt x="1913911" y="811213"/>
                    <a:pt x="1917700" y="814706"/>
                    <a:pt x="1917700" y="821691"/>
                  </a:cubicBezTo>
                  <a:cubicBezTo>
                    <a:pt x="1917700" y="825184"/>
                    <a:pt x="1913911" y="828676"/>
                    <a:pt x="1906332" y="828676"/>
                  </a:cubicBezTo>
                  <a:cubicBezTo>
                    <a:pt x="1876016" y="828676"/>
                    <a:pt x="1841910" y="828676"/>
                    <a:pt x="1807804" y="828676"/>
                  </a:cubicBezTo>
                  <a:cubicBezTo>
                    <a:pt x="1804015" y="828676"/>
                    <a:pt x="1800225" y="825184"/>
                    <a:pt x="1800225" y="818198"/>
                  </a:cubicBezTo>
                  <a:cubicBezTo>
                    <a:pt x="1800225" y="814706"/>
                    <a:pt x="1804015" y="811213"/>
                    <a:pt x="1807804" y="811213"/>
                  </a:cubicBezTo>
                  <a:close/>
                  <a:moveTo>
                    <a:pt x="1488613" y="806450"/>
                  </a:moveTo>
                  <a:cubicBezTo>
                    <a:pt x="1522259" y="806450"/>
                    <a:pt x="1555904" y="806450"/>
                    <a:pt x="1585810" y="806450"/>
                  </a:cubicBezTo>
                  <a:cubicBezTo>
                    <a:pt x="1593287" y="806450"/>
                    <a:pt x="1597025" y="810260"/>
                    <a:pt x="1597025" y="817880"/>
                  </a:cubicBezTo>
                  <a:cubicBezTo>
                    <a:pt x="1597025" y="821690"/>
                    <a:pt x="1593287" y="825500"/>
                    <a:pt x="1585810" y="825500"/>
                  </a:cubicBezTo>
                  <a:cubicBezTo>
                    <a:pt x="1552165" y="825500"/>
                    <a:pt x="1522259" y="825500"/>
                    <a:pt x="1488613" y="825500"/>
                  </a:cubicBezTo>
                  <a:cubicBezTo>
                    <a:pt x="1484875" y="825500"/>
                    <a:pt x="1481137" y="821690"/>
                    <a:pt x="1481137" y="814070"/>
                  </a:cubicBezTo>
                  <a:cubicBezTo>
                    <a:pt x="1481137" y="810260"/>
                    <a:pt x="1484875" y="806450"/>
                    <a:pt x="1488613" y="806450"/>
                  </a:cubicBezTo>
                  <a:close/>
                  <a:moveTo>
                    <a:pt x="627523" y="806450"/>
                  </a:moveTo>
                  <a:cubicBezTo>
                    <a:pt x="631262" y="806450"/>
                    <a:pt x="635000" y="810154"/>
                    <a:pt x="635000" y="813859"/>
                  </a:cubicBezTo>
                  <a:cubicBezTo>
                    <a:pt x="635000" y="821267"/>
                    <a:pt x="631262" y="824971"/>
                    <a:pt x="627523" y="824971"/>
                  </a:cubicBezTo>
                  <a:cubicBezTo>
                    <a:pt x="593878" y="824971"/>
                    <a:pt x="560233" y="824971"/>
                    <a:pt x="526589" y="828675"/>
                  </a:cubicBezTo>
                  <a:cubicBezTo>
                    <a:pt x="522850" y="828675"/>
                    <a:pt x="519112" y="824971"/>
                    <a:pt x="519112" y="817563"/>
                  </a:cubicBezTo>
                  <a:cubicBezTo>
                    <a:pt x="519112" y="813859"/>
                    <a:pt x="522850" y="810154"/>
                    <a:pt x="526589" y="810154"/>
                  </a:cubicBezTo>
                  <a:cubicBezTo>
                    <a:pt x="560233" y="806450"/>
                    <a:pt x="593878" y="806450"/>
                    <a:pt x="627523" y="806450"/>
                  </a:cubicBezTo>
                  <a:close/>
                  <a:moveTo>
                    <a:pt x="3030896" y="803275"/>
                  </a:moveTo>
                  <a:cubicBezTo>
                    <a:pt x="3034686" y="803275"/>
                    <a:pt x="3038475" y="806904"/>
                    <a:pt x="3038475" y="814161"/>
                  </a:cubicBezTo>
                  <a:cubicBezTo>
                    <a:pt x="3038475" y="817790"/>
                    <a:pt x="3034686" y="821418"/>
                    <a:pt x="3030896" y="821418"/>
                  </a:cubicBezTo>
                  <a:cubicBezTo>
                    <a:pt x="2996791" y="825047"/>
                    <a:pt x="2962685" y="825047"/>
                    <a:pt x="2932369" y="828675"/>
                  </a:cubicBezTo>
                  <a:cubicBezTo>
                    <a:pt x="2924790" y="828675"/>
                    <a:pt x="2921000" y="825047"/>
                    <a:pt x="2921000" y="821418"/>
                  </a:cubicBezTo>
                  <a:cubicBezTo>
                    <a:pt x="2921000" y="814161"/>
                    <a:pt x="2924790" y="810532"/>
                    <a:pt x="2928579" y="810532"/>
                  </a:cubicBezTo>
                  <a:cubicBezTo>
                    <a:pt x="2962685" y="810532"/>
                    <a:pt x="2996791" y="806904"/>
                    <a:pt x="3030896" y="803275"/>
                  </a:cubicBezTo>
                  <a:close/>
                  <a:moveTo>
                    <a:pt x="1168598" y="803275"/>
                  </a:moveTo>
                  <a:cubicBezTo>
                    <a:pt x="1202531" y="803275"/>
                    <a:pt x="1232693" y="803275"/>
                    <a:pt x="1266626" y="803275"/>
                  </a:cubicBezTo>
                  <a:cubicBezTo>
                    <a:pt x="1270396" y="803275"/>
                    <a:pt x="1277937" y="807085"/>
                    <a:pt x="1274167" y="814705"/>
                  </a:cubicBezTo>
                  <a:cubicBezTo>
                    <a:pt x="1274167" y="818515"/>
                    <a:pt x="1270396" y="822325"/>
                    <a:pt x="1266626" y="822325"/>
                  </a:cubicBezTo>
                  <a:cubicBezTo>
                    <a:pt x="1232693" y="822325"/>
                    <a:pt x="1202531" y="822325"/>
                    <a:pt x="1168598" y="822325"/>
                  </a:cubicBezTo>
                  <a:cubicBezTo>
                    <a:pt x="1161057" y="822325"/>
                    <a:pt x="1157287" y="818515"/>
                    <a:pt x="1157287" y="810895"/>
                  </a:cubicBezTo>
                  <a:cubicBezTo>
                    <a:pt x="1157287" y="807085"/>
                    <a:pt x="1161057" y="803275"/>
                    <a:pt x="1168598" y="803275"/>
                  </a:cubicBezTo>
                  <a:close/>
                  <a:moveTo>
                    <a:pt x="849415" y="803275"/>
                  </a:moveTo>
                  <a:cubicBezTo>
                    <a:pt x="879321" y="803275"/>
                    <a:pt x="912966" y="803275"/>
                    <a:pt x="946611" y="803275"/>
                  </a:cubicBezTo>
                  <a:cubicBezTo>
                    <a:pt x="950350" y="803275"/>
                    <a:pt x="954088" y="807085"/>
                    <a:pt x="954088" y="810895"/>
                  </a:cubicBezTo>
                  <a:cubicBezTo>
                    <a:pt x="954088" y="814705"/>
                    <a:pt x="950350" y="822325"/>
                    <a:pt x="946611" y="822325"/>
                  </a:cubicBezTo>
                  <a:cubicBezTo>
                    <a:pt x="912966" y="822325"/>
                    <a:pt x="879321" y="822325"/>
                    <a:pt x="849415" y="822325"/>
                  </a:cubicBezTo>
                  <a:cubicBezTo>
                    <a:pt x="841938" y="822325"/>
                    <a:pt x="838200" y="818515"/>
                    <a:pt x="838200" y="810895"/>
                  </a:cubicBezTo>
                  <a:cubicBezTo>
                    <a:pt x="838200" y="807085"/>
                    <a:pt x="841938" y="803275"/>
                    <a:pt x="849415" y="803275"/>
                  </a:cubicBezTo>
                  <a:close/>
                  <a:moveTo>
                    <a:pt x="1649669" y="798513"/>
                  </a:moveTo>
                  <a:cubicBezTo>
                    <a:pt x="1683774" y="806133"/>
                    <a:pt x="1717880" y="809943"/>
                    <a:pt x="1748196" y="817563"/>
                  </a:cubicBezTo>
                  <a:cubicBezTo>
                    <a:pt x="1751986" y="817563"/>
                    <a:pt x="1755775" y="825183"/>
                    <a:pt x="1755775" y="828993"/>
                  </a:cubicBezTo>
                  <a:cubicBezTo>
                    <a:pt x="1755775" y="832803"/>
                    <a:pt x="1751986" y="836613"/>
                    <a:pt x="1744407" y="836613"/>
                  </a:cubicBezTo>
                  <a:cubicBezTo>
                    <a:pt x="1714091" y="828993"/>
                    <a:pt x="1679985" y="825183"/>
                    <a:pt x="1645879" y="817563"/>
                  </a:cubicBezTo>
                  <a:cubicBezTo>
                    <a:pt x="1642090" y="817563"/>
                    <a:pt x="1638300" y="813753"/>
                    <a:pt x="1638300" y="806133"/>
                  </a:cubicBezTo>
                  <a:cubicBezTo>
                    <a:pt x="1642090" y="802323"/>
                    <a:pt x="1645879" y="798513"/>
                    <a:pt x="1649669" y="798513"/>
                  </a:cubicBezTo>
                  <a:close/>
                  <a:moveTo>
                    <a:pt x="1413286" y="798513"/>
                  </a:moveTo>
                  <a:cubicBezTo>
                    <a:pt x="1417049" y="798513"/>
                    <a:pt x="1420812" y="802284"/>
                    <a:pt x="1420812" y="809824"/>
                  </a:cubicBezTo>
                  <a:cubicBezTo>
                    <a:pt x="1420812" y="813595"/>
                    <a:pt x="1417049" y="817365"/>
                    <a:pt x="1413286" y="817365"/>
                  </a:cubicBezTo>
                  <a:cubicBezTo>
                    <a:pt x="1386945" y="821135"/>
                    <a:pt x="1356842" y="824906"/>
                    <a:pt x="1330501" y="828676"/>
                  </a:cubicBezTo>
                  <a:cubicBezTo>
                    <a:pt x="1322975" y="828676"/>
                    <a:pt x="1319212" y="824906"/>
                    <a:pt x="1319212" y="821135"/>
                  </a:cubicBezTo>
                  <a:cubicBezTo>
                    <a:pt x="1319212" y="813595"/>
                    <a:pt x="1322975" y="809824"/>
                    <a:pt x="1326738" y="809824"/>
                  </a:cubicBezTo>
                  <a:cubicBezTo>
                    <a:pt x="1353079" y="806054"/>
                    <a:pt x="1383182" y="802284"/>
                    <a:pt x="1413286" y="798513"/>
                  </a:cubicBezTo>
                  <a:close/>
                  <a:moveTo>
                    <a:pt x="785614" y="798513"/>
                  </a:moveTo>
                  <a:cubicBezTo>
                    <a:pt x="789384" y="798513"/>
                    <a:pt x="793155" y="802284"/>
                    <a:pt x="796925" y="806054"/>
                  </a:cubicBezTo>
                  <a:cubicBezTo>
                    <a:pt x="796925" y="813595"/>
                    <a:pt x="793155" y="817365"/>
                    <a:pt x="785614" y="817365"/>
                  </a:cubicBezTo>
                  <a:cubicBezTo>
                    <a:pt x="755451" y="821135"/>
                    <a:pt x="721519" y="824906"/>
                    <a:pt x="687586" y="824906"/>
                  </a:cubicBezTo>
                  <a:cubicBezTo>
                    <a:pt x="687586" y="824906"/>
                    <a:pt x="687586" y="828676"/>
                    <a:pt x="687586" y="828676"/>
                  </a:cubicBezTo>
                  <a:cubicBezTo>
                    <a:pt x="683815" y="828676"/>
                    <a:pt x="680045" y="824906"/>
                    <a:pt x="680045" y="817365"/>
                  </a:cubicBezTo>
                  <a:cubicBezTo>
                    <a:pt x="676275" y="813595"/>
                    <a:pt x="680045" y="809824"/>
                    <a:pt x="687586" y="809824"/>
                  </a:cubicBezTo>
                  <a:cubicBezTo>
                    <a:pt x="717748" y="806054"/>
                    <a:pt x="751681" y="802284"/>
                    <a:pt x="785614" y="798513"/>
                  </a:cubicBezTo>
                  <a:close/>
                  <a:moveTo>
                    <a:pt x="1011340" y="795338"/>
                  </a:moveTo>
                  <a:cubicBezTo>
                    <a:pt x="1041246" y="799042"/>
                    <a:pt x="1074891" y="802747"/>
                    <a:pt x="1108536" y="806451"/>
                  </a:cubicBezTo>
                  <a:cubicBezTo>
                    <a:pt x="1112275" y="810155"/>
                    <a:pt x="1116013" y="813859"/>
                    <a:pt x="1116013" y="817564"/>
                  </a:cubicBezTo>
                  <a:cubicBezTo>
                    <a:pt x="1116013" y="824972"/>
                    <a:pt x="1108536" y="828676"/>
                    <a:pt x="1104798" y="824972"/>
                  </a:cubicBezTo>
                  <a:cubicBezTo>
                    <a:pt x="1071153" y="821268"/>
                    <a:pt x="1041246" y="817564"/>
                    <a:pt x="1007602" y="813859"/>
                  </a:cubicBezTo>
                  <a:cubicBezTo>
                    <a:pt x="1003863" y="813859"/>
                    <a:pt x="1000125" y="806451"/>
                    <a:pt x="1000125" y="802747"/>
                  </a:cubicBezTo>
                  <a:cubicBezTo>
                    <a:pt x="1000125" y="799042"/>
                    <a:pt x="1003863" y="795338"/>
                    <a:pt x="1011340" y="795338"/>
                  </a:cubicBezTo>
                  <a:close/>
                  <a:moveTo>
                    <a:pt x="47983" y="734631"/>
                  </a:moveTo>
                  <a:cubicBezTo>
                    <a:pt x="50346" y="735563"/>
                    <a:pt x="52236" y="737425"/>
                    <a:pt x="52236" y="739287"/>
                  </a:cubicBezTo>
                  <a:cubicBezTo>
                    <a:pt x="67355" y="780257"/>
                    <a:pt x="78694" y="798880"/>
                    <a:pt x="105152" y="810054"/>
                  </a:cubicBezTo>
                  <a:cubicBezTo>
                    <a:pt x="108932" y="813778"/>
                    <a:pt x="112712" y="817503"/>
                    <a:pt x="108932" y="821227"/>
                  </a:cubicBezTo>
                  <a:cubicBezTo>
                    <a:pt x="108932" y="824952"/>
                    <a:pt x="105152" y="828676"/>
                    <a:pt x="101373" y="828676"/>
                  </a:cubicBezTo>
                  <a:cubicBezTo>
                    <a:pt x="101373" y="828676"/>
                    <a:pt x="97593" y="828676"/>
                    <a:pt x="97593" y="828676"/>
                  </a:cubicBezTo>
                  <a:cubicBezTo>
                    <a:pt x="63575" y="813778"/>
                    <a:pt x="48456" y="787706"/>
                    <a:pt x="33337" y="746736"/>
                  </a:cubicBezTo>
                  <a:cubicBezTo>
                    <a:pt x="33337" y="743012"/>
                    <a:pt x="37117" y="735563"/>
                    <a:pt x="40896" y="735563"/>
                  </a:cubicBezTo>
                  <a:cubicBezTo>
                    <a:pt x="42786" y="733700"/>
                    <a:pt x="45621" y="733700"/>
                    <a:pt x="47983" y="734631"/>
                  </a:cubicBezTo>
                  <a:close/>
                  <a:moveTo>
                    <a:pt x="13891" y="576263"/>
                  </a:moveTo>
                  <a:cubicBezTo>
                    <a:pt x="21431" y="576263"/>
                    <a:pt x="25202" y="580053"/>
                    <a:pt x="25202" y="583842"/>
                  </a:cubicBezTo>
                  <a:cubicBezTo>
                    <a:pt x="25202" y="617948"/>
                    <a:pt x="28972" y="648264"/>
                    <a:pt x="36513" y="682370"/>
                  </a:cubicBezTo>
                  <a:cubicBezTo>
                    <a:pt x="36513" y="686159"/>
                    <a:pt x="32742" y="693738"/>
                    <a:pt x="28972" y="693738"/>
                  </a:cubicBezTo>
                  <a:cubicBezTo>
                    <a:pt x="25202" y="693738"/>
                    <a:pt x="17661" y="689949"/>
                    <a:pt x="17661" y="686159"/>
                  </a:cubicBezTo>
                  <a:cubicBezTo>
                    <a:pt x="10120" y="652053"/>
                    <a:pt x="10120" y="617948"/>
                    <a:pt x="6350" y="583842"/>
                  </a:cubicBezTo>
                  <a:cubicBezTo>
                    <a:pt x="6350" y="580053"/>
                    <a:pt x="10120" y="576263"/>
                    <a:pt x="13891" y="576263"/>
                  </a:cubicBezTo>
                  <a:close/>
                  <a:moveTo>
                    <a:pt x="3282752" y="542925"/>
                  </a:moveTo>
                  <a:cubicBezTo>
                    <a:pt x="3290293" y="542925"/>
                    <a:pt x="3294063" y="546715"/>
                    <a:pt x="3294063" y="550504"/>
                  </a:cubicBezTo>
                  <a:cubicBezTo>
                    <a:pt x="3290293" y="584610"/>
                    <a:pt x="3286522" y="618715"/>
                    <a:pt x="3282752" y="649032"/>
                  </a:cubicBezTo>
                  <a:cubicBezTo>
                    <a:pt x="3282752" y="656611"/>
                    <a:pt x="3278982" y="660400"/>
                    <a:pt x="3275211" y="660400"/>
                  </a:cubicBezTo>
                  <a:cubicBezTo>
                    <a:pt x="3267671" y="660400"/>
                    <a:pt x="3263900" y="652821"/>
                    <a:pt x="3263900" y="649032"/>
                  </a:cubicBezTo>
                  <a:cubicBezTo>
                    <a:pt x="3267671" y="618715"/>
                    <a:pt x="3271441" y="584610"/>
                    <a:pt x="3275211" y="550504"/>
                  </a:cubicBezTo>
                  <a:cubicBezTo>
                    <a:pt x="3275211" y="546715"/>
                    <a:pt x="3278982" y="542925"/>
                    <a:pt x="3282752" y="542925"/>
                  </a:cubicBezTo>
                  <a:close/>
                  <a:moveTo>
                    <a:pt x="18256" y="414338"/>
                  </a:moveTo>
                  <a:cubicBezTo>
                    <a:pt x="26194" y="414338"/>
                    <a:pt x="30163" y="418128"/>
                    <a:pt x="30163" y="425707"/>
                  </a:cubicBezTo>
                  <a:cubicBezTo>
                    <a:pt x="26194" y="459812"/>
                    <a:pt x="26194" y="490128"/>
                    <a:pt x="26194" y="524234"/>
                  </a:cubicBezTo>
                  <a:cubicBezTo>
                    <a:pt x="26194" y="528024"/>
                    <a:pt x="22225" y="531813"/>
                    <a:pt x="14288" y="531813"/>
                  </a:cubicBezTo>
                  <a:cubicBezTo>
                    <a:pt x="10319" y="531813"/>
                    <a:pt x="6350" y="528024"/>
                    <a:pt x="6350" y="524234"/>
                  </a:cubicBezTo>
                  <a:cubicBezTo>
                    <a:pt x="6350" y="490128"/>
                    <a:pt x="6350" y="456023"/>
                    <a:pt x="10319" y="425707"/>
                  </a:cubicBezTo>
                  <a:cubicBezTo>
                    <a:pt x="10319" y="418128"/>
                    <a:pt x="14288" y="414338"/>
                    <a:pt x="18256" y="414338"/>
                  </a:cubicBezTo>
                  <a:close/>
                  <a:moveTo>
                    <a:pt x="3297464" y="381000"/>
                  </a:moveTo>
                  <a:cubicBezTo>
                    <a:pt x="3301320" y="381000"/>
                    <a:pt x="3305175" y="384790"/>
                    <a:pt x="3305175" y="392369"/>
                  </a:cubicBezTo>
                  <a:cubicBezTo>
                    <a:pt x="3305175" y="426474"/>
                    <a:pt x="3301320" y="456790"/>
                    <a:pt x="3297464" y="490896"/>
                  </a:cubicBezTo>
                  <a:cubicBezTo>
                    <a:pt x="3297464" y="494686"/>
                    <a:pt x="3293609" y="498475"/>
                    <a:pt x="3289754" y="498475"/>
                  </a:cubicBezTo>
                  <a:cubicBezTo>
                    <a:pt x="3289754" y="498475"/>
                    <a:pt x="3285898" y="498475"/>
                    <a:pt x="3285898" y="498475"/>
                  </a:cubicBezTo>
                  <a:cubicBezTo>
                    <a:pt x="3282043" y="498475"/>
                    <a:pt x="3278187" y="494686"/>
                    <a:pt x="3278187" y="490896"/>
                  </a:cubicBezTo>
                  <a:cubicBezTo>
                    <a:pt x="3282043" y="456790"/>
                    <a:pt x="3285898" y="422685"/>
                    <a:pt x="3285898" y="388579"/>
                  </a:cubicBezTo>
                  <a:cubicBezTo>
                    <a:pt x="3285898" y="384790"/>
                    <a:pt x="3289754" y="381000"/>
                    <a:pt x="3297464" y="381000"/>
                  </a:cubicBezTo>
                  <a:close/>
                  <a:moveTo>
                    <a:pt x="14741" y="257175"/>
                  </a:moveTo>
                  <a:cubicBezTo>
                    <a:pt x="18597" y="257175"/>
                    <a:pt x="22452" y="260913"/>
                    <a:pt x="26307" y="264652"/>
                  </a:cubicBezTo>
                  <a:cubicBezTo>
                    <a:pt x="26307" y="290820"/>
                    <a:pt x="30163" y="313250"/>
                    <a:pt x="30163" y="328203"/>
                  </a:cubicBezTo>
                  <a:cubicBezTo>
                    <a:pt x="30163" y="328203"/>
                    <a:pt x="30163" y="331942"/>
                    <a:pt x="30163" y="331942"/>
                  </a:cubicBezTo>
                  <a:cubicBezTo>
                    <a:pt x="30163" y="343157"/>
                    <a:pt x="30163" y="354372"/>
                    <a:pt x="30163" y="361848"/>
                  </a:cubicBezTo>
                  <a:cubicBezTo>
                    <a:pt x="30163" y="369325"/>
                    <a:pt x="26307" y="373063"/>
                    <a:pt x="22452" y="373063"/>
                  </a:cubicBezTo>
                  <a:cubicBezTo>
                    <a:pt x="14741" y="373063"/>
                    <a:pt x="10886" y="369325"/>
                    <a:pt x="10886" y="361848"/>
                  </a:cubicBezTo>
                  <a:cubicBezTo>
                    <a:pt x="10886" y="350633"/>
                    <a:pt x="10886" y="343157"/>
                    <a:pt x="10886" y="331942"/>
                  </a:cubicBezTo>
                  <a:cubicBezTo>
                    <a:pt x="10886" y="331942"/>
                    <a:pt x="10886" y="328203"/>
                    <a:pt x="10886" y="328203"/>
                  </a:cubicBezTo>
                  <a:cubicBezTo>
                    <a:pt x="10886" y="313250"/>
                    <a:pt x="10886" y="290820"/>
                    <a:pt x="7030" y="268390"/>
                  </a:cubicBezTo>
                  <a:cubicBezTo>
                    <a:pt x="3175" y="260913"/>
                    <a:pt x="7030" y="257175"/>
                    <a:pt x="14741" y="257175"/>
                  </a:cubicBezTo>
                  <a:close/>
                  <a:moveTo>
                    <a:pt x="3297238" y="222845"/>
                  </a:moveTo>
                  <a:cubicBezTo>
                    <a:pt x="3300942" y="219075"/>
                    <a:pt x="3304646" y="226616"/>
                    <a:pt x="3304646" y="230386"/>
                  </a:cubicBezTo>
                  <a:cubicBezTo>
                    <a:pt x="3308350" y="253008"/>
                    <a:pt x="3308350" y="275630"/>
                    <a:pt x="3308350" y="298252"/>
                  </a:cubicBezTo>
                  <a:cubicBezTo>
                    <a:pt x="3308350" y="309563"/>
                    <a:pt x="3308350" y="317103"/>
                    <a:pt x="3308350" y="328414"/>
                  </a:cubicBezTo>
                  <a:cubicBezTo>
                    <a:pt x="3308350" y="335955"/>
                    <a:pt x="3304646" y="339725"/>
                    <a:pt x="3297238" y="339725"/>
                  </a:cubicBezTo>
                  <a:cubicBezTo>
                    <a:pt x="3293534" y="339725"/>
                    <a:pt x="3289829" y="335955"/>
                    <a:pt x="3289829" y="328414"/>
                  </a:cubicBezTo>
                  <a:cubicBezTo>
                    <a:pt x="3289829" y="317103"/>
                    <a:pt x="3289829" y="309563"/>
                    <a:pt x="3289829" y="298252"/>
                  </a:cubicBezTo>
                  <a:cubicBezTo>
                    <a:pt x="3289829" y="275630"/>
                    <a:pt x="3289829" y="253008"/>
                    <a:pt x="3286125" y="230386"/>
                  </a:cubicBezTo>
                  <a:cubicBezTo>
                    <a:pt x="3286125" y="226616"/>
                    <a:pt x="3289829" y="222845"/>
                    <a:pt x="3297238" y="222845"/>
                  </a:cubicBezTo>
                  <a:close/>
                  <a:moveTo>
                    <a:pt x="18852" y="98054"/>
                  </a:moveTo>
                  <a:cubicBezTo>
                    <a:pt x="21680" y="97119"/>
                    <a:pt x="24507" y="97119"/>
                    <a:pt x="26392" y="98988"/>
                  </a:cubicBezTo>
                  <a:cubicBezTo>
                    <a:pt x="30163" y="102727"/>
                    <a:pt x="30163" y="106465"/>
                    <a:pt x="30163" y="113942"/>
                  </a:cubicBezTo>
                  <a:cubicBezTo>
                    <a:pt x="18852" y="125157"/>
                    <a:pt x="15081" y="147587"/>
                    <a:pt x="18852" y="173755"/>
                  </a:cubicBezTo>
                  <a:cubicBezTo>
                    <a:pt x="18852" y="184970"/>
                    <a:pt x="18852" y="192447"/>
                    <a:pt x="18852" y="203661"/>
                  </a:cubicBezTo>
                  <a:cubicBezTo>
                    <a:pt x="18852" y="207400"/>
                    <a:pt x="15081" y="211138"/>
                    <a:pt x="11311" y="211138"/>
                  </a:cubicBezTo>
                  <a:cubicBezTo>
                    <a:pt x="7541" y="211138"/>
                    <a:pt x="7541" y="211138"/>
                    <a:pt x="7541" y="211138"/>
                  </a:cubicBezTo>
                  <a:cubicBezTo>
                    <a:pt x="3770" y="211138"/>
                    <a:pt x="0" y="207400"/>
                    <a:pt x="0" y="203661"/>
                  </a:cubicBezTo>
                  <a:cubicBezTo>
                    <a:pt x="0" y="192447"/>
                    <a:pt x="0" y="184970"/>
                    <a:pt x="0" y="173755"/>
                  </a:cubicBezTo>
                  <a:cubicBezTo>
                    <a:pt x="0" y="147587"/>
                    <a:pt x="0" y="121418"/>
                    <a:pt x="11311" y="102727"/>
                  </a:cubicBezTo>
                  <a:cubicBezTo>
                    <a:pt x="13196" y="100858"/>
                    <a:pt x="16024" y="98988"/>
                    <a:pt x="18852" y="98054"/>
                  </a:cubicBezTo>
                  <a:close/>
                  <a:moveTo>
                    <a:pt x="3259666" y="65088"/>
                  </a:moveTo>
                  <a:cubicBezTo>
                    <a:pt x="3267075" y="65088"/>
                    <a:pt x="3270779" y="65088"/>
                    <a:pt x="3274483" y="72602"/>
                  </a:cubicBezTo>
                  <a:cubicBezTo>
                    <a:pt x="3285596" y="102659"/>
                    <a:pt x="3293004" y="132716"/>
                    <a:pt x="3300412" y="166530"/>
                  </a:cubicBezTo>
                  <a:cubicBezTo>
                    <a:pt x="3300412" y="174044"/>
                    <a:pt x="3296708" y="177801"/>
                    <a:pt x="3289300" y="177801"/>
                  </a:cubicBezTo>
                  <a:cubicBezTo>
                    <a:pt x="3285596" y="177801"/>
                    <a:pt x="3281891" y="174044"/>
                    <a:pt x="3281891" y="170287"/>
                  </a:cubicBezTo>
                  <a:cubicBezTo>
                    <a:pt x="3274483" y="136473"/>
                    <a:pt x="3267075" y="106416"/>
                    <a:pt x="3255962" y="76359"/>
                  </a:cubicBezTo>
                  <a:cubicBezTo>
                    <a:pt x="3255962" y="72602"/>
                    <a:pt x="3255962" y="68845"/>
                    <a:pt x="3259666" y="65088"/>
                  </a:cubicBezTo>
                  <a:close/>
                  <a:moveTo>
                    <a:pt x="168173" y="57150"/>
                  </a:moveTo>
                  <a:cubicBezTo>
                    <a:pt x="175650" y="57150"/>
                    <a:pt x="179388" y="60921"/>
                    <a:pt x="179388" y="64691"/>
                  </a:cubicBezTo>
                  <a:cubicBezTo>
                    <a:pt x="179388" y="72232"/>
                    <a:pt x="175650" y="76002"/>
                    <a:pt x="171911" y="76002"/>
                  </a:cubicBezTo>
                  <a:cubicBezTo>
                    <a:pt x="134528" y="76002"/>
                    <a:pt x="100883" y="79772"/>
                    <a:pt x="74715" y="87313"/>
                  </a:cubicBezTo>
                  <a:cubicBezTo>
                    <a:pt x="74715" y="87313"/>
                    <a:pt x="74715" y="87313"/>
                    <a:pt x="70977" y="87313"/>
                  </a:cubicBezTo>
                  <a:cubicBezTo>
                    <a:pt x="67238" y="87313"/>
                    <a:pt x="63500" y="83543"/>
                    <a:pt x="63500" y="79772"/>
                  </a:cubicBezTo>
                  <a:cubicBezTo>
                    <a:pt x="63500" y="76002"/>
                    <a:pt x="67238" y="68461"/>
                    <a:pt x="70977" y="68461"/>
                  </a:cubicBezTo>
                  <a:cubicBezTo>
                    <a:pt x="100883" y="60921"/>
                    <a:pt x="134528" y="60921"/>
                    <a:pt x="168173" y="57150"/>
                  </a:cubicBezTo>
                  <a:close/>
                  <a:moveTo>
                    <a:pt x="3116519" y="46038"/>
                  </a:moveTo>
                  <a:cubicBezTo>
                    <a:pt x="3146835" y="46038"/>
                    <a:pt x="3180941" y="49742"/>
                    <a:pt x="3215046" y="49742"/>
                  </a:cubicBezTo>
                  <a:cubicBezTo>
                    <a:pt x="3218836" y="49742"/>
                    <a:pt x="3222625" y="53446"/>
                    <a:pt x="3222625" y="57151"/>
                  </a:cubicBezTo>
                  <a:cubicBezTo>
                    <a:pt x="3222625" y="60855"/>
                    <a:pt x="3218836" y="68263"/>
                    <a:pt x="3215046" y="68263"/>
                  </a:cubicBezTo>
                  <a:cubicBezTo>
                    <a:pt x="3180941" y="68263"/>
                    <a:pt x="3146835" y="64559"/>
                    <a:pt x="3116519" y="64559"/>
                  </a:cubicBezTo>
                  <a:cubicBezTo>
                    <a:pt x="3108940" y="64559"/>
                    <a:pt x="3105150" y="60855"/>
                    <a:pt x="3105150" y="57151"/>
                  </a:cubicBezTo>
                  <a:cubicBezTo>
                    <a:pt x="3105150" y="49742"/>
                    <a:pt x="3108940" y="46038"/>
                    <a:pt x="3116519" y="46038"/>
                  </a:cubicBezTo>
                  <a:close/>
                  <a:moveTo>
                    <a:pt x="330001" y="46038"/>
                  </a:moveTo>
                  <a:cubicBezTo>
                    <a:pt x="333771" y="46038"/>
                    <a:pt x="337542" y="49742"/>
                    <a:pt x="337542" y="53447"/>
                  </a:cubicBezTo>
                  <a:cubicBezTo>
                    <a:pt x="341312" y="57151"/>
                    <a:pt x="337542" y="60855"/>
                    <a:pt x="330001" y="64559"/>
                  </a:cubicBezTo>
                  <a:cubicBezTo>
                    <a:pt x="318690" y="64559"/>
                    <a:pt x="307379" y="68263"/>
                    <a:pt x="296068" y="68263"/>
                  </a:cubicBezTo>
                  <a:cubicBezTo>
                    <a:pt x="280987" y="71968"/>
                    <a:pt x="258365" y="75672"/>
                    <a:pt x="231973" y="75672"/>
                  </a:cubicBezTo>
                  <a:cubicBezTo>
                    <a:pt x="228202" y="79376"/>
                    <a:pt x="224432" y="75672"/>
                    <a:pt x="224432" y="68263"/>
                  </a:cubicBezTo>
                  <a:cubicBezTo>
                    <a:pt x="220662" y="64559"/>
                    <a:pt x="224432" y="60855"/>
                    <a:pt x="231973" y="60855"/>
                  </a:cubicBezTo>
                  <a:cubicBezTo>
                    <a:pt x="258365" y="57151"/>
                    <a:pt x="280987" y="53447"/>
                    <a:pt x="296068" y="49742"/>
                  </a:cubicBezTo>
                  <a:cubicBezTo>
                    <a:pt x="307379" y="49742"/>
                    <a:pt x="318690" y="46038"/>
                    <a:pt x="330001" y="46038"/>
                  </a:cubicBezTo>
                  <a:close/>
                  <a:moveTo>
                    <a:pt x="3058268" y="38166"/>
                  </a:moveTo>
                  <a:cubicBezTo>
                    <a:pt x="3060137" y="39555"/>
                    <a:pt x="3062006" y="42334"/>
                    <a:pt x="3063875" y="46038"/>
                  </a:cubicBezTo>
                  <a:cubicBezTo>
                    <a:pt x="3063875" y="49742"/>
                    <a:pt x="3060137" y="53446"/>
                    <a:pt x="3056399" y="53446"/>
                  </a:cubicBezTo>
                  <a:cubicBezTo>
                    <a:pt x="3056399" y="53446"/>
                    <a:pt x="3056399" y="53446"/>
                    <a:pt x="3052660" y="53446"/>
                  </a:cubicBezTo>
                  <a:cubicBezTo>
                    <a:pt x="3022754" y="60855"/>
                    <a:pt x="2989109" y="64559"/>
                    <a:pt x="2955464" y="68263"/>
                  </a:cubicBezTo>
                  <a:cubicBezTo>
                    <a:pt x="2951726" y="68263"/>
                    <a:pt x="2947987" y="64559"/>
                    <a:pt x="2947987" y="60855"/>
                  </a:cubicBezTo>
                  <a:cubicBezTo>
                    <a:pt x="2947987" y="53446"/>
                    <a:pt x="2947987" y="49742"/>
                    <a:pt x="2955464" y="49742"/>
                  </a:cubicBezTo>
                  <a:cubicBezTo>
                    <a:pt x="2989109" y="46038"/>
                    <a:pt x="3019015" y="42334"/>
                    <a:pt x="3052660" y="38629"/>
                  </a:cubicBezTo>
                  <a:cubicBezTo>
                    <a:pt x="3054529" y="36777"/>
                    <a:pt x="3056399" y="36777"/>
                    <a:pt x="3058268" y="38166"/>
                  </a:cubicBezTo>
                  <a:close/>
                  <a:moveTo>
                    <a:pt x="2797277" y="34925"/>
                  </a:moveTo>
                  <a:cubicBezTo>
                    <a:pt x="2827184" y="34925"/>
                    <a:pt x="2860829" y="34925"/>
                    <a:pt x="2894474" y="38629"/>
                  </a:cubicBezTo>
                  <a:cubicBezTo>
                    <a:pt x="2898212" y="38629"/>
                    <a:pt x="2901950" y="42333"/>
                    <a:pt x="2901950" y="46038"/>
                  </a:cubicBezTo>
                  <a:cubicBezTo>
                    <a:pt x="2901950" y="53446"/>
                    <a:pt x="2898212" y="57150"/>
                    <a:pt x="2894474" y="57150"/>
                  </a:cubicBezTo>
                  <a:cubicBezTo>
                    <a:pt x="2860829" y="53446"/>
                    <a:pt x="2827184" y="53446"/>
                    <a:pt x="2793539" y="49742"/>
                  </a:cubicBezTo>
                  <a:cubicBezTo>
                    <a:pt x="2789801" y="49742"/>
                    <a:pt x="2786062" y="46038"/>
                    <a:pt x="2786062" y="42333"/>
                  </a:cubicBezTo>
                  <a:cubicBezTo>
                    <a:pt x="2786062" y="38629"/>
                    <a:pt x="2789801" y="34925"/>
                    <a:pt x="2797277" y="34925"/>
                  </a:cubicBezTo>
                  <a:close/>
                  <a:moveTo>
                    <a:pt x="393955" y="34925"/>
                  </a:moveTo>
                  <a:cubicBezTo>
                    <a:pt x="428061" y="38629"/>
                    <a:pt x="458377" y="42334"/>
                    <a:pt x="492483" y="49742"/>
                  </a:cubicBezTo>
                  <a:cubicBezTo>
                    <a:pt x="496272" y="49742"/>
                    <a:pt x="500062" y="53446"/>
                    <a:pt x="500062" y="57150"/>
                  </a:cubicBezTo>
                  <a:cubicBezTo>
                    <a:pt x="500062" y="64559"/>
                    <a:pt x="496272" y="68263"/>
                    <a:pt x="488693" y="64559"/>
                  </a:cubicBezTo>
                  <a:cubicBezTo>
                    <a:pt x="458377" y="60855"/>
                    <a:pt x="424272" y="57150"/>
                    <a:pt x="390166" y="53446"/>
                  </a:cubicBezTo>
                  <a:cubicBezTo>
                    <a:pt x="386376" y="53446"/>
                    <a:pt x="382587" y="46038"/>
                    <a:pt x="382587" y="42334"/>
                  </a:cubicBezTo>
                  <a:cubicBezTo>
                    <a:pt x="382587" y="38629"/>
                    <a:pt x="390166" y="34925"/>
                    <a:pt x="393955" y="34925"/>
                  </a:cubicBezTo>
                  <a:close/>
                  <a:moveTo>
                    <a:pt x="2474452" y="23813"/>
                  </a:moveTo>
                  <a:cubicBezTo>
                    <a:pt x="2508097" y="23813"/>
                    <a:pt x="2541742" y="23813"/>
                    <a:pt x="2575387" y="23813"/>
                  </a:cubicBezTo>
                  <a:cubicBezTo>
                    <a:pt x="2579125" y="23813"/>
                    <a:pt x="2582863" y="27623"/>
                    <a:pt x="2582863" y="35243"/>
                  </a:cubicBezTo>
                  <a:cubicBezTo>
                    <a:pt x="2582863" y="39053"/>
                    <a:pt x="2579125" y="42863"/>
                    <a:pt x="2575387" y="42863"/>
                  </a:cubicBezTo>
                  <a:cubicBezTo>
                    <a:pt x="2571648" y="42863"/>
                    <a:pt x="2571648" y="42863"/>
                    <a:pt x="2571648" y="42863"/>
                  </a:cubicBezTo>
                  <a:cubicBezTo>
                    <a:pt x="2541742" y="42863"/>
                    <a:pt x="2508097" y="42863"/>
                    <a:pt x="2474452" y="42863"/>
                  </a:cubicBezTo>
                  <a:cubicBezTo>
                    <a:pt x="2470714" y="42863"/>
                    <a:pt x="2466975" y="39053"/>
                    <a:pt x="2466975" y="31433"/>
                  </a:cubicBezTo>
                  <a:cubicBezTo>
                    <a:pt x="2466975" y="27623"/>
                    <a:pt x="2470714" y="23813"/>
                    <a:pt x="2474452" y="23813"/>
                  </a:cubicBezTo>
                  <a:close/>
                  <a:moveTo>
                    <a:pt x="796811" y="22906"/>
                  </a:moveTo>
                  <a:cubicBezTo>
                    <a:pt x="804295" y="19050"/>
                    <a:pt x="808037" y="26761"/>
                    <a:pt x="808037" y="30616"/>
                  </a:cubicBezTo>
                  <a:cubicBezTo>
                    <a:pt x="808037" y="34472"/>
                    <a:pt x="804295" y="38327"/>
                    <a:pt x="800553" y="38327"/>
                  </a:cubicBezTo>
                  <a:cubicBezTo>
                    <a:pt x="770617" y="42183"/>
                    <a:pt x="740682" y="42183"/>
                    <a:pt x="710746" y="46038"/>
                  </a:cubicBezTo>
                  <a:cubicBezTo>
                    <a:pt x="707004" y="46038"/>
                    <a:pt x="703262" y="42183"/>
                    <a:pt x="703262" y="34472"/>
                  </a:cubicBezTo>
                  <a:cubicBezTo>
                    <a:pt x="703262" y="30616"/>
                    <a:pt x="707004" y="26761"/>
                    <a:pt x="710746" y="26761"/>
                  </a:cubicBezTo>
                  <a:cubicBezTo>
                    <a:pt x="740682" y="22906"/>
                    <a:pt x="770617" y="22906"/>
                    <a:pt x="796811" y="22906"/>
                  </a:cubicBezTo>
                  <a:close/>
                  <a:moveTo>
                    <a:pt x="655355" y="22333"/>
                  </a:moveTo>
                  <a:cubicBezTo>
                    <a:pt x="657250" y="23740"/>
                    <a:pt x="658197" y="26555"/>
                    <a:pt x="658197" y="30307"/>
                  </a:cubicBezTo>
                  <a:cubicBezTo>
                    <a:pt x="661987" y="34059"/>
                    <a:pt x="658197" y="37811"/>
                    <a:pt x="650618" y="37811"/>
                  </a:cubicBezTo>
                  <a:cubicBezTo>
                    <a:pt x="620302" y="45316"/>
                    <a:pt x="586197" y="52821"/>
                    <a:pt x="555880" y="60325"/>
                  </a:cubicBezTo>
                  <a:cubicBezTo>
                    <a:pt x="548301" y="60325"/>
                    <a:pt x="544512" y="56573"/>
                    <a:pt x="544512" y="52821"/>
                  </a:cubicBezTo>
                  <a:cubicBezTo>
                    <a:pt x="544512" y="49068"/>
                    <a:pt x="544512" y="41564"/>
                    <a:pt x="552091" y="41564"/>
                  </a:cubicBezTo>
                  <a:cubicBezTo>
                    <a:pt x="582407" y="34059"/>
                    <a:pt x="616513" y="26555"/>
                    <a:pt x="646829" y="22802"/>
                  </a:cubicBezTo>
                  <a:cubicBezTo>
                    <a:pt x="650618" y="20926"/>
                    <a:pt x="653461" y="20926"/>
                    <a:pt x="655355" y="22333"/>
                  </a:cubicBezTo>
                  <a:close/>
                  <a:moveTo>
                    <a:pt x="2639218" y="19050"/>
                  </a:moveTo>
                  <a:cubicBezTo>
                    <a:pt x="2650529" y="22860"/>
                    <a:pt x="2661840" y="22860"/>
                    <a:pt x="2676922" y="26670"/>
                  </a:cubicBezTo>
                  <a:cubicBezTo>
                    <a:pt x="2695773" y="30480"/>
                    <a:pt x="2714625" y="34290"/>
                    <a:pt x="2733476" y="38100"/>
                  </a:cubicBezTo>
                  <a:cubicBezTo>
                    <a:pt x="2741017" y="38100"/>
                    <a:pt x="2744787" y="41910"/>
                    <a:pt x="2741017" y="45720"/>
                  </a:cubicBezTo>
                  <a:cubicBezTo>
                    <a:pt x="2741017" y="53340"/>
                    <a:pt x="2737247" y="57150"/>
                    <a:pt x="2733476" y="53340"/>
                  </a:cubicBezTo>
                  <a:cubicBezTo>
                    <a:pt x="2733476" y="53340"/>
                    <a:pt x="2729706" y="53340"/>
                    <a:pt x="2729706" y="53340"/>
                  </a:cubicBezTo>
                  <a:cubicBezTo>
                    <a:pt x="2710854" y="49530"/>
                    <a:pt x="2692003" y="49530"/>
                    <a:pt x="2673151" y="45720"/>
                  </a:cubicBezTo>
                  <a:cubicBezTo>
                    <a:pt x="2658070" y="41910"/>
                    <a:pt x="2646759" y="38100"/>
                    <a:pt x="2635448" y="38100"/>
                  </a:cubicBezTo>
                  <a:cubicBezTo>
                    <a:pt x="2627908" y="38100"/>
                    <a:pt x="2624137" y="30480"/>
                    <a:pt x="2627908" y="26670"/>
                  </a:cubicBezTo>
                  <a:cubicBezTo>
                    <a:pt x="2627908" y="22860"/>
                    <a:pt x="2631678" y="19050"/>
                    <a:pt x="2639218" y="19050"/>
                  </a:cubicBezTo>
                  <a:close/>
                  <a:moveTo>
                    <a:pt x="2153826" y="19050"/>
                  </a:moveTo>
                  <a:cubicBezTo>
                    <a:pt x="2180167" y="19050"/>
                    <a:pt x="2210271" y="19050"/>
                    <a:pt x="2236611" y="19050"/>
                  </a:cubicBezTo>
                  <a:cubicBezTo>
                    <a:pt x="2244137" y="19050"/>
                    <a:pt x="2247900" y="22860"/>
                    <a:pt x="2247900" y="30480"/>
                  </a:cubicBezTo>
                  <a:cubicBezTo>
                    <a:pt x="2244137" y="34290"/>
                    <a:pt x="2244137" y="38100"/>
                    <a:pt x="2236611" y="38100"/>
                  </a:cubicBezTo>
                  <a:cubicBezTo>
                    <a:pt x="2210271" y="38100"/>
                    <a:pt x="2180167" y="38100"/>
                    <a:pt x="2153826" y="38100"/>
                  </a:cubicBezTo>
                  <a:cubicBezTo>
                    <a:pt x="2146300" y="38100"/>
                    <a:pt x="2146300" y="34290"/>
                    <a:pt x="2146300" y="26670"/>
                  </a:cubicBezTo>
                  <a:cubicBezTo>
                    <a:pt x="2146300" y="22860"/>
                    <a:pt x="2150063" y="19050"/>
                    <a:pt x="2153826" y="19050"/>
                  </a:cubicBezTo>
                  <a:close/>
                  <a:moveTo>
                    <a:pt x="2316265" y="15875"/>
                  </a:moveTo>
                  <a:cubicBezTo>
                    <a:pt x="2349910" y="19646"/>
                    <a:pt x="2379817" y="23416"/>
                    <a:pt x="2413462" y="27186"/>
                  </a:cubicBezTo>
                  <a:cubicBezTo>
                    <a:pt x="2417200" y="27186"/>
                    <a:pt x="2420938" y="34727"/>
                    <a:pt x="2420938" y="38497"/>
                  </a:cubicBezTo>
                  <a:cubicBezTo>
                    <a:pt x="2420938" y="42268"/>
                    <a:pt x="2417200" y="46038"/>
                    <a:pt x="2413462" y="46038"/>
                  </a:cubicBezTo>
                  <a:cubicBezTo>
                    <a:pt x="2379817" y="42268"/>
                    <a:pt x="2346172" y="38497"/>
                    <a:pt x="2312527" y="34727"/>
                  </a:cubicBezTo>
                  <a:cubicBezTo>
                    <a:pt x="2308789" y="34727"/>
                    <a:pt x="2305050" y="27186"/>
                    <a:pt x="2305050" y="23416"/>
                  </a:cubicBezTo>
                  <a:cubicBezTo>
                    <a:pt x="2305050" y="19646"/>
                    <a:pt x="2312527" y="15875"/>
                    <a:pt x="2316265" y="15875"/>
                  </a:cubicBezTo>
                  <a:close/>
                  <a:moveTo>
                    <a:pt x="1995744" y="12700"/>
                  </a:moveTo>
                  <a:cubicBezTo>
                    <a:pt x="2018481" y="16404"/>
                    <a:pt x="2041218" y="16404"/>
                    <a:pt x="2067745" y="16404"/>
                  </a:cubicBezTo>
                  <a:cubicBezTo>
                    <a:pt x="2075324" y="16404"/>
                    <a:pt x="2082903" y="16404"/>
                    <a:pt x="2094271" y="16404"/>
                  </a:cubicBezTo>
                  <a:cubicBezTo>
                    <a:pt x="2098061" y="16404"/>
                    <a:pt x="2101850" y="23813"/>
                    <a:pt x="2101850" y="27517"/>
                  </a:cubicBezTo>
                  <a:cubicBezTo>
                    <a:pt x="2101850" y="31221"/>
                    <a:pt x="2098061" y="34925"/>
                    <a:pt x="2094271" y="34925"/>
                  </a:cubicBezTo>
                  <a:cubicBezTo>
                    <a:pt x="2082903" y="34925"/>
                    <a:pt x="2075324" y="34925"/>
                    <a:pt x="2063955" y="34925"/>
                  </a:cubicBezTo>
                  <a:cubicBezTo>
                    <a:pt x="2041218" y="34925"/>
                    <a:pt x="2018481" y="34925"/>
                    <a:pt x="1991954" y="31221"/>
                  </a:cubicBezTo>
                  <a:cubicBezTo>
                    <a:pt x="1988165" y="31221"/>
                    <a:pt x="1984375" y="27517"/>
                    <a:pt x="1984375" y="23813"/>
                  </a:cubicBezTo>
                  <a:cubicBezTo>
                    <a:pt x="1984375" y="16404"/>
                    <a:pt x="1988165" y="12700"/>
                    <a:pt x="1995744" y="12700"/>
                  </a:cubicBezTo>
                  <a:close/>
                  <a:moveTo>
                    <a:pt x="874968" y="7938"/>
                  </a:moveTo>
                  <a:cubicBezTo>
                    <a:pt x="890126" y="11819"/>
                    <a:pt x="905285" y="15699"/>
                    <a:pt x="920443" y="15699"/>
                  </a:cubicBezTo>
                  <a:cubicBezTo>
                    <a:pt x="935601" y="19580"/>
                    <a:pt x="954548" y="19580"/>
                    <a:pt x="973496" y="23460"/>
                  </a:cubicBezTo>
                  <a:cubicBezTo>
                    <a:pt x="977285" y="23460"/>
                    <a:pt x="981075" y="31221"/>
                    <a:pt x="981075" y="35102"/>
                  </a:cubicBezTo>
                  <a:cubicBezTo>
                    <a:pt x="981075" y="38983"/>
                    <a:pt x="973496" y="42863"/>
                    <a:pt x="969706" y="42863"/>
                  </a:cubicBezTo>
                  <a:cubicBezTo>
                    <a:pt x="950759" y="38983"/>
                    <a:pt x="935601" y="38983"/>
                    <a:pt x="916653" y="35102"/>
                  </a:cubicBezTo>
                  <a:cubicBezTo>
                    <a:pt x="901495" y="31221"/>
                    <a:pt x="886337" y="31221"/>
                    <a:pt x="871179" y="27341"/>
                  </a:cubicBezTo>
                  <a:cubicBezTo>
                    <a:pt x="867389" y="27341"/>
                    <a:pt x="863600" y="23460"/>
                    <a:pt x="863600" y="15699"/>
                  </a:cubicBezTo>
                  <a:cubicBezTo>
                    <a:pt x="863600" y="11819"/>
                    <a:pt x="867389" y="7938"/>
                    <a:pt x="874968" y="7938"/>
                  </a:cubicBezTo>
                  <a:close/>
                  <a:moveTo>
                    <a:pt x="1835199" y="4763"/>
                  </a:moveTo>
                  <a:cubicBezTo>
                    <a:pt x="1868686" y="8534"/>
                    <a:pt x="1902172" y="12304"/>
                    <a:pt x="1931938" y="16074"/>
                  </a:cubicBezTo>
                  <a:cubicBezTo>
                    <a:pt x="1939380" y="16074"/>
                    <a:pt x="1943100" y="19845"/>
                    <a:pt x="1939380" y="27385"/>
                  </a:cubicBezTo>
                  <a:cubicBezTo>
                    <a:pt x="1939380" y="31156"/>
                    <a:pt x="1935659" y="34926"/>
                    <a:pt x="1931938" y="34926"/>
                  </a:cubicBezTo>
                  <a:cubicBezTo>
                    <a:pt x="1898452" y="31156"/>
                    <a:pt x="1864965" y="27385"/>
                    <a:pt x="1835199" y="23615"/>
                  </a:cubicBezTo>
                  <a:cubicBezTo>
                    <a:pt x="1827758" y="23615"/>
                    <a:pt x="1824037" y="19845"/>
                    <a:pt x="1824037" y="12304"/>
                  </a:cubicBezTo>
                  <a:cubicBezTo>
                    <a:pt x="1827758" y="8534"/>
                    <a:pt x="1831479" y="4763"/>
                    <a:pt x="1835199" y="4763"/>
                  </a:cubicBezTo>
                  <a:close/>
                  <a:moveTo>
                    <a:pt x="1273664" y="4763"/>
                  </a:moveTo>
                  <a:cubicBezTo>
                    <a:pt x="1277388" y="4763"/>
                    <a:pt x="1281113" y="8467"/>
                    <a:pt x="1281113" y="15876"/>
                  </a:cubicBezTo>
                  <a:cubicBezTo>
                    <a:pt x="1281113" y="19580"/>
                    <a:pt x="1277388" y="23284"/>
                    <a:pt x="1273664" y="23284"/>
                  </a:cubicBezTo>
                  <a:cubicBezTo>
                    <a:pt x="1247592" y="23284"/>
                    <a:pt x="1217796" y="26988"/>
                    <a:pt x="1191724" y="26988"/>
                  </a:cubicBezTo>
                  <a:cubicBezTo>
                    <a:pt x="1187999" y="26988"/>
                    <a:pt x="1184275" y="23284"/>
                    <a:pt x="1184275" y="15876"/>
                  </a:cubicBezTo>
                  <a:cubicBezTo>
                    <a:pt x="1184275" y="12171"/>
                    <a:pt x="1187999" y="8467"/>
                    <a:pt x="1191724" y="8467"/>
                  </a:cubicBezTo>
                  <a:cubicBezTo>
                    <a:pt x="1217796" y="8467"/>
                    <a:pt x="1247592" y="4763"/>
                    <a:pt x="1273664" y="4763"/>
                  </a:cubicBezTo>
                  <a:close/>
                  <a:moveTo>
                    <a:pt x="1130761" y="4763"/>
                  </a:moveTo>
                  <a:cubicBezTo>
                    <a:pt x="1134500" y="4763"/>
                    <a:pt x="1138238" y="8534"/>
                    <a:pt x="1138238" y="12304"/>
                  </a:cubicBezTo>
                  <a:cubicBezTo>
                    <a:pt x="1138238" y="16074"/>
                    <a:pt x="1138238" y="23615"/>
                    <a:pt x="1130761" y="23615"/>
                  </a:cubicBezTo>
                  <a:cubicBezTo>
                    <a:pt x="1100855" y="27385"/>
                    <a:pt x="1067210" y="31156"/>
                    <a:pt x="1033565" y="34926"/>
                  </a:cubicBezTo>
                  <a:cubicBezTo>
                    <a:pt x="1029827" y="34926"/>
                    <a:pt x="1026088" y="31156"/>
                    <a:pt x="1022350" y="27385"/>
                  </a:cubicBezTo>
                  <a:cubicBezTo>
                    <a:pt x="1022350" y="23615"/>
                    <a:pt x="1026088" y="19845"/>
                    <a:pt x="1033565" y="16074"/>
                  </a:cubicBezTo>
                  <a:cubicBezTo>
                    <a:pt x="1063471" y="12304"/>
                    <a:pt x="1097116" y="8534"/>
                    <a:pt x="1130761" y="4763"/>
                  </a:cubicBezTo>
                  <a:close/>
                  <a:moveTo>
                    <a:pt x="1769960" y="0"/>
                  </a:moveTo>
                  <a:cubicBezTo>
                    <a:pt x="1777437" y="0"/>
                    <a:pt x="1781175" y="3771"/>
                    <a:pt x="1781175" y="11311"/>
                  </a:cubicBezTo>
                  <a:cubicBezTo>
                    <a:pt x="1781175" y="15082"/>
                    <a:pt x="1777437" y="18852"/>
                    <a:pt x="1773699" y="18852"/>
                  </a:cubicBezTo>
                  <a:cubicBezTo>
                    <a:pt x="1740054" y="22622"/>
                    <a:pt x="1706409" y="26393"/>
                    <a:pt x="1676502" y="30163"/>
                  </a:cubicBezTo>
                  <a:cubicBezTo>
                    <a:pt x="1669026" y="30163"/>
                    <a:pt x="1665287" y="26393"/>
                    <a:pt x="1665287" y="18852"/>
                  </a:cubicBezTo>
                  <a:cubicBezTo>
                    <a:pt x="1665287" y="15082"/>
                    <a:pt x="1669026" y="11311"/>
                    <a:pt x="1672764" y="11311"/>
                  </a:cubicBezTo>
                  <a:cubicBezTo>
                    <a:pt x="1706409" y="7541"/>
                    <a:pt x="1736315" y="3771"/>
                    <a:pt x="1769960" y="0"/>
                  </a:cubicBezTo>
                  <a:close/>
                  <a:moveTo>
                    <a:pt x="1514731" y="0"/>
                  </a:moveTo>
                  <a:cubicBezTo>
                    <a:pt x="1548836" y="3856"/>
                    <a:pt x="1579153" y="3856"/>
                    <a:pt x="1613258" y="7711"/>
                  </a:cubicBezTo>
                  <a:cubicBezTo>
                    <a:pt x="1617048" y="7711"/>
                    <a:pt x="1620837" y="11566"/>
                    <a:pt x="1620837" y="19277"/>
                  </a:cubicBezTo>
                  <a:cubicBezTo>
                    <a:pt x="1620837" y="23133"/>
                    <a:pt x="1617048" y="26988"/>
                    <a:pt x="1613258" y="26988"/>
                  </a:cubicBezTo>
                  <a:cubicBezTo>
                    <a:pt x="1579153" y="23133"/>
                    <a:pt x="1545047" y="23133"/>
                    <a:pt x="1510941" y="19277"/>
                  </a:cubicBezTo>
                  <a:cubicBezTo>
                    <a:pt x="1507152" y="19277"/>
                    <a:pt x="1503362" y="15422"/>
                    <a:pt x="1503362" y="7711"/>
                  </a:cubicBezTo>
                  <a:cubicBezTo>
                    <a:pt x="1503362" y="3856"/>
                    <a:pt x="1507152" y="0"/>
                    <a:pt x="1514731" y="0"/>
                  </a:cubicBezTo>
                  <a:close/>
                  <a:moveTo>
                    <a:pt x="1352794" y="0"/>
                  </a:moveTo>
                  <a:cubicBezTo>
                    <a:pt x="1379293" y="3969"/>
                    <a:pt x="1405792" y="3969"/>
                    <a:pt x="1432291" y="3969"/>
                  </a:cubicBezTo>
                  <a:cubicBezTo>
                    <a:pt x="1436076" y="3969"/>
                    <a:pt x="1439862" y="11907"/>
                    <a:pt x="1436076" y="15875"/>
                  </a:cubicBezTo>
                  <a:cubicBezTo>
                    <a:pt x="1436076" y="19844"/>
                    <a:pt x="1432291" y="23813"/>
                    <a:pt x="1428505" y="23813"/>
                  </a:cubicBezTo>
                  <a:cubicBezTo>
                    <a:pt x="1402006" y="23813"/>
                    <a:pt x="1375507" y="23813"/>
                    <a:pt x="1349008" y="19844"/>
                  </a:cubicBezTo>
                  <a:cubicBezTo>
                    <a:pt x="1345222" y="19844"/>
                    <a:pt x="1341437" y="15875"/>
                    <a:pt x="1345222" y="11907"/>
                  </a:cubicBezTo>
                  <a:cubicBezTo>
                    <a:pt x="1345222" y="7938"/>
                    <a:pt x="1349008" y="0"/>
                    <a:pt x="1352794" y="0"/>
                  </a:cubicBezTo>
                  <a:close/>
                </a:path>
              </a:pathLst>
            </a:custGeom>
            <a:solidFill>
              <a:schemeClr val="accent6">
                <a:lumMod val="75000"/>
              </a:schemeClr>
            </a:solidFill>
            <a:ln>
              <a:solidFill>
                <a:schemeClr val="accent6">
                  <a:lumMod val="75000"/>
                </a:schemeClr>
              </a:solidFill>
            </a:ln>
          </p:spPr>
          <p:txBody>
            <a:bodyPr/>
            <a:lstStyle/>
            <a:p>
              <a:pPr defTabSz="342900">
                <a:defRPr/>
              </a:pPr>
              <a:endParaRPr lang="zh-CN" altLang="en-US">
                <a:solidFill>
                  <a:srgbClr val="000000"/>
                </a:solidFill>
                <a:latin typeface="Calibri" panose="020F0502020204030204" pitchFamily="34" charset="0"/>
                <a:ea typeface="字魂36号-正文宋楷" panose="02000000000000000000" pitchFamily="2" charset="-122"/>
                <a:cs typeface="Calibri" panose="020F0502020204030204" pitchFamily="34" charset="0"/>
              </a:endParaRPr>
            </a:p>
          </p:txBody>
        </p:sp>
      </p:grpSp>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623" y="3606874"/>
            <a:ext cx="1106564" cy="1553135"/>
          </a:xfrm>
          <a:prstGeom prst="rect">
            <a:avLst/>
          </a:prstGeom>
        </p:spPr>
      </p:pic>
      <p:sp>
        <p:nvSpPr>
          <p:cNvPr id="12" name="TextBox 11">
            <a:extLst>
              <a:ext uri="{FF2B5EF4-FFF2-40B4-BE49-F238E27FC236}">
                <a16:creationId xmlns:a16="http://schemas.microsoft.com/office/drawing/2014/main" id="{885D9218-0689-4B48-B930-E8D28846C62F}"/>
              </a:ext>
            </a:extLst>
          </p:cNvPr>
          <p:cNvSpPr txBox="1"/>
          <p:nvPr/>
        </p:nvSpPr>
        <p:spPr>
          <a:xfrm>
            <a:off x="2630716" y="4383441"/>
            <a:ext cx="3879735" cy="369332"/>
          </a:xfrm>
          <a:prstGeom prst="rect">
            <a:avLst/>
          </a:prstGeom>
          <a:solidFill>
            <a:schemeClr val="accent4">
              <a:lumMod val="60000"/>
              <a:lumOff val="40000"/>
            </a:schemeClr>
          </a:solidFill>
        </p:spPr>
        <p:txBody>
          <a:bodyPr wrap="square" rtlCol="0">
            <a:spAutoFit/>
          </a:bodyPr>
          <a:lstStyle/>
          <a:p>
            <a:pPr algn="ctr"/>
            <a:r>
              <a:rPr lang="vi-VN" sz="1800" b="1" i="1" dirty="0">
                <a:solidFill>
                  <a:srgbClr val="660033"/>
                </a:solidFill>
                <a:latin typeface="Arial" panose="020B0604020202020204" pitchFamily="34" charset="0"/>
                <a:cs typeface="Arial" panose="020B0604020202020204" pitchFamily="34" charset="0"/>
              </a:rPr>
              <a:t>Bức tranh vẽ cảnh gì?</a:t>
            </a:r>
            <a:endParaRPr lang="en-US" sz="1800" b="1" i="1" dirty="0">
              <a:solidFill>
                <a:srgbClr val="660033"/>
              </a:solidFill>
              <a:latin typeface="Arial" panose="020B0604020202020204" pitchFamily="34" charset="0"/>
              <a:cs typeface="Arial" panose="020B0604020202020204" pitchFamily="34" charset="0"/>
            </a:endParaRPr>
          </a:p>
        </p:txBody>
      </p:sp>
      <p:pic>
        <p:nvPicPr>
          <p:cNvPr id="9" name="Picture 4" descr="IMG0156A">
            <a:extLst>
              <a:ext uri="{FF2B5EF4-FFF2-40B4-BE49-F238E27FC236}">
                <a16:creationId xmlns:a16="http://schemas.microsoft.com/office/drawing/2014/main" id="{156C6E3D-FD88-4477-BAED-5768134718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1803" y="492081"/>
            <a:ext cx="4935071" cy="37453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1613470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edge">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019" y="194499"/>
            <a:ext cx="8350079" cy="4320327"/>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99" y="-698507"/>
            <a:ext cx="1514606" cy="1786009"/>
          </a:xfrm>
          <a:prstGeom prst="rect">
            <a:avLst/>
          </a:prstGeom>
        </p:spPr>
      </p:pic>
      <p:sp>
        <p:nvSpPr>
          <p:cNvPr id="8" name="文本框 5">
            <a:extLst>
              <a:ext uri="{FF2B5EF4-FFF2-40B4-BE49-F238E27FC236}">
                <a16:creationId xmlns:a16="http://schemas.microsoft.com/office/drawing/2014/main" id="{64040871-6DC3-4612-9273-7AB44C5721D8}"/>
              </a:ext>
            </a:extLst>
          </p:cNvPr>
          <p:cNvSpPr txBox="1"/>
          <p:nvPr/>
        </p:nvSpPr>
        <p:spPr>
          <a:xfrm>
            <a:off x="469361" y="1223906"/>
            <a:ext cx="8047394" cy="1015663"/>
          </a:xfrm>
          <a:prstGeom prst="rect">
            <a:avLst/>
          </a:prstGeom>
          <a:noFill/>
        </p:spPr>
        <p:txBody>
          <a:bodyPr vert="horz" wrap="square" rtlCol="0">
            <a:spAutoFit/>
          </a:bodyPr>
          <a:lstStyle/>
          <a:p>
            <a:pPr algn="ctr"/>
            <a:r>
              <a:rPr lang="en-US" altLang="zh-CN" sz="4000" spc="225" dirty="0" err="1">
                <a:solidFill>
                  <a:srgbClr val="FF0000"/>
                </a:solidFill>
                <a:effectLst>
                  <a:outerShdw blurRad="38100" dist="38100" dir="2700000" algn="tl">
                    <a:srgbClr val="000000">
                      <a:alpha val="43137"/>
                    </a:srgbClr>
                  </a:outerShdw>
                </a:effectLst>
                <a:latin typeface="#9Slide03 SFU Futura_05" panose="00000800000000000000" pitchFamily="2" charset="0"/>
                <a:ea typeface="微软雅黑 Light" panose="020B0502040204020203" pitchFamily="34" charset="-122"/>
              </a:rPr>
              <a:t>Tập</a:t>
            </a:r>
            <a:r>
              <a:rPr lang="en-US" altLang="zh-CN" sz="4000" spc="225" dirty="0">
                <a:solidFill>
                  <a:srgbClr val="FF0000"/>
                </a:solidFill>
                <a:effectLst>
                  <a:outerShdw blurRad="38100" dist="38100" dir="2700000" algn="tl">
                    <a:srgbClr val="000000">
                      <a:alpha val="43137"/>
                    </a:srgbClr>
                  </a:outerShdw>
                </a:effectLst>
                <a:latin typeface="#9Slide03 SFU Futura_05" panose="00000800000000000000" pitchFamily="2" charset="0"/>
                <a:ea typeface="微软雅黑 Light" panose="020B0502040204020203" pitchFamily="34" charset="-122"/>
              </a:rPr>
              <a:t> </a:t>
            </a:r>
            <a:r>
              <a:rPr lang="en-US" altLang="zh-CN" sz="4000" spc="225" dirty="0" err="1">
                <a:solidFill>
                  <a:srgbClr val="FF0000"/>
                </a:solidFill>
                <a:effectLst>
                  <a:outerShdw blurRad="38100" dist="38100" dir="2700000" algn="tl">
                    <a:srgbClr val="000000">
                      <a:alpha val="43137"/>
                    </a:srgbClr>
                  </a:outerShdw>
                </a:effectLst>
                <a:latin typeface="#9Slide03 SFU Futura_05" panose="00000800000000000000" pitchFamily="2" charset="0"/>
                <a:ea typeface="微软雅黑 Light" panose="020B0502040204020203" pitchFamily="34" charset="-122"/>
              </a:rPr>
              <a:t>đọc</a:t>
            </a:r>
            <a:endParaRPr lang="en-US" altLang="zh-CN" sz="4000" spc="225" dirty="0">
              <a:solidFill>
                <a:srgbClr val="FF0000"/>
              </a:solidFill>
              <a:effectLst>
                <a:outerShdw blurRad="38100" dist="38100" dir="2700000" algn="tl">
                  <a:srgbClr val="000000">
                    <a:alpha val="43137"/>
                  </a:srgbClr>
                </a:outerShdw>
              </a:effectLst>
              <a:latin typeface="#9Slide03 SFU Futura_05" panose="00000800000000000000" pitchFamily="2" charset="0"/>
              <a:ea typeface="微软雅黑 Light" panose="020B0502040204020203" pitchFamily="34" charset="-122"/>
            </a:endParaRPr>
          </a:p>
          <a:p>
            <a:pPr algn="r"/>
            <a:r>
              <a:rPr lang="vi-VN" altLang="zh-CN" sz="2000" b="1" spc="225" dirty="0">
                <a:latin typeface="#9Slide03 Ample" panose="02000000000000000000" pitchFamily="2" charset="0"/>
                <a:ea typeface="微软雅黑 Light" panose="020B0502040204020203" pitchFamily="34" charset="-122"/>
              </a:rPr>
              <a:t> </a:t>
            </a:r>
            <a:endParaRPr lang="zh-CN" altLang="en-US" sz="2000" b="1" spc="225" dirty="0">
              <a:latin typeface="#9Slide03 Ample" panose="02000000000000000000" pitchFamily="2" charset="0"/>
              <a:ea typeface="微软雅黑 Light" panose="020B0502040204020203" pitchFamily="34" charset="-122"/>
            </a:endParaRPr>
          </a:p>
        </p:txBody>
      </p:sp>
      <p:sp>
        <p:nvSpPr>
          <p:cNvPr id="10" name="TextBox 9">
            <a:extLst>
              <a:ext uri="{FF2B5EF4-FFF2-40B4-BE49-F238E27FC236}">
                <a16:creationId xmlns:a16="http://schemas.microsoft.com/office/drawing/2014/main" id="{A52B5E4B-1865-456B-A3D7-7D7DB5B0385F}"/>
              </a:ext>
            </a:extLst>
          </p:cNvPr>
          <p:cNvSpPr txBox="1"/>
          <p:nvPr/>
        </p:nvSpPr>
        <p:spPr>
          <a:xfrm>
            <a:off x="1875863" y="2031496"/>
            <a:ext cx="5957047" cy="646331"/>
          </a:xfrm>
          <a:prstGeom prst="rect">
            <a:avLst/>
          </a:prstGeom>
          <a:noFill/>
        </p:spPr>
        <p:txBody>
          <a:bodyPr wrap="square">
            <a:spAutoFit/>
          </a:bodyPr>
          <a:lstStyle/>
          <a:p>
            <a:r>
              <a:rPr lang="vi-VN" altLang="zh-CN" sz="3600" b="1" spc="225" dirty="0">
                <a:solidFill>
                  <a:srgbClr val="842717"/>
                </a:solidFill>
                <a:effectLst>
                  <a:outerShdw blurRad="38100" dist="38100" dir="2700000" algn="tl">
                    <a:srgbClr val="000000">
                      <a:alpha val="43137"/>
                    </a:srgbClr>
                  </a:outerShdw>
                </a:effectLst>
                <a:latin typeface="Arial" panose="020B0604020202020204" pitchFamily="34" charset="0"/>
                <a:ea typeface="微软雅黑 Light" panose="020B0502040204020203" pitchFamily="34" charset="-122"/>
                <a:cs typeface="Arial" panose="020B0604020202020204" pitchFamily="34" charset="0"/>
              </a:rPr>
              <a:t>LẬP LÀNG GIỮ BIỂN</a:t>
            </a:r>
          </a:p>
        </p:txBody>
      </p:sp>
      <p:sp>
        <p:nvSpPr>
          <p:cNvPr id="2" name="TextBox 1">
            <a:extLst>
              <a:ext uri="{FF2B5EF4-FFF2-40B4-BE49-F238E27FC236}">
                <a16:creationId xmlns:a16="http://schemas.microsoft.com/office/drawing/2014/main" id="{C2B26C18-BFF6-4C3C-83F4-E608AABCC6C2}"/>
              </a:ext>
            </a:extLst>
          </p:cNvPr>
          <p:cNvSpPr txBox="1"/>
          <p:nvPr/>
        </p:nvSpPr>
        <p:spPr>
          <a:xfrm>
            <a:off x="5755341" y="2832493"/>
            <a:ext cx="2850777" cy="338554"/>
          </a:xfrm>
          <a:prstGeom prst="rect">
            <a:avLst/>
          </a:prstGeom>
          <a:noFill/>
        </p:spPr>
        <p:txBody>
          <a:bodyPr wrap="square" rtlCol="0">
            <a:spAutoFit/>
          </a:bodyPr>
          <a:lstStyle/>
          <a:p>
            <a:r>
              <a:rPr lang="vi-VN" sz="1600" dirty="0">
                <a:latin typeface="Arial" panose="020B0604020202020204" pitchFamily="34" charset="0"/>
                <a:cs typeface="Arial" panose="020B0604020202020204" pitchFamily="34" charset="0"/>
              </a:rPr>
              <a:t>   Trần Nhuận Minh</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20874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1"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childTnLst>
                                </p:cTn>
                              </p:par>
                              <p:par>
                                <p:cTn id="12" presetID="50" presetClass="path" presetSubtype="0" accel="50000" decel="50000" fill="hold" nodeType="withEffect">
                                  <p:stCondLst>
                                    <p:cond delay="0"/>
                                  </p:stCondLst>
                                  <p:childTnLst>
                                    <p:animMotion origin="layout" path="M 1.11111E-6 4.44444E-6 L 0.36962 4.44444E-6 C 0.53576 4.44444E-6 0.74028 0.10925 0.74028 0.19876 L 0.74028 0.39784 " pathEditMode="relative" rAng="0" ptsTypes="AAAA">
                                      <p:cBhvr>
                                        <p:cTn id="13" dur="2000" fill="hold"/>
                                        <p:tgtEl>
                                          <p:spTgt spid="9"/>
                                        </p:tgtEl>
                                        <p:attrNameLst>
                                          <p:attrName>ppt_x</p:attrName>
                                          <p:attrName>ppt_y</p:attrName>
                                        </p:attrNameLst>
                                      </p:cBhvr>
                                      <p:rCtr x="37014" y="19877"/>
                                    </p:animMotion>
                                  </p:childTnLst>
                                </p:cTn>
                              </p:par>
                            </p:childTnLst>
                          </p:cTn>
                        </p:par>
                        <p:par>
                          <p:cTn id="14" fill="hold">
                            <p:stCondLst>
                              <p:cond delay="2000"/>
                            </p:stCondLst>
                            <p:childTnLst>
                              <p:par>
                                <p:cTn id="15" presetID="22" presetClass="entr" presetSubtype="8"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3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
            <a:extLst>
              <a:ext uri="{FF2B5EF4-FFF2-40B4-BE49-F238E27FC236}">
                <a16:creationId xmlns:a16="http://schemas.microsoft.com/office/drawing/2014/main" id="{1C4B0130-C6B1-4CC7-8936-A2390627CA8A}"/>
              </a:ext>
            </a:extLst>
          </p:cNvPr>
          <p:cNvGrpSpPr/>
          <p:nvPr/>
        </p:nvGrpSpPr>
        <p:grpSpPr>
          <a:xfrm>
            <a:off x="-79623" y="-93244"/>
            <a:ext cx="9524332" cy="5428033"/>
            <a:chOff x="1987573" y="2811145"/>
            <a:chExt cx="3167875" cy="2507658"/>
          </a:xfrm>
        </p:grpSpPr>
        <p:sp>
          <p:nvSpPr>
            <p:cNvPr id="16" name="MH_SubTitle_1">
              <a:extLst>
                <a:ext uri="{FF2B5EF4-FFF2-40B4-BE49-F238E27FC236}">
                  <a16:creationId xmlns:a16="http://schemas.microsoft.com/office/drawing/2014/main" id="{241126EE-57D0-401D-986E-EC8C84FFE80E}"/>
                </a:ext>
              </a:extLst>
            </p:cNvPr>
            <p:cNvSpPr>
              <a:spLocks/>
            </p:cNvSpPr>
            <p:nvPr>
              <p:custDataLst>
                <p:tags r:id="rId1"/>
              </p:custDataLst>
            </p:nvPr>
          </p:nvSpPr>
          <p:spPr bwMode="auto">
            <a:xfrm>
              <a:off x="1987573" y="2811145"/>
              <a:ext cx="3167875" cy="2507658"/>
            </a:xfrm>
            <a:custGeom>
              <a:avLst/>
              <a:gdLst>
                <a:gd name="T0" fmla="*/ 61 w 931"/>
                <a:gd name="T1" fmla="*/ 248 h 253"/>
                <a:gd name="T2" fmla="*/ 140 w 931"/>
                <a:gd name="T3" fmla="*/ 245 h 253"/>
                <a:gd name="T4" fmla="*/ 566 w 931"/>
                <a:gd name="T5" fmla="*/ 245 h 253"/>
                <a:gd name="T6" fmla="*/ 910 w 931"/>
                <a:gd name="T7" fmla="*/ 235 h 253"/>
                <a:gd name="T8" fmla="*/ 906 w 931"/>
                <a:gd name="T9" fmla="*/ 15 h 253"/>
                <a:gd name="T10" fmla="*/ 744 w 931"/>
                <a:gd name="T11" fmla="*/ 9 h 253"/>
                <a:gd name="T12" fmla="*/ 576 w 931"/>
                <a:gd name="T13" fmla="*/ 5 h 253"/>
                <a:gd name="T14" fmla="*/ 258 w 931"/>
                <a:gd name="T15" fmla="*/ 5 h 253"/>
                <a:gd name="T16" fmla="*/ 86 w 931"/>
                <a:gd name="T17" fmla="*/ 16 h 253"/>
                <a:gd name="T18" fmla="*/ 12 w 931"/>
                <a:gd name="T19" fmla="*/ 27 h 253"/>
                <a:gd name="T20" fmla="*/ 10 w 931"/>
                <a:gd name="T21" fmla="*/ 97 h 253"/>
                <a:gd name="T22" fmla="*/ 13 w 931"/>
                <a:gd name="T23" fmla="*/ 210 h 253"/>
                <a:gd name="T24" fmla="*/ 61 w 931"/>
                <a:gd name="T25" fmla="*/ 248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1" h="253">
                  <a:moveTo>
                    <a:pt x="61" y="248"/>
                  </a:moveTo>
                  <a:cubicBezTo>
                    <a:pt x="88" y="248"/>
                    <a:pt x="115" y="246"/>
                    <a:pt x="140" y="245"/>
                  </a:cubicBezTo>
                  <a:cubicBezTo>
                    <a:pt x="281" y="238"/>
                    <a:pt x="423" y="245"/>
                    <a:pt x="566" y="245"/>
                  </a:cubicBezTo>
                  <a:cubicBezTo>
                    <a:pt x="683" y="245"/>
                    <a:pt x="798" y="253"/>
                    <a:pt x="910" y="235"/>
                  </a:cubicBezTo>
                  <a:cubicBezTo>
                    <a:pt x="907" y="171"/>
                    <a:pt x="931" y="75"/>
                    <a:pt x="906" y="15"/>
                  </a:cubicBezTo>
                  <a:cubicBezTo>
                    <a:pt x="852" y="15"/>
                    <a:pt x="798" y="11"/>
                    <a:pt x="744" y="9"/>
                  </a:cubicBezTo>
                  <a:cubicBezTo>
                    <a:pt x="690" y="6"/>
                    <a:pt x="630" y="8"/>
                    <a:pt x="576" y="5"/>
                  </a:cubicBezTo>
                  <a:cubicBezTo>
                    <a:pt x="468" y="1"/>
                    <a:pt x="366" y="0"/>
                    <a:pt x="258" y="5"/>
                  </a:cubicBezTo>
                  <a:cubicBezTo>
                    <a:pt x="201" y="8"/>
                    <a:pt x="143" y="11"/>
                    <a:pt x="86" y="16"/>
                  </a:cubicBezTo>
                  <a:cubicBezTo>
                    <a:pt x="71" y="18"/>
                    <a:pt x="22" y="16"/>
                    <a:pt x="12" y="27"/>
                  </a:cubicBezTo>
                  <a:cubicBezTo>
                    <a:pt x="0" y="40"/>
                    <a:pt x="10" y="81"/>
                    <a:pt x="10" y="97"/>
                  </a:cubicBezTo>
                  <a:cubicBezTo>
                    <a:pt x="10" y="135"/>
                    <a:pt x="5" y="173"/>
                    <a:pt x="13" y="210"/>
                  </a:cubicBezTo>
                  <a:cubicBezTo>
                    <a:pt x="21" y="243"/>
                    <a:pt x="26" y="248"/>
                    <a:pt x="61" y="248"/>
                  </a:cubicBezTo>
                  <a:close/>
                </a:path>
              </a:pathLst>
            </a:custGeom>
            <a:solidFill>
              <a:schemeClr val="bg1"/>
            </a:solidFill>
            <a:ln w="15875" cap="flat">
              <a:solidFill>
                <a:schemeClr val="accent1">
                  <a:lumMod val="50000"/>
                </a:schemeClr>
              </a:solidFill>
              <a:prstDash val="solid"/>
              <a:miter lim="800000"/>
              <a:headEnd/>
              <a:tailEnd/>
            </a:ln>
          </p:spPr>
          <p:txBody>
            <a:bodyPr anchor="ctr">
              <a:normAutofit/>
            </a:bodyPr>
            <a:lstStyle/>
            <a:p>
              <a:pPr algn="ctr" defTabSz="342900">
                <a:defRPr/>
              </a:pPr>
              <a:endParaRPr lang="zh-CN" altLang="en-US" sz="2100" dirty="0">
                <a:solidFill>
                  <a:srgbClr val="E53238">
                    <a:lumMod val="50000"/>
                  </a:srgbClr>
                </a:solidFill>
                <a:latin typeface="Calibri" panose="020F0502020204030204" pitchFamily="34" charset="0"/>
                <a:ea typeface="字魂36号-正文宋楷" panose="02000000000000000000" pitchFamily="2" charset="-122"/>
                <a:cs typeface="Calibri" panose="020F0502020204030204" pitchFamily="34" charset="0"/>
              </a:endParaRPr>
            </a:p>
          </p:txBody>
        </p:sp>
        <p:sp>
          <p:nvSpPr>
            <p:cNvPr id="17" name="MH_Other_2">
              <a:extLst>
                <a:ext uri="{FF2B5EF4-FFF2-40B4-BE49-F238E27FC236}">
                  <a16:creationId xmlns:a16="http://schemas.microsoft.com/office/drawing/2014/main" id="{3EA906DE-232E-471C-BD68-6EA74FC3B04E}"/>
                </a:ext>
              </a:extLst>
            </p:cNvPr>
            <p:cNvSpPr>
              <a:spLocks/>
            </p:cNvSpPr>
            <p:nvPr>
              <p:custDataLst>
                <p:tags r:id="rId2"/>
              </p:custDataLst>
            </p:nvPr>
          </p:nvSpPr>
          <p:spPr bwMode="auto">
            <a:xfrm>
              <a:off x="2032065" y="2847659"/>
              <a:ext cx="3066166" cy="2379762"/>
            </a:xfrm>
            <a:custGeom>
              <a:avLst/>
              <a:gdLst>
                <a:gd name="T0" fmla="*/ 217439 w 3308350"/>
                <a:gd name="T1" fmla="*/ 70544 h 847726"/>
                <a:gd name="T2" fmla="*/ 38765 w 3308350"/>
                <a:gd name="T3" fmla="*/ 69933 h 847726"/>
                <a:gd name="T4" fmla="*/ 13341 w 3308350"/>
                <a:gd name="T5" fmla="*/ 68710 h 847726"/>
                <a:gd name="T6" fmla="*/ 13027 w 3308350"/>
                <a:gd name="T7" fmla="*/ 69943 h 847726"/>
                <a:gd name="T8" fmla="*/ 238348 w 3308350"/>
                <a:gd name="T9" fmla="*/ 70277 h 847726"/>
                <a:gd name="T10" fmla="*/ 212370 w 3308350"/>
                <a:gd name="T11" fmla="*/ 69608 h 847726"/>
                <a:gd name="T12" fmla="*/ 199312 w 3308350"/>
                <a:gd name="T13" fmla="*/ 69015 h 847726"/>
                <a:gd name="T14" fmla="*/ 177160 w 3308350"/>
                <a:gd name="T15" fmla="*/ 68403 h 847726"/>
                <a:gd name="T16" fmla="*/ 177160 w 3308350"/>
                <a:gd name="T17" fmla="*/ 68403 h 847726"/>
                <a:gd name="T18" fmla="*/ 168726 w 3308350"/>
                <a:gd name="T19" fmla="*/ 69875 h 847726"/>
                <a:gd name="T20" fmla="*/ 159344 w 3308350"/>
                <a:gd name="T21" fmla="*/ 69286 h 847726"/>
                <a:gd name="T22" fmla="*/ 131767 w 3308350"/>
                <a:gd name="T23" fmla="*/ 68001 h 847726"/>
                <a:gd name="T24" fmla="*/ 52142 w 3308350"/>
                <a:gd name="T25" fmla="*/ 68001 h 847726"/>
                <a:gd name="T26" fmla="*/ 52142 w 3308350"/>
                <a:gd name="T27" fmla="*/ 68001 h 847726"/>
                <a:gd name="T28" fmla="*/ 243340 w 3308350"/>
                <a:gd name="T29" fmla="*/ 68345 h 847726"/>
                <a:gd name="T30" fmla="*/ 97101 w 3308350"/>
                <a:gd name="T31" fmla="*/ 69340 h 847726"/>
                <a:gd name="T32" fmla="*/ 78655 w 3308350"/>
                <a:gd name="T33" fmla="*/ 69340 h 847726"/>
                <a:gd name="T34" fmla="*/ 145890 w 3308350"/>
                <a:gd name="T35" fmla="*/ 69902 h 847726"/>
                <a:gd name="T36" fmla="*/ 118057 w 3308350"/>
                <a:gd name="T37" fmla="*/ 68286 h 847726"/>
                <a:gd name="T38" fmla="*/ 65278 w 3308350"/>
                <a:gd name="T39" fmla="*/ 67332 h 847726"/>
                <a:gd name="T40" fmla="*/ 57132 w 3308350"/>
                <a:gd name="T41" fmla="*/ 68286 h 847726"/>
                <a:gd name="T42" fmla="*/ 83723 w 3308350"/>
                <a:gd name="T43" fmla="*/ 68626 h 847726"/>
                <a:gd name="T44" fmla="*/ 9051 w 3308350"/>
                <a:gd name="T45" fmla="*/ 69247 h 847726"/>
                <a:gd name="T46" fmla="*/ 1154 w 3308350"/>
                <a:gd name="T47" fmla="*/ 48591 h 847726"/>
                <a:gd name="T48" fmla="*/ 1154 w 3308350"/>
                <a:gd name="T49" fmla="*/ 48591 h 847726"/>
                <a:gd name="T50" fmla="*/ 272142 w 3308350"/>
                <a:gd name="T51" fmla="*/ 46420 h 847726"/>
                <a:gd name="T52" fmla="*/ 528 w 3308350"/>
                <a:gd name="T53" fmla="*/ 44203 h 847726"/>
                <a:gd name="T54" fmla="*/ 273350 w 3308350"/>
                <a:gd name="T55" fmla="*/ 42033 h 847726"/>
                <a:gd name="T56" fmla="*/ 2186 w 3308350"/>
                <a:gd name="T57" fmla="*/ 22316 h 847726"/>
                <a:gd name="T58" fmla="*/ 905 w 3308350"/>
                <a:gd name="T59" fmla="*/ 27990 h 847726"/>
                <a:gd name="T60" fmla="*/ 274895 w 3308350"/>
                <a:gd name="T61" fmla="*/ 25150 h 847726"/>
                <a:gd name="T62" fmla="*/ 273972 w 3308350"/>
                <a:gd name="T63" fmla="*/ 18791 h 847726"/>
                <a:gd name="T64" fmla="*/ 940 w 3308350"/>
                <a:gd name="T65" fmla="*/ 17804 h 847726"/>
                <a:gd name="T66" fmla="*/ 270850 w 3308350"/>
                <a:gd name="T67" fmla="*/ 5489 h 847726"/>
                <a:gd name="T68" fmla="*/ 270850 w 3308350"/>
                <a:gd name="T69" fmla="*/ 5489 h 847726"/>
                <a:gd name="T70" fmla="*/ 5277 w 3308350"/>
                <a:gd name="T71" fmla="*/ 6727 h 847726"/>
                <a:gd name="T72" fmla="*/ 267142 w 3308350"/>
                <a:gd name="T73" fmla="*/ 5756 h 847726"/>
                <a:gd name="T74" fmla="*/ 27420 w 3308350"/>
                <a:gd name="T75" fmla="*/ 5444 h 847726"/>
                <a:gd name="T76" fmla="*/ 27420 w 3308350"/>
                <a:gd name="T77" fmla="*/ 3883 h 847726"/>
                <a:gd name="T78" fmla="*/ 244952 w 3308350"/>
                <a:gd name="T79" fmla="*/ 5131 h 847726"/>
                <a:gd name="T80" fmla="*/ 241127 w 3308350"/>
                <a:gd name="T81" fmla="*/ 3883 h 847726"/>
                <a:gd name="T82" fmla="*/ 40921 w 3308350"/>
                <a:gd name="T83" fmla="*/ 4194 h 847726"/>
                <a:gd name="T84" fmla="*/ 205605 w 3308350"/>
                <a:gd name="T85" fmla="*/ 2008 h 847726"/>
                <a:gd name="T86" fmla="*/ 204984 w 3308350"/>
                <a:gd name="T87" fmla="*/ 2650 h 847726"/>
                <a:gd name="T88" fmla="*/ 58434 w 3308350"/>
                <a:gd name="T89" fmla="*/ 2907 h 847726"/>
                <a:gd name="T90" fmla="*/ 46189 w 3308350"/>
                <a:gd name="T91" fmla="*/ 5087 h 847726"/>
                <a:gd name="T92" fmla="*/ 222429 w 3308350"/>
                <a:gd name="T93" fmla="*/ 2249 h 847726"/>
                <a:gd name="T94" fmla="*/ 218983 w 3308350"/>
                <a:gd name="T95" fmla="*/ 3213 h 847726"/>
                <a:gd name="T96" fmla="*/ 185843 w 3308350"/>
                <a:gd name="T97" fmla="*/ 3213 h 847726"/>
                <a:gd name="T98" fmla="*/ 201159 w 3308350"/>
                <a:gd name="T99" fmla="*/ 3246 h 847726"/>
                <a:gd name="T100" fmla="*/ 171812 w 3308350"/>
                <a:gd name="T101" fmla="*/ 1383 h 847726"/>
                <a:gd name="T102" fmla="*/ 164884 w 3308350"/>
                <a:gd name="T103" fmla="*/ 2008 h 847726"/>
                <a:gd name="T104" fmla="*/ 80575 w 3308350"/>
                <a:gd name="T105" fmla="*/ 3614 h 847726"/>
                <a:gd name="T106" fmla="*/ 160527 w 3308350"/>
                <a:gd name="T107" fmla="*/ 1355 h 847726"/>
                <a:gd name="T108" fmla="*/ 105830 w 3308350"/>
                <a:gd name="T109" fmla="*/ 401 h 847726"/>
                <a:gd name="T110" fmla="*/ 105830 w 3308350"/>
                <a:gd name="T111" fmla="*/ 401 h 847726"/>
                <a:gd name="T112" fmla="*/ 85880 w 3308350"/>
                <a:gd name="T113" fmla="*/ 1355 h 847726"/>
                <a:gd name="T114" fmla="*/ 138371 w 3308350"/>
                <a:gd name="T115" fmla="*/ 1590 h 847726"/>
                <a:gd name="T116" fmla="*/ 134048 w 3308350"/>
                <a:gd name="T117" fmla="*/ 2276 h 847726"/>
                <a:gd name="T118" fmla="*/ 119325 w 3308350"/>
                <a:gd name="T119" fmla="*/ 1338 h 847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308350" h="847726">
                  <a:moveTo>
                    <a:pt x="2609389" y="817563"/>
                  </a:moveTo>
                  <a:cubicBezTo>
                    <a:pt x="2613127" y="817563"/>
                    <a:pt x="2613127" y="817563"/>
                    <a:pt x="2616866" y="817563"/>
                  </a:cubicBezTo>
                  <a:cubicBezTo>
                    <a:pt x="2646772" y="817563"/>
                    <a:pt x="2676679" y="817563"/>
                    <a:pt x="2710324" y="817563"/>
                  </a:cubicBezTo>
                  <a:cubicBezTo>
                    <a:pt x="2714062" y="817563"/>
                    <a:pt x="2717800" y="821373"/>
                    <a:pt x="2717800" y="825183"/>
                  </a:cubicBezTo>
                  <a:cubicBezTo>
                    <a:pt x="2717800" y="828993"/>
                    <a:pt x="2714062" y="836613"/>
                    <a:pt x="2710324" y="836613"/>
                  </a:cubicBezTo>
                  <a:cubicBezTo>
                    <a:pt x="2676679" y="836613"/>
                    <a:pt x="2646772" y="836613"/>
                    <a:pt x="2616866" y="836613"/>
                  </a:cubicBezTo>
                  <a:cubicBezTo>
                    <a:pt x="2613127" y="836613"/>
                    <a:pt x="2613127" y="836613"/>
                    <a:pt x="2609389" y="836613"/>
                  </a:cubicBezTo>
                  <a:cubicBezTo>
                    <a:pt x="2605651" y="836613"/>
                    <a:pt x="2601912" y="832803"/>
                    <a:pt x="2601912" y="825183"/>
                  </a:cubicBezTo>
                  <a:cubicBezTo>
                    <a:pt x="2601912" y="821373"/>
                    <a:pt x="2605651" y="817563"/>
                    <a:pt x="2609389" y="817563"/>
                  </a:cubicBezTo>
                  <a:close/>
                  <a:moveTo>
                    <a:pt x="466526" y="814842"/>
                  </a:moveTo>
                  <a:cubicBezTo>
                    <a:pt x="470296" y="811213"/>
                    <a:pt x="474067" y="818470"/>
                    <a:pt x="474067" y="822099"/>
                  </a:cubicBezTo>
                  <a:cubicBezTo>
                    <a:pt x="477837" y="825728"/>
                    <a:pt x="470296" y="829356"/>
                    <a:pt x="466526" y="829356"/>
                  </a:cubicBezTo>
                  <a:cubicBezTo>
                    <a:pt x="436363" y="832985"/>
                    <a:pt x="402431" y="832985"/>
                    <a:pt x="368498" y="836613"/>
                  </a:cubicBezTo>
                  <a:cubicBezTo>
                    <a:pt x="360957" y="836613"/>
                    <a:pt x="357187" y="832985"/>
                    <a:pt x="357187" y="825728"/>
                  </a:cubicBezTo>
                  <a:cubicBezTo>
                    <a:pt x="357187" y="822099"/>
                    <a:pt x="360957" y="818470"/>
                    <a:pt x="368498" y="818470"/>
                  </a:cubicBezTo>
                  <a:cubicBezTo>
                    <a:pt x="402431" y="814842"/>
                    <a:pt x="432593" y="814842"/>
                    <a:pt x="466526" y="814842"/>
                  </a:cubicBezTo>
                  <a:close/>
                  <a:moveTo>
                    <a:pt x="155360" y="814408"/>
                  </a:moveTo>
                  <a:cubicBezTo>
                    <a:pt x="156776" y="813039"/>
                    <a:pt x="158664" y="813039"/>
                    <a:pt x="160552" y="814865"/>
                  </a:cubicBezTo>
                  <a:cubicBezTo>
                    <a:pt x="171879" y="814865"/>
                    <a:pt x="183206" y="818516"/>
                    <a:pt x="198309" y="818516"/>
                  </a:cubicBezTo>
                  <a:cubicBezTo>
                    <a:pt x="224738" y="822167"/>
                    <a:pt x="251168" y="825818"/>
                    <a:pt x="281374" y="829470"/>
                  </a:cubicBezTo>
                  <a:cubicBezTo>
                    <a:pt x="285149" y="829470"/>
                    <a:pt x="288925" y="833121"/>
                    <a:pt x="285149" y="836772"/>
                  </a:cubicBezTo>
                  <a:cubicBezTo>
                    <a:pt x="285149" y="844075"/>
                    <a:pt x="281374" y="847726"/>
                    <a:pt x="277598" y="847726"/>
                  </a:cubicBezTo>
                  <a:cubicBezTo>
                    <a:pt x="251168" y="844075"/>
                    <a:pt x="224738" y="840424"/>
                    <a:pt x="194533" y="836772"/>
                  </a:cubicBezTo>
                  <a:cubicBezTo>
                    <a:pt x="179430" y="836772"/>
                    <a:pt x="168103" y="833121"/>
                    <a:pt x="156776" y="829470"/>
                  </a:cubicBezTo>
                  <a:cubicBezTo>
                    <a:pt x="153001" y="829470"/>
                    <a:pt x="149225" y="825818"/>
                    <a:pt x="153001" y="822167"/>
                  </a:cubicBezTo>
                  <a:cubicBezTo>
                    <a:pt x="153001" y="818516"/>
                    <a:pt x="153945" y="815777"/>
                    <a:pt x="155360" y="814408"/>
                  </a:cubicBezTo>
                  <a:close/>
                  <a:moveTo>
                    <a:pt x="2771314" y="814388"/>
                  </a:moveTo>
                  <a:cubicBezTo>
                    <a:pt x="2804959" y="814388"/>
                    <a:pt x="2834865" y="814388"/>
                    <a:pt x="2868510" y="814388"/>
                  </a:cubicBezTo>
                  <a:cubicBezTo>
                    <a:pt x="2872249" y="814388"/>
                    <a:pt x="2879725" y="818198"/>
                    <a:pt x="2879725" y="822008"/>
                  </a:cubicBezTo>
                  <a:cubicBezTo>
                    <a:pt x="2879725" y="825818"/>
                    <a:pt x="2875987" y="833438"/>
                    <a:pt x="2868510" y="833438"/>
                  </a:cubicBezTo>
                  <a:cubicBezTo>
                    <a:pt x="2838604" y="833438"/>
                    <a:pt x="2804959" y="833438"/>
                    <a:pt x="2771314" y="833438"/>
                  </a:cubicBezTo>
                  <a:cubicBezTo>
                    <a:pt x="2767576" y="833438"/>
                    <a:pt x="2763837" y="829628"/>
                    <a:pt x="2763837" y="825818"/>
                  </a:cubicBezTo>
                  <a:cubicBezTo>
                    <a:pt x="2763837" y="822008"/>
                    <a:pt x="2767576" y="814388"/>
                    <a:pt x="2771314" y="814388"/>
                  </a:cubicBezTo>
                  <a:close/>
                  <a:moveTo>
                    <a:pt x="2451202" y="814388"/>
                  </a:moveTo>
                  <a:cubicBezTo>
                    <a:pt x="2484847" y="818092"/>
                    <a:pt x="2514754" y="818092"/>
                    <a:pt x="2548399" y="818092"/>
                  </a:cubicBezTo>
                  <a:cubicBezTo>
                    <a:pt x="2552137" y="818092"/>
                    <a:pt x="2555875" y="821797"/>
                    <a:pt x="2555875" y="825501"/>
                  </a:cubicBezTo>
                  <a:cubicBezTo>
                    <a:pt x="2555875" y="832909"/>
                    <a:pt x="2552137" y="836613"/>
                    <a:pt x="2548399" y="836613"/>
                  </a:cubicBezTo>
                  <a:cubicBezTo>
                    <a:pt x="2514754" y="836613"/>
                    <a:pt x="2481109" y="836613"/>
                    <a:pt x="2451202" y="832909"/>
                  </a:cubicBezTo>
                  <a:cubicBezTo>
                    <a:pt x="2443726" y="832909"/>
                    <a:pt x="2439987" y="829205"/>
                    <a:pt x="2439987" y="825501"/>
                  </a:cubicBezTo>
                  <a:cubicBezTo>
                    <a:pt x="2439987" y="821797"/>
                    <a:pt x="2443726" y="814388"/>
                    <a:pt x="2451202" y="814388"/>
                  </a:cubicBezTo>
                  <a:close/>
                  <a:moveTo>
                    <a:pt x="2387498" y="811213"/>
                  </a:moveTo>
                  <a:cubicBezTo>
                    <a:pt x="2394975" y="811213"/>
                    <a:pt x="2398713" y="814842"/>
                    <a:pt x="2398713" y="818470"/>
                  </a:cubicBezTo>
                  <a:cubicBezTo>
                    <a:pt x="2398713" y="825728"/>
                    <a:pt x="2394975" y="829356"/>
                    <a:pt x="2391237" y="829356"/>
                  </a:cubicBezTo>
                  <a:cubicBezTo>
                    <a:pt x="2357592" y="832985"/>
                    <a:pt x="2323947" y="832985"/>
                    <a:pt x="2290302" y="836613"/>
                  </a:cubicBezTo>
                  <a:cubicBezTo>
                    <a:pt x="2286564" y="836613"/>
                    <a:pt x="2282825" y="832985"/>
                    <a:pt x="2282825" y="829356"/>
                  </a:cubicBezTo>
                  <a:cubicBezTo>
                    <a:pt x="2282825" y="822099"/>
                    <a:pt x="2286564" y="818470"/>
                    <a:pt x="2290302" y="818470"/>
                  </a:cubicBezTo>
                  <a:cubicBezTo>
                    <a:pt x="2323947" y="814842"/>
                    <a:pt x="2353853" y="814842"/>
                    <a:pt x="2387498" y="811213"/>
                  </a:cubicBezTo>
                  <a:close/>
                  <a:moveTo>
                    <a:pt x="2132115" y="811213"/>
                  </a:moveTo>
                  <a:cubicBezTo>
                    <a:pt x="2162022" y="811213"/>
                    <a:pt x="2195667" y="814917"/>
                    <a:pt x="2229312" y="814917"/>
                  </a:cubicBezTo>
                  <a:cubicBezTo>
                    <a:pt x="2233050" y="814917"/>
                    <a:pt x="2236788" y="818622"/>
                    <a:pt x="2236788" y="822326"/>
                  </a:cubicBezTo>
                  <a:cubicBezTo>
                    <a:pt x="2236788" y="829734"/>
                    <a:pt x="2233050" y="833438"/>
                    <a:pt x="2229312" y="833438"/>
                  </a:cubicBezTo>
                  <a:cubicBezTo>
                    <a:pt x="2195667" y="829734"/>
                    <a:pt x="2162022" y="829734"/>
                    <a:pt x="2128377" y="829734"/>
                  </a:cubicBezTo>
                  <a:cubicBezTo>
                    <a:pt x="2124639" y="829734"/>
                    <a:pt x="2120900" y="826030"/>
                    <a:pt x="2120900" y="822326"/>
                  </a:cubicBezTo>
                  <a:cubicBezTo>
                    <a:pt x="2120900" y="814917"/>
                    <a:pt x="2124639" y="811213"/>
                    <a:pt x="2132115" y="811213"/>
                  </a:cubicBezTo>
                  <a:close/>
                  <a:moveTo>
                    <a:pt x="1970286" y="811213"/>
                  </a:moveTo>
                  <a:cubicBezTo>
                    <a:pt x="1989138" y="811213"/>
                    <a:pt x="2011760" y="811213"/>
                    <a:pt x="2030611" y="811213"/>
                  </a:cubicBezTo>
                  <a:cubicBezTo>
                    <a:pt x="2041922" y="811213"/>
                    <a:pt x="2057003" y="811213"/>
                    <a:pt x="2068314" y="811213"/>
                  </a:cubicBezTo>
                  <a:cubicBezTo>
                    <a:pt x="2072085" y="811213"/>
                    <a:pt x="2079625" y="814706"/>
                    <a:pt x="2079625" y="821691"/>
                  </a:cubicBezTo>
                  <a:cubicBezTo>
                    <a:pt x="2079625" y="825184"/>
                    <a:pt x="2072085" y="828676"/>
                    <a:pt x="2068314" y="828676"/>
                  </a:cubicBezTo>
                  <a:cubicBezTo>
                    <a:pt x="2057003" y="828676"/>
                    <a:pt x="2041922" y="828676"/>
                    <a:pt x="2030611" y="828676"/>
                  </a:cubicBezTo>
                  <a:cubicBezTo>
                    <a:pt x="2011760" y="828676"/>
                    <a:pt x="1989138" y="828676"/>
                    <a:pt x="1970286" y="828676"/>
                  </a:cubicBezTo>
                  <a:cubicBezTo>
                    <a:pt x="1966516" y="828676"/>
                    <a:pt x="1958975" y="825184"/>
                    <a:pt x="1958975" y="821691"/>
                  </a:cubicBezTo>
                  <a:cubicBezTo>
                    <a:pt x="1958975" y="814706"/>
                    <a:pt x="1966516" y="811213"/>
                    <a:pt x="1970286" y="811213"/>
                  </a:cubicBezTo>
                  <a:close/>
                  <a:moveTo>
                    <a:pt x="1807804" y="811213"/>
                  </a:moveTo>
                  <a:cubicBezTo>
                    <a:pt x="1841910" y="811213"/>
                    <a:pt x="1876016" y="811213"/>
                    <a:pt x="1910121" y="811213"/>
                  </a:cubicBezTo>
                  <a:cubicBezTo>
                    <a:pt x="1913911" y="811213"/>
                    <a:pt x="1917700" y="814706"/>
                    <a:pt x="1917700" y="821691"/>
                  </a:cubicBezTo>
                  <a:cubicBezTo>
                    <a:pt x="1917700" y="825184"/>
                    <a:pt x="1913911" y="828676"/>
                    <a:pt x="1906332" y="828676"/>
                  </a:cubicBezTo>
                  <a:cubicBezTo>
                    <a:pt x="1876016" y="828676"/>
                    <a:pt x="1841910" y="828676"/>
                    <a:pt x="1807804" y="828676"/>
                  </a:cubicBezTo>
                  <a:cubicBezTo>
                    <a:pt x="1804015" y="828676"/>
                    <a:pt x="1800225" y="825184"/>
                    <a:pt x="1800225" y="818198"/>
                  </a:cubicBezTo>
                  <a:cubicBezTo>
                    <a:pt x="1800225" y="814706"/>
                    <a:pt x="1804015" y="811213"/>
                    <a:pt x="1807804" y="811213"/>
                  </a:cubicBezTo>
                  <a:close/>
                  <a:moveTo>
                    <a:pt x="1488613" y="806450"/>
                  </a:moveTo>
                  <a:cubicBezTo>
                    <a:pt x="1522259" y="806450"/>
                    <a:pt x="1555904" y="806450"/>
                    <a:pt x="1585810" y="806450"/>
                  </a:cubicBezTo>
                  <a:cubicBezTo>
                    <a:pt x="1593287" y="806450"/>
                    <a:pt x="1597025" y="810260"/>
                    <a:pt x="1597025" y="817880"/>
                  </a:cubicBezTo>
                  <a:cubicBezTo>
                    <a:pt x="1597025" y="821690"/>
                    <a:pt x="1593287" y="825500"/>
                    <a:pt x="1585810" y="825500"/>
                  </a:cubicBezTo>
                  <a:cubicBezTo>
                    <a:pt x="1552165" y="825500"/>
                    <a:pt x="1522259" y="825500"/>
                    <a:pt x="1488613" y="825500"/>
                  </a:cubicBezTo>
                  <a:cubicBezTo>
                    <a:pt x="1484875" y="825500"/>
                    <a:pt x="1481137" y="821690"/>
                    <a:pt x="1481137" y="814070"/>
                  </a:cubicBezTo>
                  <a:cubicBezTo>
                    <a:pt x="1481137" y="810260"/>
                    <a:pt x="1484875" y="806450"/>
                    <a:pt x="1488613" y="806450"/>
                  </a:cubicBezTo>
                  <a:close/>
                  <a:moveTo>
                    <a:pt x="627523" y="806450"/>
                  </a:moveTo>
                  <a:cubicBezTo>
                    <a:pt x="631262" y="806450"/>
                    <a:pt x="635000" y="810154"/>
                    <a:pt x="635000" y="813859"/>
                  </a:cubicBezTo>
                  <a:cubicBezTo>
                    <a:pt x="635000" y="821267"/>
                    <a:pt x="631262" y="824971"/>
                    <a:pt x="627523" y="824971"/>
                  </a:cubicBezTo>
                  <a:cubicBezTo>
                    <a:pt x="593878" y="824971"/>
                    <a:pt x="560233" y="824971"/>
                    <a:pt x="526589" y="828675"/>
                  </a:cubicBezTo>
                  <a:cubicBezTo>
                    <a:pt x="522850" y="828675"/>
                    <a:pt x="519112" y="824971"/>
                    <a:pt x="519112" y="817563"/>
                  </a:cubicBezTo>
                  <a:cubicBezTo>
                    <a:pt x="519112" y="813859"/>
                    <a:pt x="522850" y="810154"/>
                    <a:pt x="526589" y="810154"/>
                  </a:cubicBezTo>
                  <a:cubicBezTo>
                    <a:pt x="560233" y="806450"/>
                    <a:pt x="593878" y="806450"/>
                    <a:pt x="627523" y="806450"/>
                  </a:cubicBezTo>
                  <a:close/>
                  <a:moveTo>
                    <a:pt x="3030896" y="803275"/>
                  </a:moveTo>
                  <a:cubicBezTo>
                    <a:pt x="3034686" y="803275"/>
                    <a:pt x="3038475" y="806904"/>
                    <a:pt x="3038475" y="814161"/>
                  </a:cubicBezTo>
                  <a:cubicBezTo>
                    <a:pt x="3038475" y="817790"/>
                    <a:pt x="3034686" y="821418"/>
                    <a:pt x="3030896" y="821418"/>
                  </a:cubicBezTo>
                  <a:cubicBezTo>
                    <a:pt x="2996791" y="825047"/>
                    <a:pt x="2962685" y="825047"/>
                    <a:pt x="2932369" y="828675"/>
                  </a:cubicBezTo>
                  <a:cubicBezTo>
                    <a:pt x="2924790" y="828675"/>
                    <a:pt x="2921000" y="825047"/>
                    <a:pt x="2921000" y="821418"/>
                  </a:cubicBezTo>
                  <a:cubicBezTo>
                    <a:pt x="2921000" y="814161"/>
                    <a:pt x="2924790" y="810532"/>
                    <a:pt x="2928579" y="810532"/>
                  </a:cubicBezTo>
                  <a:cubicBezTo>
                    <a:pt x="2962685" y="810532"/>
                    <a:pt x="2996791" y="806904"/>
                    <a:pt x="3030896" y="803275"/>
                  </a:cubicBezTo>
                  <a:close/>
                  <a:moveTo>
                    <a:pt x="1168598" y="803275"/>
                  </a:moveTo>
                  <a:cubicBezTo>
                    <a:pt x="1202531" y="803275"/>
                    <a:pt x="1232693" y="803275"/>
                    <a:pt x="1266626" y="803275"/>
                  </a:cubicBezTo>
                  <a:cubicBezTo>
                    <a:pt x="1270396" y="803275"/>
                    <a:pt x="1277937" y="807085"/>
                    <a:pt x="1274167" y="814705"/>
                  </a:cubicBezTo>
                  <a:cubicBezTo>
                    <a:pt x="1274167" y="818515"/>
                    <a:pt x="1270396" y="822325"/>
                    <a:pt x="1266626" y="822325"/>
                  </a:cubicBezTo>
                  <a:cubicBezTo>
                    <a:pt x="1232693" y="822325"/>
                    <a:pt x="1202531" y="822325"/>
                    <a:pt x="1168598" y="822325"/>
                  </a:cubicBezTo>
                  <a:cubicBezTo>
                    <a:pt x="1161057" y="822325"/>
                    <a:pt x="1157287" y="818515"/>
                    <a:pt x="1157287" y="810895"/>
                  </a:cubicBezTo>
                  <a:cubicBezTo>
                    <a:pt x="1157287" y="807085"/>
                    <a:pt x="1161057" y="803275"/>
                    <a:pt x="1168598" y="803275"/>
                  </a:cubicBezTo>
                  <a:close/>
                  <a:moveTo>
                    <a:pt x="849415" y="803275"/>
                  </a:moveTo>
                  <a:cubicBezTo>
                    <a:pt x="879321" y="803275"/>
                    <a:pt x="912966" y="803275"/>
                    <a:pt x="946611" y="803275"/>
                  </a:cubicBezTo>
                  <a:cubicBezTo>
                    <a:pt x="950350" y="803275"/>
                    <a:pt x="954088" y="807085"/>
                    <a:pt x="954088" y="810895"/>
                  </a:cubicBezTo>
                  <a:cubicBezTo>
                    <a:pt x="954088" y="814705"/>
                    <a:pt x="950350" y="822325"/>
                    <a:pt x="946611" y="822325"/>
                  </a:cubicBezTo>
                  <a:cubicBezTo>
                    <a:pt x="912966" y="822325"/>
                    <a:pt x="879321" y="822325"/>
                    <a:pt x="849415" y="822325"/>
                  </a:cubicBezTo>
                  <a:cubicBezTo>
                    <a:pt x="841938" y="822325"/>
                    <a:pt x="838200" y="818515"/>
                    <a:pt x="838200" y="810895"/>
                  </a:cubicBezTo>
                  <a:cubicBezTo>
                    <a:pt x="838200" y="807085"/>
                    <a:pt x="841938" y="803275"/>
                    <a:pt x="849415" y="803275"/>
                  </a:cubicBezTo>
                  <a:close/>
                  <a:moveTo>
                    <a:pt x="1649669" y="798513"/>
                  </a:moveTo>
                  <a:cubicBezTo>
                    <a:pt x="1683774" y="806133"/>
                    <a:pt x="1717880" y="809943"/>
                    <a:pt x="1748196" y="817563"/>
                  </a:cubicBezTo>
                  <a:cubicBezTo>
                    <a:pt x="1751986" y="817563"/>
                    <a:pt x="1755775" y="825183"/>
                    <a:pt x="1755775" y="828993"/>
                  </a:cubicBezTo>
                  <a:cubicBezTo>
                    <a:pt x="1755775" y="832803"/>
                    <a:pt x="1751986" y="836613"/>
                    <a:pt x="1744407" y="836613"/>
                  </a:cubicBezTo>
                  <a:cubicBezTo>
                    <a:pt x="1714091" y="828993"/>
                    <a:pt x="1679985" y="825183"/>
                    <a:pt x="1645879" y="817563"/>
                  </a:cubicBezTo>
                  <a:cubicBezTo>
                    <a:pt x="1642090" y="817563"/>
                    <a:pt x="1638300" y="813753"/>
                    <a:pt x="1638300" y="806133"/>
                  </a:cubicBezTo>
                  <a:cubicBezTo>
                    <a:pt x="1642090" y="802323"/>
                    <a:pt x="1645879" y="798513"/>
                    <a:pt x="1649669" y="798513"/>
                  </a:cubicBezTo>
                  <a:close/>
                  <a:moveTo>
                    <a:pt x="1413286" y="798513"/>
                  </a:moveTo>
                  <a:cubicBezTo>
                    <a:pt x="1417049" y="798513"/>
                    <a:pt x="1420812" y="802284"/>
                    <a:pt x="1420812" y="809824"/>
                  </a:cubicBezTo>
                  <a:cubicBezTo>
                    <a:pt x="1420812" y="813595"/>
                    <a:pt x="1417049" y="817365"/>
                    <a:pt x="1413286" y="817365"/>
                  </a:cubicBezTo>
                  <a:cubicBezTo>
                    <a:pt x="1386945" y="821135"/>
                    <a:pt x="1356842" y="824906"/>
                    <a:pt x="1330501" y="828676"/>
                  </a:cubicBezTo>
                  <a:cubicBezTo>
                    <a:pt x="1322975" y="828676"/>
                    <a:pt x="1319212" y="824906"/>
                    <a:pt x="1319212" y="821135"/>
                  </a:cubicBezTo>
                  <a:cubicBezTo>
                    <a:pt x="1319212" y="813595"/>
                    <a:pt x="1322975" y="809824"/>
                    <a:pt x="1326738" y="809824"/>
                  </a:cubicBezTo>
                  <a:cubicBezTo>
                    <a:pt x="1353079" y="806054"/>
                    <a:pt x="1383182" y="802284"/>
                    <a:pt x="1413286" y="798513"/>
                  </a:cubicBezTo>
                  <a:close/>
                  <a:moveTo>
                    <a:pt x="785614" y="798513"/>
                  </a:moveTo>
                  <a:cubicBezTo>
                    <a:pt x="789384" y="798513"/>
                    <a:pt x="793155" y="802284"/>
                    <a:pt x="796925" y="806054"/>
                  </a:cubicBezTo>
                  <a:cubicBezTo>
                    <a:pt x="796925" y="813595"/>
                    <a:pt x="793155" y="817365"/>
                    <a:pt x="785614" y="817365"/>
                  </a:cubicBezTo>
                  <a:cubicBezTo>
                    <a:pt x="755451" y="821135"/>
                    <a:pt x="721519" y="824906"/>
                    <a:pt x="687586" y="824906"/>
                  </a:cubicBezTo>
                  <a:cubicBezTo>
                    <a:pt x="687586" y="824906"/>
                    <a:pt x="687586" y="828676"/>
                    <a:pt x="687586" y="828676"/>
                  </a:cubicBezTo>
                  <a:cubicBezTo>
                    <a:pt x="683815" y="828676"/>
                    <a:pt x="680045" y="824906"/>
                    <a:pt x="680045" y="817365"/>
                  </a:cubicBezTo>
                  <a:cubicBezTo>
                    <a:pt x="676275" y="813595"/>
                    <a:pt x="680045" y="809824"/>
                    <a:pt x="687586" y="809824"/>
                  </a:cubicBezTo>
                  <a:cubicBezTo>
                    <a:pt x="717748" y="806054"/>
                    <a:pt x="751681" y="802284"/>
                    <a:pt x="785614" y="798513"/>
                  </a:cubicBezTo>
                  <a:close/>
                  <a:moveTo>
                    <a:pt x="1011340" y="795338"/>
                  </a:moveTo>
                  <a:cubicBezTo>
                    <a:pt x="1041246" y="799042"/>
                    <a:pt x="1074891" y="802747"/>
                    <a:pt x="1108536" y="806451"/>
                  </a:cubicBezTo>
                  <a:cubicBezTo>
                    <a:pt x="1112275" y="810155"/>
                    <a:pt x="1116013" y="813859"/>
                    <a:pt x="1116013" y="817564"/>
                  </a:cubicBezTo>
                  <a:cubicBezTo>
                    <a:pt x="1116013" y="824972"/>
                    <a:pt x="1108536" y="828676"/>
                    <a:pt x="1104798" y="824972"/>
                  </a:cubicBezTo>
                  <a:cubicBezTo>
                    <a:pt x="1071153" y="821268"/>
                    <a:pt x="1041246" y="817564"/>
                    <a:pt x="1007602" y="813859"/>
                  </a:cubicBezTo>
                  <a:cubicBezTo>
                    <a:pt x="1003863" y="813859"/>
                    <a:pt x="1000125" y="806451"/>
                    <a:pt x="1000125" y="802747"/>
                  </a:cubicBezTo>
                  <a:cubicBezTo>
                    <a:pt x="1000125" y="799042"/>
                    <a:pt x="1003863" y="795338"/>
                    <a:pt x="1011340" y="795338"/>
                  </a:cubicBezTo>
                  <a:close/>
                  <a:moveTo>
                    <a:pt x="47983" y="734631"/>
                  </a:moveTo>
                  <a:cubicBezTo>
                    <a:pt x="50346" y="735563"/>
                    <a:pt x="52236" y="737425"/>
                    <a:pt x="52236" y="739287"/>
                  </a:cubicBezTo>
                  <a:cubicBezTo>
                    <a:pt x="67355" y="780257"/>
                    <a:pt x="78694" y="798880"/>
                    <a:pt x="105152" y="810054"/>
                  </a:cubicBezTo>
                  <a:cubicBezTo>
                    <a:pt x="108932" y="813778"/>
                    <a:pt x="112712" y="817503"/>
                    <a:pt x="108932" y="821227"/>
                  </a:cubicBezTo>
                  <a:cubicBezTo>
                    <a:pt x="108932" y="824952"/>
                    <a:pt x="105152" y="828676"/>
                    <a:pt x="101373" y="828676"/>
                  </a:cubicBezTo>
                  <a:cubicBezTo>
                    <a:pt x="101373" y="828676"/>
                    <a:pt x="97593" y="828676"/>
                    <a:pt x="97593" y="828676"/>
                  </a:cubicBezTo>
                  <a:cubicBezTo>
                    <a:pt x="63575" y="813778"/>
                    <a:pt x="48456" y="787706"/>
                    <a:pt x="33337" y="746736"/>
                  </a:cubicBezTo>
                  <a:cubicBezTo>
                    <a:pt x="33337" y="743012"/>
                    <a:pt x="37117" y="735563"/>
                    <a:pt x="40896" y="735563"/>
                  </a:cubicBezTo>
                  <a:cubicBezTo>
                    <a:pt x="42786" y="733700"/>
                    <a:pt x="45621" y="733700"/>
                    <a:pt x="47983" y="734631"/>
                  </a:cubicBezTo>
                  <a:close/>
                  <a:moveTo>
                    <a:pt x="13891" y="576263"/>
                  </a:moveTo>
                  <a:cubicBezTo>
                    <a:pt x="21431" y="576263"/>
                    <a:pt x="25202" y="580053"/>
                    <a:pt x="25202" y="583842"/>
                  </a:cubicBezTo>
                  <a:cubicBezTo>
                    <a:pt x="25202" y="617948"/>
                    <a:pt x="28972" y="648264"/>
                    <a:pt x="36513" y="682370"/>
                  </a:cubicBezTo>
                  <a:cubicBezTo>
                    <a:pt x="36513" y="686159"/>
                    <a:pt x="32742" y="693738"/>
                    <a:pt x="28972" y="693738"/>
                  </a:cubicBezTo>
                  <a:cubicBezTo>
                    <a:pt x="25202" y="693738"/>
                    <a:pt x="17661" y="689949"/>
                    <a:pt x="17661" y="686159"/>
                  </a:cubicBezTo>
                  <a:cubicBezTo>
                    <a:pt x="10120" y="652053"/>
                    <a:pt x="10120" y="617948"/>
                    <a:pt x="6350" y="583842"/>
                  </a:cubicBezTo>
                  <a:cubicBezTo>
                    <a:pt x="6350" y="580053"/>
                    <a:pt x="10120" y="576263"/>
                    <a:pt x="13891" y="576263"/>
                  </a:cubicBezTo>
                  <a:close/>
                  <a:moveTo>
                    <a:pt x="3282752" y="542925"/>
                  </a:moveTo>
                  <a:cubicBezTo>
                    <a:pt x="3290293" y="542925"/>
                    <a:pt x="3294063" y="546715"/>
                    <a:pt x="3294063" y="550504"/>
                  </a:cubicBezTo>
                  <a:cubicBezTo>
                    <a:pt x="3290293" y="584610"/>
                    <a:pt x="3286522" y="618715"/>
                    <a:pt x="3282752" y="649032"/>
                  </a:cubicBezTo>
                  <a:cubicBezTo>
                    <a:pt x="3282752" y="656611"/>
                    <a:pt x="3278982" y="660400"/>
                    <a:pt x="3275211" y="660400"/>
                  </a:cubicBezTo>
                  <a:cubicBezTo>
                    <a:pt x="3267671" y="660400"/>
                    <a:pt x="3263900" y="652821"/>
                    <a:pt x="3263900" y="649032"/>
                  </a:cubicBezTo>
                  <a:cubicBezTo>
                    <a:pt x="3267671" y="618715"/>
                    <a:pt x="3271441" y="584610"/>
                    <a:pt x="3275211" y="550504"/>
                  </a:cubicBezTo>
                  <a:cubicBezTo>
                    <a:pt x="3275211" y="546715"/>
                    <a:pt x="3278982" y="542925"/>
                    <a:pt x="3282752" y="542925"/>
                  </a:cubicBezTo>
                  <a:close/>
                  <a:moveTo>
                    <a:pt x="18256" y="414338"/>
                  </a:moveTo>
                  <a:cubicBezTo>
                    <a:pt x="26194" y="414338"/>
                    <a:pt x="30163" y="418128"/>
                    <a:pt x="30163" y="425707"/>
                  </a:cubicBezTo>
                  <a:cubicBezTo>
                    <a:pt x="26194" y="459812"/>
                    <a:pt x="26194" y="490128"/>
                    <a:pt x="26194" y="524234"/>
                  </a:cubicBezTo>
                  <a:cubicBezTo>
                    <a:pt x="26194" y="528024"/>
                    <a:pt x="22225" y="531813"/>
                    <a:pt x="14288" y="531813"/>
                  </a:cubicBezTo>
                  <a:cubicBezTo>
                    <a:pt x="10319" y="531813"/>
                    <a:pt x="6350" y="528024"/>
                    <a:pt x="6350" y="524234"/>
                  </a:cubicBezTo>
                  <a:cubicBezTo>
                    <a:pt x="6350" y="490128"/>
                    <a:pt x="6350" y="456023"/>
                    <a:pt x="10319" y="425707"/>
                  </a:cubicBezTo>
                  <a:cubicBezTo>
                    <a:pt x="10319" y="418128"/>
                    <a:pt x="14288" y="414338"/>
                    <a:pt x="18256" y="414338"/>
                  </a:cubicBezTo>
                  <a:close/>
                  <a:moveTo>
                    <a:pt x="3297464" y="381000"/>
                  </a:moveTo>
                  <a:cubicBezTo>
                    <a:pt x="3301320" y="381000"/>
                    <a:pt x="3305175" y="384790"/>
                    <a:pt x="3305175" y="392369"/>
                  </a:cubicBezTo>
                  <a:cubicBezTo>
                    <a:pt x="3305175" y="426474"/>
                    <a:pt x="3301320" y="456790"/>
                    <a:pt x="3297464" y="490896"/>
                  </a:cubicBezTo>
                  <a:cubicBezTo>
                    <a:pt x="3297464" y="494686"/>
                    <a:pt x="3293609" y="498475"/>
                    <a:pt x="3289754" y="498475"/>
                  </a:cubicBezTo>
                  <a:cubicBezTo>
                    <a:pt x="3289754" y="498475"/>
                    <a:pt x="3285898" y="498475"/>
                    <a:pt x="3285898" y="498475"/>
                  </a:cubicBezTo>
                  <a:cubicBezTo>
                    <a:pt x="3282043" y="498475"/>
                    <a:pt x="3278187" y="494686"/>
                    <a:pt x="3278187" y="490896"/>
                  </a:cubicBezTo>
                  <a:cubicBezTo>
                    <a:pt x="3282043" y="456790"/>
                    <a:pt x="3285898" y="422685"/>
                    <a:pt x="3285898" y="388579"/>
                  </a:cubicBezTo>
                  <a:cubicBezTo>
                    <a:pt x="3285898" y="384790"/>
                    <a:pt x="3289754" y="381000"/>
                    <a:pt x="3297464" y="381000"/>
                  </a:cubicBezTo>
                  <a:close/>
                  <a:moveTo>
                    <a:pt x="14741" y="257175"/>
                  </a:moveTo>
                  <a:cubicBezTo>
                    <a:pt x="18597" y="257175"/>
                    <a:pt x="22452" y="260913"/>
                    <a:pt x="26307" y="264652"/>
                  </a:cubicBezTo>
                  <a:cubicBezTo>
                    <a:pt x="26307" y="290820"/>
                    <a:pt x="30163" y="313250"/>
                    <a:pt x="30163" y="328203"/>
                  </a:cubicBezTo>
                  <a:cubicBezTo>
                    <a:pt x="30163" y="328203"/>
                    <a:pt x="30163" y="331942"/>
                    <a:pt x="30163" y="331942"/>
                  </a:cubicBezTo>
                  <a:cubicBezTo>
                    <a:pt x="30163" y="343157"/>
                    <a:pt x="30163" y="354372"/>
                    <a:pt x="30163" y="361848"/>
                  </a:cubicBezTo>
                  <a:cubicBezTo>
                    <a:pt x="30163" y="369325"/>
                    <a:pt x="26307" y="373063"/>
                    <a:pt x="22452" y="373063"/>
                  </a:cubicBezTo>
                  <a:cubicBezTo>
                    <a:pt x="14741" y="373063"/>
                    <a:pt x="10886" y="369325"/>
                    <a:pt x="10886" y="361848"/>
                  </a:cubicBezTo>
                  <a:cubicBezTo>
                    <a:pt x="10886" y="350633"/>
                    <a:pt x="10886" y="343157"/>
                    <a:pt x="10886" y="331942"/>
                  </a:cubicBezTo>
                  <a:cubicBezTo>
                    <a:pt x="10886" y="331942"/>
                    <a:pt x="10886" y="328203"/>
                    <a:pt x="10886" y="328203"/>
                  </a:cubicBezTo>
                  <a:cubicBezTo>
                    <a:pt x="10886" y="313250"/>
                    <a:pt x="10886" y="290820"/>
                    <a:pt x="7030" y="268390"/>
                  </a:cubicBezTo>
                  <a:cubicBezTo>
                    <a:pt x="3175" y="260913"/>
                    <a:pt x="7030" y="257175"/>
                    <a:pt x="14741" y="257175"/>
                  </a:cubicBezTo>
                  <a:close/>
                  <a:moveTo>
                    <a:pt x="3297238" y="222845"/>
                  </a:moveTo>
                  <a:cubicBezTo>
                    <a:pt x="3300942" y="219075"/>
                    <a:pt x="3304646" y="226616"/>
                    <a:pt x="3304646" y="230386"/>
                  </a:cubicBezTo>
                  <a:cubicBezTo>
                    <a:pt x="3308350" y="253008"/>
                    <a:pt x="3308350" y="275630"/>
                    <a:pt x="3308350" y="298252"/>
                  </a:cubicBezTo>
                  <a:cubicBezTo>
                    <a:pt x="3308350" y="309563"/>
                    <a:pt x="3308350" y="317103"/>
                    <a:pt x="3308350" y="328414"/>
                  </a:cubicBezTo>
                  <a:cubicBezTo>
                    <a:pt x="3308350" y="335955"/>
                    <a:pt x="3304646" y="339725"/>
                    <a:pt x="3297238" y="339725"/>
                  </a:cubicBezTo>
                  <a:cubicBezTo>
                    <a:pt x="3293534" y="339725"/>
                    <a:pt x="3289829" y="335955"/>
                    <a:pt x="3289829" y="328414"/>
                  </a:cubicBezTo>
                  <a:cubicBezTo>
                    <a:pt x="3289829" y="317103"/>
                    <a:pt x="3289829" y="309563"/>
                    <a:pt x="3289829" y="298252"/>
                  </a:cubicBezTo>
                  <a:cubicBezTo>
                    <a:pt x="3289829" y="275630"/>
                    <a:pt x="3289829" y="253008"/>
                    <a:pt x="3286125" y="230386"/>
                  </a:cubicBezTo>
                  <a:cubicBezTo>
                    <a:pt x="3286125" y="226616"/>
                    <a:pt x="3289829" y="222845"/>
                    <a:pt x="3297238" y="222845"/>
                  </a:cubicBezTo>
                  <a:close/>
                  <a:moveTo>
                    <a:pt x="18852" y="98054"/>
                  </a:moveTo>
                  <a:cubicBezTo>
                    <a:pt x="21680" y="97119"/>
                    <a:pt x="24507" y="97119"/>
                    <a:pt x="26392" y="98988"/>
                  </a:cubicBezTo>
                  <a:cubicBezTo>
                    <a:pt x="30163" y="102727"/>
                    <a:pt x="30163" y="106465"/>
                    <a:pt x="30163" y="113942"/>
                  </a:cubicBezTo>
                  <a:cubicBezTo>
                    <a:pt x="18852" y="125157"/>
                    <a:pt x="15081" y="147587"/>
                    <a:pt x="18852" y="173755"/>
                  </a:cubicBezTo>
                  <a:cubicBezTo>
                    <a:pt x="18852" y="184970"/>
                    <a:pt x="18852" y="192447"/>
                    <a:pt x="18852" y="203661"/>
                  </a:cubicBezTo>
                  <a:cubicBezTo>
                    <a:pt x="18852" y="207400"/>
                    <a:pt x="15081" y="211138"/>
                    <a:pt x="11311" y="211138"/>
                  </a:cubicBezTo>
                  <a:cubicBezTo>
                    <a:pt x="7541" y="211138"/>
                    <a:pt x="7541" y="211138"/>
                    <a:pt x="7541" y="211138"/>
                  </a:cubicBezTo>
                  <a:cubicBezTo>
                    <a:pt x="3770" y="211138"/>
                    <a:pt x="0" y="207400"/>
                    <a:pt x="0" y="203661"/>
                  </a:cubicBezTo>
                  <a:cubicBezTo>
                    <a:pt x="0" y="192447"/>
                    <a:pt x="0" y="184970"/>
                    <a:pt x="0" y="173755"/>
                  </a:cubicBezTo>
                  <a:cubicBezTo>
                    <a:pt x="0" y="147587"/>
                    <a:pt x="0" y="121418"/>
                    <a:pt x="11311" y="102727"/>
                  </a:cubicBezTo>
                  <a:cubicBezTo>
                    <a:pt x="13196" y="100858"/>
                    <a:pt x="16024" y="98988"/>
                    <a:pt x="18852" y="98054"/>
                  </a:cubicBezTo>
                  <a:close/>
                  <a:moveTo>
                    <a:pt x="3259666" y="65088"/>
                  </a:moveTo>
                  <a:cubicBezTo>
                    <a:pt x="3267075" y="65088"/>
                    <a:pt x="3270779" y="65088"/>
                    <a:pt x="3274483" y="72602"/>
                  </a:cubicBezTo>
                  <a:cubicBezTo>
                    <a:pt x="3285596" y="102659"/>
                    <a:pt x="3293004" y="132716"/>
                    <a:pt x="3300412" y="166530"/>
                  </a:cubicBezTo>
                  <a:cubicBezTo>
                    <a:pt x="3300412" y="174044"/>
                    <a:pt x="3296708" y="177801"/>
                    <a:pt x="3289300" y="177801"/>
                  </a:cubicBezTo>
                  <a:cubicBezTo>
                    <a:pt x="3285596" y="177801"/>
                    <a:pt x="3281891" y="174044"/>
                    <a:pt x="3281891" y="170287"/>
                  </a:cubicBezTo>
                  <a:cubicBezTo>
                    <a:pt x="3274483" y="136473"/>
                    <a:pt x="3267075" y="106416"/>
                    <a:pt x="3255962" y="76359"/>
                  </a:cubicBezTo>
                  <a:cubicBezTo>
                    <a:pt x="3255962" y="72602"/>
                    <a:pt x="3255962" y="68845"/>
                    <a:pt x="3259666" y="65088"/>
                  </a:cubicBezTo>
                  <a:close/>
                  <a:moveTo>
                    <a:pt x="168173" y="57150"/>
                  </a:moveTo>
                  <a:cubicBezTo>
                    <a:pt x="175650" y="57150"/>
                    <a:pt x="179388" y="60921"/>
                    <a:pt x="179388" y="64691"/>
                  </a:cubicBezTo>
                  <a:cubicBezTo>
                    <a:pt x="179388" y="72232"/>
                    <a:pt x="175650" y="76002"/>
                    <a:pt x="171911" y="76002"/>
                  </a:cubicBezTo>
                  <a:cubicBezTo>
                    <a:pt x="134528" y="76002"/>
                    <a:pt x="100883" y="79772"/>
                    <a:pt x="74715" y="87313"/>
                  </a:cubicBezTo>
                  <a:cubicBezTo>
                    <a:pt x="74715" y="87313"/>
                    <a:pt x="74715" y="87313"/>
                    <a:pt x="70977" y="87313"/>
                  </a:cubicBezTo>
                  <a:cubicBezTo>
                    <a:pt x="67238" y="87313"/>
                    <a:pt x="63500" y="83543"/>
                    <a:pt x="63500" y="79772"/>
                  </a:cubicBezTo>
                  <a:cubicBezTo>
                    <a:pt x="63500" y="76002"/>
                    <a:pt x="67238" y="68461"/>
                    <a:pt x="70977" y="68461"/>
                  </a:cubicBezTo>
                  <a:cubicBezTo>
                    <a:pt x="100883" y="60921"/>
                    <a:pt x="134528" y="60921"/>
                    <a:pt x="168173" y="57150"/>
                  </a:cubicBezTo>
                  <a:close/>
                  <a:moveTo>
                    <a:pt x="3116519" y="46038"/>
                  </a:moveTo>
                  <a:cubicBezTo>
                    <a:pt x="3146835" y="46038"/>
                    <a:pt x="3180941" y="49742"/>
                    <a:pt x="3215046" y="49742"/>
                  </a:cubicBezTo>
                  <a:cubicBezTo>
                    <a:pt x="3218836" y="49742"/>
                    <a:pt x="3222625" y="53446"/>
                    <a:pt x="3222625" y="57151"/>
                  </a:cubicBezTo>
                  <a:cubicBezTo>
                    <a:pt x="3222625" y="60855"/>
                    <a:pt x="3218836" y="68263"/>
                    <a:pt x="3215046" y="68263"/>
                  </a:cubicBezTo>
                  <a:cubicBezTo>
                    <a:pt x="3180941" y="68263"/>
                    <a:pt x="3146835" y="64559"/>
                    <a:pt x="3116519" y="64559"/>
                  </a:cubicBezTo>
                  <a:cubicBezTo>
                    <a:pt x="3108940" y="64559"/>
                    <a:pt x="3105150" y="60855"/>
                    <a:pt x="3105150" y="57151"/>
                  </a:cubicBezTo>
                  <a:cubicBezTo>
                    <a:pt x="3105150" y="49742"/>
                    <a:pt x="3108940" y="46038"/>
                    <a:pt x="3116519" y="46038"/>
                  </a:cubicBezTo>
                  <a:close/>
                  <a:moveTo>
                    <a:pt x="330001" y="46038"/>
                  </a:moveTo>
                  <a:cubicBezTo>
                    <a:pt x="333771" y="46038"/>
                    <a:pt x="337542" y="49742"/>
                    <a:pt x="337542" y="53447"/>
                  </a:cubicBezTo>
                  <a:cubicBezTo>
                    <a:pt x="341312" y="57151"/>
                    <a:pt x="337542" y="60855"/>
                    <a:pt x="330001" y="64559"/>
                  </a:cubicBezTo>
                  <a:cubicBezTo>
                    <a:pt x="318690" y="64559"/>
                    <a:pt x="307379" y="68263"/>
                    <a:pt x="296068" y="68263"/>
                  </a:cubicBezTo>
                  <a:cubicBezTo>
                    <a:pt x="280987" y="71968"/>
                    <a:pt x="258365" y="75672"/>
                    <a:pt x="231973" y="75672"/>
                  </a:cubicBezTo>
                  <a:cubicBezTo>
                    <a:pt x="228202" y="79376"/>
                    <a:pt x="224432" y="75672"/>
                    <a:pt x="224432" y="68263"/>
                  </a:cubicBezTo>
                  <a:cubicBezTo>
                    <a:pt x="220662" y="64559"/>
                    <a:pt x="224432" y="60855"/>
                    <a:pt x="231973" y="60855"/>
                  </a:cubicBezTo>
                  <a:cubicBezTo>
                    <a:pt x="258365" y="57151"/>
                    <a:pt x="280987" y="53447"/>
                    <a:pt x="296068" y="49742"/>
                  </a:cubicBezTo>
                  <a:cubicBezTo>
                    <a:pt x="307379" y="49742"/>
                    <a:pt x="318690" y="46038"/>
                    <a:pt x="330001" y="46038"/>
                  </a:cubicBezTo>
                  <a:close/>
                  <a:moveTo>
                    <a:pt x="3058268" y="38166"/>
                  </a:moveTo>
                  <a:cubicBezTo>
                    <a:pt x="3060137" y="39555"/>
                    <a:pt x="3062006" y="42334"/>
                    <a:pt x="3063875" y="46038"/>
                  </a:cubicBezTo>
                  <a:cubicBezTo>
                    <a:pt x="3063875" y="49742"/>
                    <a:pt x="3060137" y="53446"/>
                    <a:pt x="3056399" y="53446"/>
                  </a:cubicBezTo>
                  <a:cubicBezTo>
                    <a:pt x="3056399" y="53446"/>
                    <a:pt x="3056399" y="53446"/>
                    <a:pt x="3052660" y="53446"/>
                  </a:cubicBezTo>
                  <a:cubicBezTo>
                    <a:pt x="3022754" y="60855"/>
                    <a:pt x="2989109" y="64559"/>
                    <a:pt x="2955464" y="68263"/>
                  </a:cubicBezTo>
                  <a:cubicBezTo>
                    <a:pt x="2951726" y="68263"/>
                    <a:pt x="2947987" y="64559"/>
                    <a:pt x="2947987" y="60855"/>
                  </a:cubicBezTo>
                  <a:cubicBezTo>
                    <a:pt x="2947987" y="53446"/>
                    <a:pt x="2947987" y="49742"/>
                    <a:pt x="2955464" y="49742"/>
                  </a:cubicBezTo>
                  <a:cubicBezTo>
                    <a:pt x="2989109" y="46038"/>
                    <a:pt x="3019015" y="42334"/>
                    <a:pt x="3052660" y="38629"/>
                  </a:cubicBezTo>
                  <a:cubicBezTo>
                    <a:pt x="3054529" y="36777"/>
                    <a:pt x="3056399" y="36777"/>
                    <a:pt x="3058268" y="38166"/>
                  </a:cubicBezTo>
                  <a:close/>
                  <a:moveTo>
                    <a:pt x="2797277" y="34925"/>
                  </a:moveTo>
                  <a:cubicBezTo>
                    <a:pt x="2827184" y="34925"/>
                    <a:pt x="2860829" y="34925"/>
                    <a:pt x="2894474" y="38629"/>
                  </a:cubicBezTo>
                  <a:cubicBezTo>
                    <a:pt x="2898212" y="38629"/>
                    <a:pt x="2901950" y="42333"/>
                    <a:pt x="2901950" y="46038"/>
                  </a:cubicBezTo>
                  <a:cubicBezTo>
                    <a:pt x="2901950" y="53446"/>
                    <a:pt x="2898212" y="57150"/>
                    <a:pt x="2894474" y="57150"/>
                  </a:cubicBezTo>
                  <a:cubicBezTo>
                    <a:pt x="2860829" y="53446"/>
                    <a:pt x="2827184" y="53446"/>
                    <a:pt x="2793539" y="49742"/>
                  </a:cubicBezTo>
                  <a:cubicBezTo>
                    <a:pt x="2789801" y="49742"/>
                    <a:pt x="2786062" y="46038"/>
                    <a:pt x="2786062" y="42333"/>
                  </a:cubicBezTo>
                  <a:cubicBezTo>
                    <a:pt x="2786062" y="38629"/>
                    <a:pt x="2789801" y="34925"/>
                    <a:pt x="2797277" y="34925"/>
                  </a:cubicBezTo>
                  <a:close/>
                  <a:moveTo>
                    <a:pt x="393955" y="34925"/>
                  </a:moveTo>
                  <a:cubicBezTo>
                    <a:pt x="428061" y="38629"/>
                    <a:pt x="458377" y="42334"/>
                    <a:pt x="492483" y="49742"/>
                  </a:cubicBezTo>
                  <a:cubicBezTo>
                    <a:pt x="496272" y="49742"/>
                    <a:pt x="500062" y="53446"/>
                    <a:pt x="500062" y="57150"/>
                  </a:cubicBezTo>
                  <a:cubicBezTo>
                    <a:pt x="500062" y="64559"/>
                    <a:pt x="496272" y="68263"/>
                    <a:pt x="488693" y="64559"/>
                  </a:cubicBezTo>
                  <a:cubicBezTo>
                    <a:pt x="458377" y="60855"/>
                    <a:pt x="424272" y="57150"/>
                    <a:pt x="390166" y="53446"/>
                  </a:cubicBezTo>
                  <a:cubicBezTo>
                    <a:pt x="386376" y="53446"/>
                    <a:pt x="382587" y="46038"/>
                    <a:pt x="382587" y="42334"/>
                  </a:cubicBezTo>
                  <a:cubicBezTo>
                    <a:pt x="382587" y="38629"/>
                    <a:pt x="390166" y="34925"/>
                    <a:pt x="393955" y="34925"/>
                  </a:cubicBezTo>
                  <a:close/>
                  <a:moveTo>
                    <a:pt x="2474452" y="23813"/>
                  </a:moveTo>
                  <a:cubicBezTo>
                    <a:pt x="2508097" y="23813"/>
                    <a:pt x="2541742" y="23813"/>
                    <a:pt x="2575387" y="23813"/>
                  </a:cubicBezTo>
                  <a:cubicBezTo>
                    <a:pt x="2579125" y="23813"/>
                    <a:pt x="2582863" y="27623"/>
                    <a:pt x="2582863" y="35243"/>
                  </a:cubicBezTo>
                  <a:cubicBezTo>
                    <a:pt x="2582863" y="39053"/>
                    <a:pt x="2579125" y="42863"/>
                    <a:pt x="2575387" y="42863"/>
                  </a:cubicBezTo>
                  <a:cubicBezTo>
                    <a:pt x="2571648" y="42863"/>
                    <a:pt x="2571648" y="42863"/>
                    <a:pt x="2571648" y="42863"/>
                  </a:cubicBezTo>
                  <a:cubicBezTo>
                    <a:pt x="2541742" y="42863"/>
                    <a:pt x="2508097" y="42863"/>
                    <a:pt x="2474452" y="42863"/>
                  </a:cubicBezTo>
                  <a:cubicBezTo>
                    <a:pt x="2470714" y="42863"/>
                    <a:pt x="2466975" y="39053"/>
                    <a:pt x="2466975" y="31433"/>
                  </a:cubicBezTo>
                  <a:cubicBezTo>
                    <a:pt x="2466975" y="27623"/>
                    <a:pt x="2470714" y="23813"/>
                    <a:pt x="2474452" y="23813"/>
                  </a:cubicBezTo>
                  <a:close/>
                  <a:moveTo>
                    <a:pt x="796811" y="22906"/>
                  </a:moveTo>
                  <a:cubicBezTo>
                    <a:pt x="804295" y="19050"/>
                    <a:pt x="808037" y="26761"/>
                    <a:pt x="808037" y="30616"/>
                  </a:cubicBezTo>
                  <a:cubicBezTo>
                    <a:pt x="808037" y="34472"/>
                    <a:pt x="804295" y="38327"/>
                    <a:pt x="800553" y="38327"/>
                  </a:cubicBezTo>
                  <a:cubicBezTo>
                    <a:pt x="770617" y="42183"/>
                    <a:pt x="740682" y="42183"/>
                    <a:pt x="710746" y="46038"/>
                  </a:cubicBezTo>
                  <a:cubicBezTo>
                    <a:pt x="707004" y="46038"/>
                    <a:pt x="703262" y="42183"/>
                    <a:pt x="703262" y="34472"/>
                  </a:cubicBezTo>
                  <a:cubicBezTo>
                    <a:pt x="703262" y="30616"/>
                    <a:pt x="707004" y="26761"/>
                    <a:pt x="710746" y="26761"/>
                  </a:cubicBezTo>
                  <a:cubicBezTo>
                    <a:pt x="740682" y="22906"/>
                    <a:pt x="770617" y="22906"/>
                    <a:pt x="796811" y="22906"/>
                  </a:cubicBezTo>
                  <a:close/>
                  <a:moveTo>
                    <a:pt x="655355" y="22333"/>
                  </a:moveTo>
                  <a:cubicBezTo>
                    <a:pt x="657250" y="23740"/>
                    <a:pt x="658197" y="26555"/>
                    <a:pt x="658197" y="30307"/>
                  </a:cubicBezTo>
                  <a:cubicBezTo>
                    <a:pt x="661987" y="34059"/>
                    <a:pt x="658197" y="37811"/>
                    <a:pt x="650618" y="37811"/>
                  </a:cubicBezTo>
                  <a:cubicBezTo>
                    <a:pt x="620302" y="45316"/>
                    <a:pt x="586197" y="52821"/>
                    <a:pt x="555880" y="60325"/>
                  </a:cubicBezTo>
                  <a:cubicBezTo>
                    <a:pt x="548301" y="60325"/>
                    <a:pt x="544512" y="56573"/>
                    <a:pt x="544512" y="52821"/>
                  </a:cubicBezTo>
                  <a:cubicBezTo>
                    <a:pt x="544512" y="49068"/>
                    <a:pt x="544512" y="41564"/>
                    <a:pt x="552091" y="41564"/>
                  </a:cubicBezTo>
                  <a:cubicBezTo>
                    <a:pt x="582407" y="34059"/>
                    <a:pt x="616513" y="26555"/>
                    <a:pt x="646829" y="22802"/>
                  </a:cubicBezTo>
                  <a:cubicBezTo>
                    <a:pt x="650618" y="20926"/>
                    <a:pt x="653461" y="20926"/>
                    <a:pt x="655355" y="22333"/>
                  </a:cubicBezTo>
                  <a:close/>
                  <a:moveTo>
                    <a:pt x="2639218" y="19050"/>
                  </a:moveTo>
                  <a:cubicBezTo>
                    <a:pt x="2650529" y="22860"/>
                    <a:pt x="2661840" y="22860"/>
                    <a:pt x="2676922" y="26670"/>
                  </a:cubicBezTo>
                  <a:cubicBezTo>
                    <a:pt x="2695773" y="30480"/>
                    <a:pt x="2714625" y="34290"/>
                    <a:pt x="2733476" y="38100"/>
                  </a:cubicBezTo>
                  <a:cubicBezTo>
                    <a:pt x="2741017" y="38100"/>
                    <a:pt x="2744787" y="41910"/>
                    <a:pt x="2741017" y="45720"/>
                  </a:cubicBezTo>
                  <a:cubicBezTo>
                    <a:pt x="2741017" y="53340"/>
                    <a:pt x="2737247" y="57150"/>
                    <a:pt x="2733476" y="53340"/>
                  </a:cubicBezTo>
                  <a:cubicBezTo>
                    <a:pt x="2733476" y="53340"/>
                    <a:pt x="2729706" y="53340"/>
                    <a:pt x="2729706" y="53340"/>
                  </a:cubicBezTo>
                  <a:cubicBezTo>
                    <a:pt x="2710854" y="49530"/>
                    <a:pt x="2692003" y="49530"/>
                    <a:pt x="2673151" y="45720"/>
                  </a:cubicBezTo>
                  <a:cubicBezTo>
                    <a:pt x="2658070" y="41910"/>
                    <a:pt x="2646759" y="38100"/>
                    <a:pt x="2635448" y="38100"/>
                  </a:cubicBezTo>
                  <a:cubicBezTo>
                    <a:pt x="2627908" y="38100"/>
                    <a:pt x="2624137" y="30480"/>
                    <a:pt x="2627908" y="26670"/>
                  </a:cubicBezTo>
                  <a:cubicBezTo>
                    <a:pt x="2627908" y="22860"/>
                    <a:pt x="2631678" y="19050"/>
                    <a:pt x="2639218" y="19050"/>
                  </a:cubicBezTo>
                  <a:close/>
                  <a:moveTo>
                    <a:pt x="2153826" y="19050"/>
                  </a:moveTo>
                  <a:cubicBezTo>
                    <a:pt x="2180167" y="19050"/>
                    <a:pt x="2210271" y="19050"/>
                    <a:pt x="2236611" y="19050"/>
                  </a:cubicBezTo>
                  <a:cubicBezTo>
                    <a:pt x="2244137" y="19050"/>
                    <a:pt x="2247900" y="22860"/>
                    <a:pt x="2247900" y="30480"/>
                  </a:cubicBezTo>
                  <a:cubicBezTo>
                    <a:pt x="2244137" y="34290"/>
                    <a:pt x="2244137" y="38100"/>
                    <a:pt x="2236611" y="38100"/>
                  </a:cubicBezTo>
                  <a:cubicBezTo>
                    <a:pt x="2210271" y="38100"/>
                    <a:pt x="2180167" y="38100"/>
                    <a:pt x="2153826" y="38100"/>
                  </a:cubicBezTo>
                  <a:cubicBezTo>
                    <a:pt x="2146300" y="38100"/>
                    <a:pt x="2146300" y="34290"/>
                    <a:pt x="2146300" y="26670"/>
                  </a:cubicBezTo>
                  <a:cubicBezTo>
                    <a:pt x="2146300" y="22860"/>
                    <a:pt x="2150063" y="19050"/>
                    <a:pt x="2153826" y="19050"/>
                  </a:cubicBezTo>
                  <a:close/>
                  <a:moveTo>
                    <a:pt x="2316265" y="15875"/>
                  </a:moveTo>
                  <a:cubicBezTo>
                    <a:pt x="2349910" y="19646"/>
                    <a:pt x="2379817" y="23416"/>
                    <a:pt x="2413462" y="27186"/>
                  </a:cubicBezTo>
                  <a:cubicBezTo>
                    <a:pt x="2417200" y="27186"/>
                    <a:pt x="2420938" y="34727"/>
                    <a:pt x="2420938" y="38497"/>
                  </a:cubicBezTo>
                  <a:cubicBezTo>
                    <a:pt x="2420938" y="42268"/>
                    <a:pt x="2417200" y="46038"/>
                    <a:pt x="2413462" y="46038"/>
                  </a:cubicBezTo>
                  <a:cubicBezTo>
                    <a:pt x="2379817" y="42268"/>
                    <a:pt x="2346172" y="38497"/>
                    <a:pt x="2312527" y="34727"/>
                  </a:cubicBezTo>
                  <a:cubicBezTo>
                    <a:pt x="2308789" y="34727"/>
                    <a:pt x="2305050" y="27186"/>
                    <a:pt x="2305050" y="23416"/>
                  </a:cubicBezTo>
                  <a:cubicBezTo>
                    <a:pt x="2305050" y="19646"/>
                    <a:pt x="2312527" y="15875"/>
                    <a:pt x="2316265" y="15875"/>
                  </a:cubicBezTo>
                  <a:close/>
                  <a:moveTo>
                    <a:pt x="1995744" y="12700"/>
                  </a:moveTo>
                  <a:cubicBezTo>
                    <a:pt x="2018481" y="16404"/>
                    <a:pt x="2041218" y="16404"/>
                    <a:pt x="2067745" y="16404"/>
                  </a:cubicBezTo>
                  <a:cubicBezTo>
                    <a:pt x="2075324" y="16404"/>
                    <a:pt x="2082903" y="16404"/>
                    <a:pt x="2094271" y="16404"/>
                  </a:cubicBezTo>
                  <a:cubicBezTo>
                    <a:pt x="2098061" y="16404"/>
                    <a:pt x="2101850" y="23813"/>
                    <a:pt x="2101850" y="27517"/>
                  </a:cubicBezTo>
                  <a:cubicBezTo>
                    <a:pt x="2101850" y="31221"/>
                    <a:pt x="2098061" y="34925"/>
                    <a:pt x="2094271" y="34925"/>
                  </a:cubicBezTo>
                  <a:cubicBezTo>
                    <a:pt x="2082903" y="34925"/>
                    <a:pt x="2075324" y="34925"/>
                    <a:pt x="2063955" y="34925"/>
                  </a:cubicBezTo>
                  <a:cubicBezTo>
                    <a:pt x="2041218" y="34925"/>
                    <a:pt x="2018481" y="34925"/>
                    <a:pt x="1991954" y="31221"/>
                  </a:cubicBezTo>
                  <a:cubicBezTo>
                    <a:pt x="1988165" y="31221"/>
                    <a:pt x="1984375" y="27517"/>
                    <a:pt x="1984375" y="23813"/>
                  </a:cubicBezTo>
                  <a:cubicBezTo>
                    <a:pt x="1984375" y="16404"/>
                    <a:pt x="1988165" y="12700"/>
                    <a:pt x="1995744" y="12700"/>
                  </a:cubicBezTo>
                  <a:close/>
                  <a:moveTo>
                    <a:pt x="874968" y="7938"/>
                  </a:moveTo>
                  <a:cubicBezTo>
                    <a:pt x="890126" y="11819"/>
                    <a:pt x="905285" y="15699"/>
                    <a:pt x="920443" y="15699"/>
                  </a:cubicBezTo>
                  <a:cubicBezTo>
                    <a:pt x="935601" y="19580"/>
                    <a:pt x="954548" y="19580"/>
                    <a:pt x="973496" y="23460"/>
                  </a:cubicBezTo>
                  <a:cubicBezTo>
                    <a:pt x="977285" y="23460"/>
                    <a:pt x="981075" y="31221"/>
                    <a:pt x="981075" y="35102"/>
                  </a:cubicBezTo>
                  <a:cubicBezTo>
                    <a:pt x="981075" y="38983"/>
                    <a:pt x="973496" y="42863"/>
                    <a:pt x="969706" y="42863"/>
                  </a:cubicBezTo>
                  <a:cubicBezTo>
                    <a:pt x="950759" y="38983"/>
                    <a:pt x="935601" y="38983"/>
                    <a:pt x="916653" y="35102"/>
                  </a:cubicBezTo>
                  <a:cubicBezTo>
                    <a:pt x="901495" y="31221"/>
                    <a:pt x="886337" y="31221"/>
                    <a:pt x="871179" y="27341"/>
                  </a:cubicBezTo>
                  <a:cubicBezTo>
                    <a:pt x="867389" y="27341"/>
                    <a:pt x="863600" y="23460"/>
                    <a:pt x="863600" y="15699"/>
                  </a:cubicBezTo>
                  <a:cubicBezTo>
                    <a:pt x="863600" y="11819"/>
                    <a:pt x="867389" y="7938"/>
                    <a:pt x="874968" y="7938"/>
                  </a:cubicBezTo>
                  <a:close/>
                  <a:moveTo>
                    <a:pt x="1835199" y="4763"/>
                  </a:moveTo>
                  <a:cubicBezTo>
                    <a:pt x="1868686" y="8534"/>
                    <a:pt x="1902172" y="12304"/>
                    <a:pt x="1931938" y="16074"/>
                  </a:cubicBezTo>
                  <a:cubicBezTo>
                    <a:pt x="1939380" y="16074"/>
                    <a:pt x="1943100" y="19845"/>
                    <a:pt x="1939380" y="27385"/>
                  </a:cubicBezTo>
                  <a:cubicBezTo>
                    <a:pt x="1939380" y="31156"/>
                    <a:pt x="1935659" y="34926"/>
                    <a:pt x="1931938" y="34926"/>
                  </a:cubicBezTo>
                  <a:cubicBezTo>
                    <a:pt x="1898452" y="31156"/>
                    <a:pt x="1864965" y="27385"/>
                    <a:pt x="1835199" y="23615"/>
                  </a:cubicBezTo>
                  <a:cubicBezTo>
                    <a:pt x="1827758" y="23615"/>
                    <a:pt x="1824037" y="19845"/>
                    <a:pt x="1824037" y="12304"/>
                  </a:cubicBezTo>
                  <a:cubicBezTo>
                    <a:pt x="1827758" y="8534"/>
                    <a:pt x="1831479" y="4763"/>
                    <a:pt x="1835199" y="4763"/>
                  </a:cubicBezTo>
                  <a:close/>
                  <a:moveTo>
                    <a:pt x="1273664" y="4763"/>
                  </a:moveTo>
                  <a:cubicBezTo>
                    <a:pt x="1277388" y="4763"/>
                    <a:pt x="1281113" y="8467"/>
                    <a:pt x="1281113" y="15876"/>
                  </a:cubicBezTo>
                  <a:cubicBezTo>
                    <a:pt x="1281113" y="19580"/>
                    <a:pt x="1277388" y="23284"/>
                    <a:pt x="1273664" y="23284"/>
                  </a:cubicBezTo>
                  <a:cubicBezTo>
                    <a:pt x="1247592" y="23284"/>
                    <a:pt x="1217796" y="26988"/>
                    <a:pt x="1191724" y="26988"/>
                  </a:cubicBezTo>
                  <a:cubicBezTo>
                    <a:pt x="1187999" y="26988"/>
                    <a:pt x="1184275" y="23284"/>
                    <a:pt x="1184275" y="15876"/>
                  </a:cubicBezTo>
                  <a:cubicBezTo>
                    <a:pt x="1184275" y="12171"/>
                    <a:pt x="1187999" y="8467"/>
                    <a:pt x="1191724" y="8467"/>
                  </a:cubicBezTo>
                  <a:cubicBezTo>
                    <a:pt x="1217796" y="8467"/>
                    <a:pt x="1247592" y="4763"/>
                    <a:pt x="1273664" y="4763"/>
                  </a:cubicBezTo>
                  <a:close/>
                  <a:moveTo>
                    <a:pt x="1130761" y="4763"/>
                  </a:moveTo>
                  <a:cubicBezTo>
                    <a:pt x="1134500" y="4763"/>
                    <a:pt x="1138238" y="8534"/>
                    <a:pt x="1138238" y="12304"/>
                  </a:cubicBezTo>
                  <a:cubicBezTo>
                    <a:pt x="1138238" y="16074"/>
                    <a:pt x="1138238" y="23615"/>
                    <a:pt x="1130761" y="23615"/>
                  </a:cubicBezTo>
                  <a:cubicBezTo>
                    <a:pt x="1100855" y="27385"/>
                    <a:pt x="1067210" y="31156"/>
                    <a:pt x="1033565" y="34926"/>
                  </a:cubicBezTo>
                  <a:cubicBezTo>
                    <a:pt x="1029827" y="34926"/>
                    <a:pt x="1026088" y="31156"/>
                    <a:pt x="1022350" y="27385"/>
                  </a:cubicBezTo>
                  <a:cubicBezTo>
                    <a:pt x="1022350" y="23615"/>
                    <a:pt x="1026088" y="19845"/>
                    <a:pt x="1033565" y="16074"/>
                  </a:cubicBezTo>
                  <a:cubicBezTo>
                    <a:pt x="1063471" y="12304"/>
                    <a:pt x="1097116" y="8534"/>
                    <a:pt x="1130761" y="4763"/>
                  </a:cubicBezTo>
                  <a:close/>
                  <a:moveTo>
                    <a:pt x="1769960" y="0"/>
                  </a:moveTo>
                  <a:cubicBezTo>
                    <a:pt x="1777437" y="0"/>
                    <a:pt x="1781175" y="3771"/>
                    <a:pt x="1781175" y="11311"/>
                  </a:cubicBezTo>
                  <a:cubicBezTo>
                    <a:pt x="1781175" y="15082"/>
                    <a:pt x="1777437" y="18852"/>
                    <a:pt x="1773699" y="18852"/>
                  </a:cubicBezTo>
                  <a:cubicBezTo>
                    <a:pt x="1740054" y="22622"/>
                    <a:pt x="1706409" y="26393"/>
                    <a:pt x="1676502" y="30163"/>
                  </a:cubicBezTo>
                  <a:cubicBezTo>
                    <a:pt x="1669026" y="30163"/>
                    <a:pt x="1665287" y="26393"/>
                    <a:pt x="1665287" y="18852"/>
                  </a:cubicBezTo>
                  <a:cubicBezTo>
                    <a:pt x="1665287" y="15082"/>
                    <a:pt x="1669026" y="11311"/>
                    <a:pt x="1672764" y="11311"/>
                  </a:cubicBezTo>
                  <a:cubicBezTo>
                    <a:pt x="1706409" y="7541"/>
                    <a:pt x="1736315" y="3771"/>
                    <a:pt x="1769960" y="0"/>
                  </a:cubicBezTo>
                  <a:close/>
                  <a:moveTo>
                    <a:pt x="1514731" y="0"/>
                  </a:moveTo>
                  <a:cubicBezTo>
                    <a:pt x="1548836" y="3856"/>
                    <a:pt x="1579153" y="3856"/>
                    <a:pt x="1613258" y="7711"/>
                  </a:cubicBezTo>
                  <a:cubicBezTo>
                    <a:pt x="1617048" y="7711"/>
                    <a:pt x="1620837" y="11566"/>
                    <a:pt x="1620837" y="19277"/>
                  </a:cubicBezTo>
                  <a:cubicBezTo>
                    <a:pt x="1620837" y="23133"/>
                    <a:pt x="1617048" y="26988"/>
                    <a:pt x="1613258" y="26988"/>
                  </a:cubicBezTo>
                  <a:cubicBezTo>
                    <a:pt x="1579153" y="23133"/>
                    <a:pt x="1545047" y="23133"/>
                    <a:pt x="1510941" y="19277"/>
                  </a:cubicBezTo>
                  <a:cubicBezTo>
                    <a:pt x="1507152" y="19277"/>
                    <a:pt x="1503362" y="15422"/>
                    <a:pt x="1503362" y="7711"/>
                  </a:cubicBezTo>
                  <a:cubicBezTo>
                    <a:pt x="1503362" y="3856"/>
                    <a:pt x="1507152" y="0"/>
                    <a:pt x="1514731" y="0"/>
                  </a:cubicBezTo>
                  <a:close/>
                  <a:moveTo>
                    <a:pt x="1352794" y="0"/>
                  </a:moveTo>
                  <a:cubicBezTo>
                    <a:pt x="1379293" y="3969"/>
                    <a:pt x="1405792" y="3969"/>
                    <a:pt x="1432291" y="3969"/>
                  </a:cubicBezTo>
                  <a:cubicBezTo>
                    <a:pt x="1436076" y="3969"/>
                    <a:pt x="1439862" y="11907"/>
                    <a:pt x="1436076" y="15875"/>
                  </a:cubicBezTo>
                  <a:cubicBezTo>
                    <a:pt x="1436076" y="19844"/>
                    <a:pt x="1432291" y="23813"/>
                    <a:pt x="1428505" y="23813"/>
                  </a:cubicBezTo>
                  <a:cubicBezTo>
                    <a:pt x="1402006" y="23813"/>
                    <a:pt x="1375507" y="23813"/>
                    <a:pt x="1349008" y="19844"/>
                  </a:cubicBezTo>
                  <a:cubicBezTo>
                    <a:pt x="1345222" y="19844"/>
                    <a:pt x="1341437" y="15875"/>
                    <a:pt x="1345222" y="11907"/>
                  </a:cubicBezTo>
                  <a:cubicBezTo>
                    <a:pt x="1345222" y="7938"/>
                    <a:pt x="1349008" y="0"/>
                    <a:pt x="1352794" y="0"/>
                  </a:cubicBezTo>
                  <a:close/>
                </a:path>
              </a:pathLst>
            </a:custGeom>
            <a:solidFill>
              <a:schemeClr val="accent6">
                <a:lumMod val="75000"/>
              </a:schemeClr>
            </a:solidFill>
            <a:ln>
              <a:solidFill>
                <a:schemeClr val="accent6">
                  <a:lumMod val="75000"/>
                </a:schemeClr>
              </a:solidFill>
            </a:ln>
          </p:spPr>
          <p:txBody>
            <a:bodyPr/>
            <a:lstStyle/>
            <a:p>
              <a:pPr defTabSz="342900">
                <a:defRPr/>
              </a:pPr>
              <a:endParaRPr lang="zh-CN" altLang="en-US">
                <a:solidFill>
                  <a:srgbClr val="000000"/>
                </a:solidFill>
                <a:latin typeface="Calibri" panose="020F0502020204030204" pitchFamily="34" charset="0"/>
                <a:ea typeface="字魂36号-正文宋楷" panose="02000000000000000000" pitchFamily="2" charset="-122"/>
                <a:cs typeface="Calibri" panose="020F0502020204030204" pitchFamily="34" charset="0"/>
              </a:endParaRPr>
            </a:p>
          </p:txBody>
        </p:sp>
      </p:grpSp>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623" y="3606874"/>
            <a:ext cx="1106564" cy="1553135"/>
          </a:xfrm>
          <a:prstGeom prst="rect">
            <a:avLst/>
          </a:prstGeom>
        </p:spPr>
      </p:pic>
      <p:pic>
        <p:nvPicPr>
          <p:cNvPr id="6" name="Picture 5">
            <a:extLst>
              <a:ext uri="{FF2B5EF4-FFF2-40B4-BE49-F238E27FC236}">
                <a16:creationId xmlns:a16="http://schemas.microsoft.com/office/drawing/2014/main" id="{33EF2BA8-2881-4F73-9903-3325184FCD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7808" y="1037410"/>
            <a:ext cx="3285366" cy="3285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lowchart: Connector 6">
            <a:extLst>
              <a:ext uri="{FF2B5EF4-FFF2-40B4-BE49-F238E27FC236}">
                <a16:creationId xmlns:a16="http://schemas.microsoft.com/office/drawing/2014/main" id="{0128F56A-682B-4074-A86E-3A2F480476C9}"/>
              </a:ext>
            </a:extLst>
          </p:cNvPr>
          <p:cNvSpPr/>
          <p:nvPr/>
        </p:nvSpPr>
        <p:spPr>
          <a:xfrm>
            <a:off x="438779" y="1898824"/>
            <a:ext cx="1563349" cy="1530779"/>
          </a:xfrm>
          <a:prstGeom prst="flowChartConnector">
            <a:avLst/>
          </a:prstGeom>
          <a:solidFill>
            <a:srgbClr val="2C1E73"/>
          </a:solid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3">
              <a:defRPr/>
            </a:pPr>
            <a:r>
              <a:rPr lang="en-US" sz="28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MỤC TIÊU</a:t>
            </a:r>
            <a:endParaRPr lang="vi-VN" sz="28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 name="Flowchart: Connector 7">
            <a:extLst>
              <a:ext uri="{FF2B5EF4-FFF2-40B4-BE49-F238E27FC236}">
                <a16:creationId xmlns:a16="http://schemas.microsoft.com/office/drawing/2014/main" id="{3A8C3B42-0BEA-4F26-9453-AAC920799EBF}"/>
              </a:ext>
            </a:extLst>
          </p:cNvPr>
          <p:cNvSpPr/>
          <p:nvPr/>
        </p:nvSpPr>
        <p:spPr>
          <a:xfrm>
            <a:off x="2353745" y="2066080"/>
            <a:ext cx="248436" cy="246400"/>
          </a:xfrm>
          <a:prstGeom prst="flowChartConnector">
            <a:avLst/>
          </a:prstGeom>
          <a:solidFill>
            <a:srgbClr val="FF375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3">
              <a:defRPr/>
            </a:pPr>
            <a:endParaRPr lang="vi-VN" sz="1799">
              <a:solidFill>
                <a:prstClr val="white"/>
              </a:solidFill>
            </a:endParaRPr>
          </a:p>
        </p:txBody>
      </p:sp>
      <p:sp>
        <p:nvSpPr>
          <p:cNvPr id="9" name="Freeform: Shape 8">
            <a:extLst>
              <a:ext uri="{FF2B5EF4-FFF2-40B4-BE49-F238E27FC236}">
                <a16:creationId xmlns:a16="http://schemas.microsoft.com/office/drawing/2014/main" id="{00C021C0-905E-49F9-9092-44AD2273C6C7}"/>
              </a:ext>
            </a:extLst>
          </p:cNvPr>
          <p:cNvSpPr/>
          <p:nvPr/>
        </p:nvSpPr>
        <p:spPr>
          <a:xfrm>
            <a:off x="2530129" y="910464"/>
            <a:ext cx="713788" cy="1302560"/>
          </a:xfrm>
          <a:custGeom>
            <a:avLst/>
            <a:gdLst>
              <a:gd name="connsiteX0" fmla="*/ 0 w 2743200"/>
              <a:gd name="connsiteY0" fmla="*/ 857250 h 857250"/>
              <a:gd name="connsiteX1" fmla="*/ 895350 w 2743200"/>
              <a:gd name="connsiteY1" fmla="*/ 0 h 857250"/>
              <a:gd name="connsiteX2" fmla="*/ 2209800 w 2743200"/>
              <a:gd name="connsiteY2" fmla="*/ 0 h 857250"/>
              <a:gd name="connsiteX3" fmla="*/ 2743200 w 2743200"/>
              <a:gd name="connsiteY3" fmla="*/ 0 h 857250"/>
            </a:gdLst>
            <a:ahLst/>
            <a:cxnLst>
              <a:cxn ang="0">
                <a:pos x="connsiteX0" y="connsiteY0"/>
              </a:cxn>
              <a:cxn ang="0">
                <a:pos x="connsiteX1" y="connsiteY1"/>
              </a:cxn>
              <a:cxn ang="0">
                <a:pos x="connsiteX2" y="connsiteY2"/>
              </a:cxn>
              <a:cxn ang="0">
                <a:pos x="connsiteX3" y="connsiteY3"/>
              </a:cxn>
            </a:cxnLst>
            <a:rect l="l" t="t" r="r" b="b"/>
            <a:pathLst>
              <a:path w="2743200" h="857250">
                <a:moveTo>
                  <a:pt x="0" y="857250"/>
                </a:moveTo>
                <a:lnTo>
                  <a:pt x="895350" y="0"/>
                </a:lnTo>
                <a:lnTo>
                  <a:pt x="2209800" y="0"/>
                </a:lnTo>
                <a:lnTo>
                  <a:pt x="2743200"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3">
              <a:defRPr/>
            </a:pPr>
            <a:endParaRPr lang="vi-VN" sz="6156" dirty="0">
              <a:solidFill>
                <a:prstClr val="black"/>
              </a:solidFill>
              <a:latin typeface="Times New Roman" panose="02020603050405020304" pitchFamily="18" charset="0"/>
              <a:cs typeface="Times New Roman" panose="02020603050405020304" pitchFamily="18" charset="0"/>
            </a:endParaRPr>
          </a:p>
        </p:txBody>
      </p:sp>
      <p:grpSp>
        <p:nvGrpSpPr>
          <p:cNvPr id="10" name="Group 9">
            <a:extLst>
              <a:ext uri="{FF2B5EF4-FFF2-40B4-BE49-F238E27FC236}">
                <a16:creationId xmlns:a16="http://schemas.microsoft.com/office/drawing/2014/main" id="{3CCA8BB5-1BA4-4FE3-B482-F627AD6C29F0}"/>
              </a:ext>
            </a:extLst>
          </p:cNvPr>
          <p:cNvGrpSpPr>
            <a:grpSpLocks/>
          </p:cNvGrpSpPr>
          <p:nvPr/>
        </p:nvGrpSpPr>
        <p:grpSpPr bwMode="auto">
          <a:xfrm>
            <a:off x="3221996" y="402544"/>
            <a:ext cx="5712446" cy="999732"/>
            <a:chOff x="5867272" y="152002"/>
            <a:chExt cx="6539502" cy="1695450"/>
          </a:xfrm>
        </p:grpSpPr>
        <p:sp>
          <p:nvSpPr>
            <p:cNvPr id="11" name="Rectangle: Rounded Corners 10">
              <a:extLst>
                <a:ext uri="{FF2B5EF4-FFF2-40B4-BE49-F238E27FC236}">
                  <a16:creationId xmlns:a16="http://schemas.microsoft.com/office/drawing/2014/main" id="{4B214D10-9837-4348-8EC3-E046C0AA1040}"/>
                </a:ext>
              </a:extLst>
            </p:cNvPr>
            <p:cNvSpPr/>
            <p:nvPr/>
          </p:nvSpPr>
          <p:spPr>
            <a:xfrm>
              <a:off x="5867272" y="152002"/>
              <a:ext cx="6539502" cy="1695450"/>
            </a:xfrm>
            <a:prstGeom prst="roundRect">
              <a:avLst>
                <a:gd name="adj" fmla="val 50000"/>
              </a:avLst>
            </a:prstGeom>
            <a:noFill/>
            <a:ln w="76200">
              <a:solidFill>
                <a:srgbClr val="FE365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3">
                <a:defRPr/>
              </a:pPr>
              <a:endParaRPr lang="vi-VN" sz="1799">
                <a:solidFill>
                  <a:prstClr val="white"/>
                </a:solidFill>
              </a:endParaRPr>
            </a:p>
          </p:txBody>
        </p:sp>
        <p:sp>
          <p:nvSpPr>
            <p:cNvPr id="12" name="Flowchart: Connector 11">
              <a:extLst>
                <a:ext uri="{FF2B5EF4-FFF2-40B4-BE49-F238E27FC236}">
                  <a16:creationId xmlns:a16="http://schemas.microsoft.com/office/drawing/2014/main" id="{52109BFE-2A4B-4910-85AC-BAF5C0AE8676}"/>
                </a:ext>
              </a:extLst>
            </p:cNvPr>
            <p:cNvSpPr/>
            <p:nvPr/>
          </p:nvSpPr>
          <p:spPr>
            <a:xfrm>
              <a:off x="5935815" y="882118"/>
              <a:ext cx="409813" cy="489748"/>
            </a:xfrm>
            <a:prstGeom prst="flowChartConnector">
              <a:avLst/>
            </a:prstGeom>
            <a:solidFill>
              <a:srgbClr val="FE365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3">
                <a:defRPr/>
              </a:pPr>
              <a:r>
                <a:rPr lang="en-US" sz="2000" dirty="0">
                  <a:solidFill>
                    <a:prstClr val="white"/>
                  </a:solidFill>
                </a:rPr>
                <a:t>1</a:t>
              </a:r>
              <a:endParaRPr lang="vi-VN" sz="2000" dirty="0">
                <a:solidFill>
                  <a:prstClr val="white"/>
                </a:solidFill>
              </a:endParaRPr>
            </a:p>
          </p:txBody>
        </p:sp>
      </p:grpSp>
      <p:sp>
        <p:nvSpPr>
          <p:cNvPr id="13" name="TextBox 12">
            <a:extLst>
              <a:ext uri="{FF2B5EF4-FFF2-40B4-BE49-F238E27FC236}">
                <a16:creationId xmlns:a16="http://schemas.microsoft.com/office/drawing/2014/main" id="{58E48035-1026-4558-9902-0BA018DB3737}"/>
              </a:ext>
            </a:extLst>
          </p:cNvPr>
          <p:cNvSpPr txBox="1"/>
          <p:nvPr/>
        </p:nvSpPr>
        <p:spPr>
          <a:xfrm>
            <a:off x="3735127" y="486911"/>
            <a:ext cx="5021202" cy="830997"/>
          </a:xfrm>
          <a:prstGeom prst="rect">
            <a:avLst/>
          </a:prstGeom>
          <a:noFill/>
        </p:spPr>
        <p:txBody>
          <a:bodyPr wrap="square" rtlCol="0">
            <a:spAutoFit/>
          </a:bodyPr>
          <a:lstStyle/>
          <a:p>
            <a:pPr algn="just"/>
            <a:r>
              <a:rPr lang="en-US" altLang="ko-KR" sz="1600" b="1" dirty="0" err="1">
                <a:solidFill>
                  <a:srgbClr val="7030A0"/>
                </a:solidFill>
                <a:latin typeface="Arial" panose="020B0604020202020204" pitchFamily="34" charset="0"/>
                <a:cs typeface="Arial" pitchFamily="34" charset="0"/>
              </a:rPr>
              <a:t>Đọc</a:t>
            </a:r>
            <a:r>
              <a:rPr lang="en-US" altLang="ko-KR" sz="1600" b="1" dirty="0">
                <a:solidFill>
                  <a:srgbClr val="7030A0"/>
                </a:solidFill>
                <a:latin typeface="Arial" panose="020B0604020202020204" pitchFamily="34" charset="0"/>
                <a:cs typeface="Arial" pitchFamily="34" charset="0"/>
              </a:rPr>
              <a:t> </a:t>
            </a:r>
            <a:r>
              <a:rPr lang="vi-VN" altLang="ko-KR" sz="1600" b="1" dirty="0">
                <a:solidFill>
                  <a:srgbClr val="7030A0"/>
                </a:solidFill>
                <a:latin typeface="Arial" panose="020B0604020202020204" pitchFamily="34" charset="0"/>
                <a:cs typeface="Arial" pitchFamily="34" charset="0"/>
              </a:rPr>
              <a:t>trôi chảy, lưu loát toàn bài. </a:t>
            </a:r>
            <a:r>
              <a:rPr lang="en-US" altLang="ko-KR" sz="1600" b="1" dirty="0" err="1">
                <a:solidFill>
                  <a:srgbClr val="7030A0"/>
                </a:solidFill>
                <a:latin typeface="Arial" panose="020B0604020202020204" pitchFamily="34" charset="0"/>
                <a:cs typeface="Arial" pitchFamily="34" charset="0"/>
              </a:rPr>
              <a:t>Đọc</a:t>
            </a:r>
            <a:r>
              <a:rPr lang="en-US" altLang="ko-KR" sz="1600" b="1" dirty="0">
                <a:solidFill>
                  <a:srgbClr val="7030A0"/>
                </a:solidFill>
                <a:latin typeface="Arial" panose="020B0604020202020204" pitchFamily="34" charset="0"/>
                <a:cs typeface="Arial" pitchFamily="34" charset="0"/>
              </a:rPr>
              <a:t> </a:t>
            </a:r>
            <a:r>
              <a:rPr lang="en-US" altLang="ko-KR" sz="1600" b="1" dirty="0" err="1">
                <a:solidFill>
                  <a:srgbClr val="7030A0"/>
                </a:solidFill>
                <a:latin typeface="Arial" panose="020B0604020202020204" pitchFamily="34" charset="0"/>
                <a:cs typeface="Arial" pitchFamily="34" charset="0"/>
              </a:rPr>
              <a:t>đúng</a:t>
            </a:r>
            <a:r>
              <a:rPr lang="en-US" altLang="ko-KR" sz="1600" b="1" dirty="0">
                <a:solidFill>
                  <a:srgbClr val="7030A0"/>
                </a:solidFill>
                <a:latin typeface="Arial" panose="020B0604020202020204" pitchFamily="34" charset="0"/>
                <a:cs typeface="Arial" pitchFamily="34" charset="0"/>
              </a:rPr>
              <a:t> </a:t>
            </a:r>
            <a:r>
              <a:rPr lang="en-US" altLang="ko-KR" sz="1600" b="1" dirty="0" err="1">
                <a:solidFill>
                  <a:srgbClr val="7030A0"/>
                </a:solidFill>
                <a:latin typeface="Arial" panose="020B0604020202020204" pitchFamily="34" charset="0"/>
                <a:cs typeface="Arial" pitchFamily="34" charset="0"/>
              </a:rPr>
              <a:t>các</a:t>
            </a:r>
            <a:r>
              <a:rPr lang="en-US" altLang="ko-KR" sz="1600" b="1" dirty="0">
                <a:solidFill>
                  <a:srgbClr val="7030A0"/>
                </a:solidFill>
                <a:latin typeface="Arial" panose="020B0604020202020204" pitchFamily="34" charset="0"/>
                <a:cs typeface="Arial" pitchFamily="34" charset="0"/>
              </a:rPr>
              <a:t> </a:t>
            </a:r>
            <a:r>
              <a:rPr lang="en-US" altLang="ko-KR" sz="1600" b="1" dirty="0" err="1">
                <a:solidFill>
                  <a:srgbClr val="7030A0"/>
                </a:solidFill>
                <a:latin typeface="Arial" panose="020B0604020202020204" pitchFamily="34" charset="0"/>
                <a:cs typeface="Arial" pitchFamily="34" charset="0"/>
              </a:rPr>
              <a:t>tiếng</a:t>
            </a:r>
            <a:r>
              <a:rPr lang="en-US" altLang="ko-KR" sz="1600" b="1" dirty="0">
                <a:solidFill>
                  <a:srgbClr val="7030A0"/>
                </a:solidFill>
                <a:latin typeface="Arial" panose="020B0604020202020204" pitchFamily="34" charset="0"/>
                <a:cs typeface="Arial" pitchFamily="34" charset="0"/>
              </a:rPr>
              <a:t>, </a:t>
            </a:r>
            <a:r>
              <a:rPr lang="en-US" altLang="ko-KR" sz="1600" b="1" dirty="0" err="1">
                <a:solidFill>
                  <a:srgbClr val="7030A0"/>
                </a:solidFill>
                <a:latin typeface="Arial" panose="020B0604020202020204" pitchFamily="34" charset="0"/>
                <a:cs typeface="Arial" pitchFamily="34" charset="0"/>
              </a:rPr>
              <a:t>từ</a:t>
            </a:r>
            <a:r>
              <a:rPr lang="en-US" altLang="ko-KR" sz="1600" b="1" dirty="0">
                <a:solidFill>
                  <a:srgbClr val="7030A0"/>
                </a:solidFill>
                <a:latin typeface="Arial" panose="020B0604020202020204" pitchFamily="34" charset="0"/>
                <a:cs typeface="Arial" pitchFamily="34" charset="0"/>
              </a:rPr>
              <a:t> </a:t>
            </a:r>
            <a:r>
              <a:rPr lang="en-US" altLang="ko-KR" sz="1600" b="1" dirty="0" err="1">
                <a:solidFill>
                  <a:srgbClr val="7030A0"/>
                </a:solidFill>
                <a:latin typeface="Arial" panose="020B0604020202020204" pitchFamily="34" charset="0"/>
                <a:cs typeface="Arial" pitchFamily="34" charset="0"/>
              </a:rPr>
              <a:t>khó</a:t>
            </a:r>
            <a:r>
              <a:rPr lang="en-US" altLang="ko-KR" sz="1600" b="1" dirty="0">
                <a:solidFill>
                  <a:srgbClr val="7030A0"/>
                </a:solidFill>
                <a:latin typeface="Arial" panose="020B0604020202020204" pitchFamily="34" charset="0"/>
                <a:cs typeface="Arial" pitchFamily="34" charset="0"/>
              </a:rPr>
              <a:t> </a:t>
            </a:r>
            <a:r>
              <a:rPr lang="en-US" altLang="ko-KR" sz="1600" b="1" dirty="0" err="1">
                <a:solidFill>
                  <a:srgbClr val="7030A0"/>
                </a:solidFill>
                <a:latin typeface="Arial" panose="020B0604020202020204" pitchFamily="34" charset="0"/>
                <a:cs typeface="Arial" pitchFamily="34" charset="0"/>
              </a:rPr>
              <a:t>dễ</a:t>
            </a:r>
            <a:r>
              <a:rPr lang="en-US" altLang="ko-KR" sz="1600" b="1" dirty="0">
                <a:solidFill>
                  <a:srgbClr val="7030A0"/>
                </a:solidFill>
                <a:latin typeface="Arial" panose="020B0604020202020204" pitchFamily="34" charset="0"/>
                <a:cs typeface="Arial" pitchFamily="34" charset="0"/>
              </a:rPr>
              <a:t> </a:t>
            </a:r>
            <a:r>
              <a:rPr lang="en-US" altLang="ko-KR" sz="1600" b="1" dirty="0" err="1">
                <a:solidFill>
                  <a:srgbClr val="7030A0"/>
                </a:solidFill>
                <a:latin typeface="Arial" panose="020B0604020202020204" pitchFamily="34" charset="0"/>
                <a:cs typeface="Arial" pitchFamily="34" charset="0"/>
              </a:rPr>
              <a:t>lẫn</a:t>
            </a:r>
            <a:r>
              <a:rPr lang="en-US" altLang="ko-KR" sz="1600" b="1" dirty="0">
                <a:solidFill>
                  <a:srgbClr val="7030A0"/>
                </a:solidFill>
                <a:latin typeface="Arial" panose="020B0604020202020204" pitchFamily="34" charset="0"/>
                <a:cs typeface="Arial" pitchFamily="34" charset="0"/>
              </a:rPr>
              <a:t> do </a:t>
            </a:r>
            <a:r>
              <a:rPr lang="en-US" altLang="ko-KR" sz="1600" b="1" dirty="0" err="1">
                <a:solidFill>
                  <a:srgbClr val="7030A0"/>
                </a:solidFill>
                <a:latin typeface="Arial" panose="020B0604020202020204" pitchFamily="34" charset="0"/>
                <a:cs typeface="Arial" pitchFamily="34" charset="0"/>
              </a:rPr>
              <a:t>ảnh</a:t>
            </a:r>
            <a:r>
              <a:rPr lang="en-US" altLang="ko-KR" sz="1600" b="1" dirty="0">
                <a:solidFill>
                  <a:srgbClr val="7030A0"/>
                </a:solidFill>
                <a:latin typeface="Arial" panose="020B0604020202020204" pitchFamily="34" charset="0"/>
                <a:cs typeface="Arial" pitchFamily="34" charset="0"/>
              </a:rPr>
              <a:t> </a:t>
            </a:r>
            <a:r>
              <a:rPr lang="en-US" altLang="ko-KR" sz="1600" b="1" dirty="0" err="1">
                <a:solidFill>
                  <a:srgbClr val="7030A0"/>
                </a:solidFill>
                <a:latin typeface="Arial" panose="020B0604020202020204" pitchFamily="34" charset="0"/>
                <a:cs typeface="Arial" pitchFamily="34" charset="0"/>
              </a:rPr>
              <a:t>hưởng</a:t>
            </a:r>
            <a:r>
              <a:rPr lang="en-US" altLang="ko-KR" sz="1600" b="1" dirty="0">
                <a:solidFill>
                  <a:srgbClr val="7030A0"/>
                </a:solidFill>
                <a:latin typeface="Arial" panose="020B0604020202020204" pitchFamily="34" charset="0"/>
                <a:cs typeface="Arial" pitchFamily="34" charset="0"/>
              </a:rPr>
              <a:t> </a:t>
            </a:r>
            <a:r>
              <a:rPr lang="en-US" altLang="ko-KR" sz="1600" b="1" dirty="0" err="1">
                <a:solidFill>
                  <a:srgbClr val="7030A0"/>
                </a:solidFill>
                <a:latin typeface="Arial" panose="020B0604020202020204" pitchFamily="34" charset="0"/>
                <a:cs typeface="Arial" pitchFamily="34" charset="0"/>
              </a:rPr>
              <a:t>của</a:t>
            </a:r>
            <a:r>
              <a:rPr lang="en-US" altLang="ko-KR" sz="1600" b="1" dirty="0">
                <a:solidFill>
                  <a:srgbClr val="7030A0"/>
                </a:solidFill>
                <a:latin typeface="Arial" panose="020B0604020202020204" pitchFamily="34" charset="0"/>
                <a:cs typeface="Arial" pitchFamily="34" charset="0"/>
              </a:rPr>
              <a:t> </a:t>
            </a:r>
            <a:r>
              <a:rPr lang="en-US" altLang="ko-KR" sz="1600" b="1" dirty="0" err="1">
                <a:solidFill>
                  <a:srgbClr val="7030A0"/>
                </a:solidFill>
                <a:latin typeface="Arial" panose="020B0604020202020204" pitchFamily="34" charset="0"/>
                <a:cs typeface="Arial" pitchFamily="34" charset="0"/>
              </a:rPr>
              <a:t>phương</a:t>
            </a:r>
            <a:r>
              <a:rPr lang="en-US" altLang="ko-KR" sz="1600" b="1" dirty="0">
                <a:solidFill>
                  <a:srgbClr val="7030A0"/>
                </a:solidFill>
                <a:latin typeface="Arial" panose="020B0604020202020204" pitchFamily="34" charset="0"/>
                <a:cs typeface="Arial" pitchFamily="34" charset="0"/>
              </a:rPr>
              <a:t> </a:t>
            </a:r>
            <a:r>
              <a:rPr lang="vi-VN" altLang="ko-KR" sz="1600" b="1" dirty="0">
                <a:solidFill>
                  <a:srgbClr val="7030A0"/>
                </a:solidFill>
                <a:latin typeface="Arial" panose="020B0604020202020204" pitchFamily="34" charset="0"/>
                <a:cs typeface="Arial" pitchFamily="34" charset="0"/>
              </a:rPr>
              <a:t>ngữ.</a:t>
            </a:r>
            <a:endParaRPr lang="en-US" altLang="ko-KR" sz="1600" b="1" dirty="0">
              <a:solidFill>
                <a:srgbClr val="7030A0"/>
              </a:solidFill>
              <a:latin typeface="Arial" panose="020B0604020202020204" pitchFamily="34" charset="0"/>
              <a:cs typeface="Arial" pitchFamily="34" charset="0"/>
            </a:endParaRPr>
          </a:p>
        </p:txBody>
      </p:sp>
      <p:sp>
        <p:nvSpPr>
          <p:cNvPr id="22" name="Flowchart: Connector 21">
            <a:extLst>
              <a:ext uri="{FF2B5EF4-FFF2-40B4-BE49-F238E27FC236}">
                <a16:creationId xmlns:a16="http://schemas.microsoft.com/office/drawing/2014/main" id="{A0CC829F-75AE-4F34-9E32-F2E30D801212}"/>
              </a:ext>
            </a:extLst>
          </p:cNvPr>
          <p:cNvSpPr/>
          <p:nvPr/>
        </p:nvSpPr>
        <p:spPr>
          <a:xfrm>
            <a:off x="2396476" y="2539996"/>
            <a:ext cx="248436" cy="248436"/>
          </a:xfrm>
          <a:prstGeom prst="flowChartConnector">
            <a:avLst/>
          </a:prstGeom>
          <a:solidFill>
            <a:srgbClr val="FF9B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3">
              <a:defRPr/>
            </a:pPr>
            <a:endParaRPr lang="vi-VN" sz="1799">
              <a:solidFill>
                <a:prstClr val="white"/>
              </a:solidFill>
            </a:endParaRPr>
          </a:p>
        </p:txBody>
      </p:sp>
      <p:cxnSp>
        <p:nvCxnSpPr>
          <p:cNvPr id="23" name="Straight Connector 22">
            <a:extLst>
              <a:ext uri="{FF2B5EF4-FFF2-40B4-BE49-F238E27FC236}">
                <a16:creationId xmlns:a16="http://schemas.microsoft.com/office/drawing/2014/main" id="{66446DA1-CBE5-46A9-A080-C88CB4BB0F27}"/>
              </a:ext>
            </a:extLst>
          </p:cNvPr>
          <p:cNvCxnSpPr>
            <a:cxnSpLocks/>
            <a:stCxn id="22" idx="6"/>
          </p:cNvCxnSpPr>
          <p:nvPr/>
        </p:nvCxnSpPr>
        <p:spPr>
          <a:xfrm>
            <a:off x="2644912" y="2664214"/>
            <a:ext cx="5647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FE604FE5-88B8-498E-83D5-F5F2AE71CA07}"/>
              </a:ext>
            </a:extLst>
          </p:cNvPr>
          <p:cNvGrpSpPr>
            <a:grpSpLocks/>
          </p:cNvGrpSpPr>
          <p:nvPr/>
        </p:nvGrpSpPr>
        <p:grpSpPr bwMode="auto">
          <a:xfrm>
            <a:off x="3193597" y="2073548"/>
            <a:ext cx="5599523" cy="916952"/>
            <a:chOff x="5862048" y="676275"/>
            <a:chExt cx="6539502" cy="1695450"/>
          </a:xfrm>
        </p:grpSpPr>
        <p:sp>
          <p:nvSpPr>
            <p:cNvPr id="25" name="Rectangle: Rounded Corners 24">
              <a:extLst>
                <a:ext uri="{FF2B5EF4-FFF2-40B4-BE49-F238E27FC236}">
                  <a16:creationId xmlns:a16="http://schemas.microsoft.com/office/drawing/2014/main" id="{A38C1F01-8E91-4727-8FC6-B22521A6F29D}"/>
                </a:ext>
              </a:extLst>
            </p:cNvPr>
            <p:cNvSpPr/>
            <p:nvPr/>
          </p:nvSpPr>
          <p:spPr>
            <a:xfrm>
              <a:off x="5862048" y="676275"/>
              <a:ext cx="6539502" cy="1695450"/>
            </a:xfrm>
            <a:prstGeom prst="roundRect">
              <a:avLst>
                <a:gd name="adj" fmla="val 50000"/>
              </a:avLst>
            </a:prstGeom>
            <a:noFill/>
            <a:ln w="76200">
              <a:solidFill>
                <a:srgbClr val="FF9B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3">
                <a:defRPr/>
              </a:pPr>
              <a:endParaRPr lang="vi-VN" sz="1799" dirty="0">
                <a:solidFill>
                  <a:prstClr val="white"/>
                </a:solidFill>
              </a:endParaRPr>
            </a:p>
          </p:txBody>
        </p:sp>
        <p:sp>
          <p:nvSpPr>
            <p:cNvPr id="26" name="Flowchart: Connector 25">
              <a:extLst>
                <a:ext uri="{FF2B5EF4-FFF2-40B4-BE49-F238E27FC236}">
                  <a16:creationId xmlns:a16="http://schemas.microsoft.com/office/drawing/2014/main" id="{01E1B4C9-ECF2-4153-8B0C-E93A9864E91D}"/>
                </a:ext>
              </a:extLst>
            </p:cNvPr>
            <p:cNvSpPr/>
            <p:nvPr/>
          </p:nvSpPr>
          <p:spPr>
            <a:xfrm>
              <a:off x="5997126" y="1116976"/>
              <a:ext cx="469635" cy="712946"/>
            </a:xfrm>
            <a:prstGeom prst="flowChartConnector">
              <a:avLst/>
            </a:prstGeom>
            <a:solidFill>
              <a:srgbClr val="FF9B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3">
                <a:defRPr/>
              </a:pPr>
              <a:r>
                <a:rPr lang="en-US" sz="2000" dirty="0">
                  <a:solidFill>
                    <a:prstClr val="white"/>
                  </a:solidFill>
                </a:rPr>
                <a:t>2</a:t>
              </a:r>
              <a:endParaRPr lang="vi-VN" sz="2000" dirty="0">
                <a:solidFill>
                  <a:prstClr val="white"/>
                </a:solidFill>
              </a:endParaRPr>
            </a:p>
          </p:txBody>
        </p:sp>
      </p:grpSp>
      <p:sp>
        <p:nvSpPr>
          <p:cNvPr id="27" name="TextBox 26">
            <a:extLst>
              <a:ext uri="{FF2B5EF4-FFF2-40B4-BE49-F238E27FC236}">
                <a16:creationId xmlns:a16="http://schemas.microsoft.com/office/drawing/2014/main" id="{A58D91F5-7B13-4AD7-875D-EA57F47D573A}"/>
              </a:ext>
            </a:extLst>
          </p:cNvPr>
          <p:cNvSpPr txBox="1"/>
          <p:nvPr/>
        </p:nvSpPr>
        <p:spPr>
          <a:xfrm>
            <a:off x="3842373" y="2099466"/>
            <a:ext cx="4788013" cy="830997"/>
          </a:xfrm>
          <a:prstGeom prst="rect">
            <a:avLst/>
          </a:prstGeom>
          <a:noFill/>
        </p:spPr>
        <p:txBody>
          <a:bodyPr wrap="square" rtlCol="0">
            <a:spAutoFit/>
          </a:bodyPr>
          <a:lstStyle/>
          <a:p>
            <a:pPr algn="just"/>
            <a:r>
              <a:rPr lang="vi-VN" altLang="ko-KR" sz="1600" b="1" dirty="0">
                <a:solidFill>
                  <a:srgbClr val="7030A0"/>
                </a:solidFill>
                <a:latin typeface="Arial" panose="020B0604020202020204" pitchFamily="34" charset="0"/>
                <a:cs typeface="Arial" pitchFamily="34" charset="0"/>
              </a:rPr>
              <a:t>Đọc diễn cảm toàn bài với giọng kể lúc trầm lắng, lúc hào hứng, sôi nổi; biết phân biệt lời các nhân vật.</a:t>
            </a:r>
            <a:endParaRPr lang="en-US" altLang="ko-KR" sz="1600" b="1" dirty="0">
              <a:solidFill>
                <a:srgbClr val="7030A0"/>
              </a:solidFill>
              <a:latin typeface="Arial" panose="020B0604020202020204" pitchFamily="34" charset="0"/>
              <a:cs typeface="Arial" pitchFamily="34" charset="0"/>
            </a:endParaRPr>
          </a:p>
        </p:txBody>
      </p:sp>
      <p:sp>
        <p:nvSpPr>
          <p:cNvPr id="28" name="Freeform: Shape 27">
            <a:extLst>
              <a:ext uri="{FF2B5EF4-FFF2-40B4-BE49-F238E27FC236}">
                <a16:creationId xmlns:a16="http://schemas.microsoft.com/office/drawing/2014/main" id="{98A1758C-D9A9-4707-A9A6-6C182F4BD9D6}"/>
              </a:ext>
            </a:extLst>
          </p:cNvPr>
          <p:cNvSpPr/>
          <p:nvPr/>
        </p:nvSpPr>
        <p:spPr>
          <a:xfrm>
            <a:off x="2488095" y="2960699"/>
            <a:ext cx="733901" cy="1272321"/>
          </a:xfrm>
          <a:custGeom>
            <a:avLst/>
            <a:gdLst>
              <a:gd name="connsiteX0" fmla="*/ 0 w 2381250"/>
              <a:gd name="connsiteY0" fmla="*/ 0 h 933450"/>
              <a:gd name="connsiteX1" fmla="*/ 781050 w 2381250"/>
              <a:gd name="connsiteY1" fmla="*/ 933450 h 933450"/>
              <a:gd name="connsiteX2" fmla="*/ 2381250 w 2381250"/>
              <a:gd name="connsiteY2" fmla="*/ 933450 h 933450"/>
            </a:gdLst>
            <a:ahLst/>
            <a:cxnLst>
              <a:cxn ang="0">
                <a:pos x="connsiteX0" y="connsiteY0"/>
              </a:cxn>
              <a:cxn ang="0">
                <a:pos x="connsiteX1" y="connsiteY1"/>
              </a:cxn>
              <a:cxn ang="0">
                <a:pos x="connsiteX2" y="connsiteY2"/>
              </a:cxn>
            </a:cxnLst>
            <a:rect l="l" t="t" r="r" b="b"/>
            <a:pathLst>
              <a:path w="2381250" h="933450">
                <a:moveTo>
                  <a:pt x="0" y="0"/>
                </a:moveTo>
                <a:lnTo>
                  <a:pt x="781050" y="933450"/>
                </a:lnTo>
                <a:lnTo>
                  <a:pt x="2381250" y="93345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3">
              <a:defRPr/>
            </a:pPr>
            <a:endParaRPr lang="vi-VN" sz="1799">
              <a:solidFill>
                <a:prstClr val="white"/>
              </a:solidFill>
            </a:endParaRPr>
          </a:p>
        </p:txBody>
      </p:sp>
      <p:sp>
        <p:nvSpPr>
          <p:cNvPr id="29" name="Flowchart: Connector 28">
            <a:extLst>
              <a:ext uri="{FF2B5EF4-FFF2-40B4-BE49-F238E27FC236}">
                <a16:creationId xmlns:a16="http://schemas.microsoft.com/office/drawing/2014/main" id="{F7C2FB53-DA27-4A66-9A3F-05867BB0634C}"/>
              </a:ext>
            </a:extLst>
          </p:cNvPr>
          <p:cNvSpPr/>
          <p:nvPr/>
        </p:nvSpPr>
        <p:spPr>
          <a:xfrm>
            <a:off x="2357387" y="2930463"/>
            <a:ext cx="246399" cy="248436"/>
          </a:xfrm>
          <a:prstGeom prst="flowChartConnector">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3">
              <a:defRPr/>
            </a:pPr>
            <a:endParaRPr lang="vi-VN" sz="1799">
              <a:solidFill>
                <a:prstClr val="white"/>
              </a:solidFill>
            </a:endParaRPr>
          </a:p>
        </p:txBody>
      </p:sp>
      <p:sp>
        <p:nvSpPr>
          <p:cNvPr id="31" name="Rectangle: Rounded Corners 30">
            <a:extLst>
              <a:ext uri="{FF2B5EF4-FFF2-40B4-BE49-F238E27FC236}">
                <a16:creationId xmlns:a16="http://schemas.microsoft.com/office/drawing/2014/main" id="{278EA15F-84C5-4919-886E-F0BE663B7CE5}"/>
              </a:ext>
            </a:extLst>
          </p:cNvPr>
          <p:cNvSpPr/>
          <p:nvPr/>
        </p:nvSpPr>
        <p:spPr bwMode="auto">
          <a:xfrm>
            <a:off x="3262909" y="3834322"/>
            <a:ext cx="5453074" cy="756147"/>
          </a:xfrm>
          <a:prstGeom prst="roundRect">
            <a:avLst>
              <a:gd name="adj" fmla="val 50000"/>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3">
              <a:defRPr/>
            </a:pPr>
            <a:endParaRPr lang="vi-VN" sz="1799" dirty="0">
              <a:solidFill>
                <a:prstClr val="white"/>
              </a:solidFill>
            </a:endParaRPr>
          </a:p>
        </p:txBody>
      </p:sp>
      <p:sp>
        <p:nvSpPr>
          <p:cNvPr id="33" name="Flowchart: Connector 32">
            <a:extLst>
              <a:ext uri="{FF2B5EF4-FFF2-40B4-BE49-F238E27FC236}">
                <a16:creationId xmlns:a16="http://schemas.microsoft.com/office/drawing/2014/main" id="{256B2EC6-1D7D-40B1-A466-9C8DCC958D21}"/>
              </a:ext>
            </a:extLst>
          </p:cNvPr>
          <p:cNvSpPr/>
          <p:nvPr/>
        </p:nvSpPr>
        <p:spPr bwMode="auto">
          <a:xfrm>
            <a:off x="3352704" y="3987373"/>
            <a:ext cx="459173" cy="417052"/>
          </a:xfrm>
          <a:prstGeom prst="flowChartConnector">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3">
              <a:defRPr/>
            </a:pPr>
            <a:r>
              <a:rPr lang="vi-VN" sz="2000" dirty="0">
                <a:solidFill>
                  <a:prstClr val="white"/>
                </a:solidFill>
              </a:rPr>
              <a:t>3</a:t>
            </a:r>
          </a:p>
        </p:txBody>
      </p:sp>
      <p:sp>
        <p:nvSpPr>
          <p:cNvPr id="34" name="TextBox 33">
            <a:extLst>
              <a:ext uri="{FF2B5EF4-FFF2-40B4-BE49-F238E27FC236}">
                <a16:creationId xmlns:a16="http://schemas.microsoft.com/office/drawing/2014/main" id="{74EAD77D-0654-41B7-A7C5-97772D59AE9B}"/>
              </a:ext>
            </a:extLst>
          </p:cNvPr>
          <p:cNvSpPr txBox="1"/>
          <p:nvPr/>
        </p:nvSpPr>
        <p:spPr>
          <a:xfrm>
            <a:off x="3874357" y="4063743"/>
            <a:ext cx="4383306" cy="338554"/>
          </a:xfrm>
          <a:prstGeom prst="rect">
            <a:avLst/>
          </a:prstGeom>
          <a:noFill/>
        </p:spPr>
        <p:txBody>
          <a:bodyPr wrap="square" rtlCol="0">
            <a:spAutoFit/>
          </a:bodyPr>
          <a:lstStyle/>
          <a:p>
            <a:pPr algn="just"/>
            <a:r>
              <a:rPr lang="vi-VN" altLang="ko-KR" sz="1600" b="1" dirty="0">
                <a:solidFill>
                  <a:srgbClr val="7030A0"/>
                </a:solidFill>
                <a:latin typeface="Arial" panose="020B0604020202020204" pitchFamily="34" charset="0"/>
                <a:cs typeface="Arial" pitchFamily="34" charset="0"/>
              </a:rPr>
              <a:t>Hiểu nghĩa các từ khó và ý nghĩa của bài.</a:t>
            </a:r>
            <a:endParaRPr lang="en-US" altLang="ko-KR" sz="1600" b="1" dirty="0">
              <a:solidFill>
                <a:srgbClr val="7030A0"/>
              </a:solidFill>
              <a:latin typeface="Arial" panose="020B0604020202020204" pitchFamily="34" charset="0"/>
              <a:cs typeface="Arial" pitchFamily="34" charset="0"/>
            </a:endParaRPr>
          </a:p>
        </p:txBody>
      </p:sp>
    </p:spTree>
    <p:extLst>
      <p:ext uri="{BB962C8B-B14F-4D97-AF65-F5344CB8AC3E}">
        <p14:creationId xmlns:p14="http://schemas.microsoft.com/office/powerpoint/2010/main" val="6462859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22" presetClass="entr" presetSubtype="8"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par>
                                <p:cTn id="22" presetID="2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checkerboard(across)">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par>
                                <p:cTn id="33" presetID="22" presetClass="entr" presetSubtype="4"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down)">
                                      <p:cBhvr>
                                        <p:cTn id="35" dur="500"/>
                                        <p:tgtEl>
                                          <p:spTgt spid="23"/>
                                        </p:tgtEl>
                                      </p:cBhvr>
                                    </p:animEffect>
                                  </p:childTnLst>
                                </p:cTn>
                              </p:par>
                              <p:par>
                                <p:cTn id="36" presetID="22" presetClass="entr" presetSubtype="4"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down)">
                                      <p:cBhvr>
                                        <p:cTn id="38" dur="500"/>
                                        <p:tgtEl>
                                          <p:spTgt spid="24"/>
                                        </p:tgtEl>
                                      </p:cBhvr>
                                    </p:animEffect>
                                  </p:childTnLst>
                                </p:cTn>
                              </p:par>
                              <p:par>
                                <p:cTn id="39" presetID="5" presetClass="entr" presetSubtype="1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checkerboard(across)">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wipe(down)">
                                      <p:cBhvr>
                                        <p:cTn id="46" dur="500"/>
                                        <p:tgtEl>
                                          <p:spTgt spid="28"/>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wipe(down)">
                                      <p:cBhvr>
                                        <p:cTn id="49" dur="500"/>
                                        <p:tgtEl>
                                          <p:spTgt spid="29"/>
                                        </p:tgtEl>
                                      </p:cBhvr>
                                    </p:animEffect>
                                  </p:childTnLst>
                                </p:cTn>
                              </p:par>
                              <p:par>
                                <p:cTn id="50" presetID="5" presetClass="entr" presetSubtype="10" fill="hold" grpId="0" nodeType="with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checkerboard(across)">
                                      <p:cBhvr>
                                        <p:cTn id="52" dur="500"/>
                                        <p:tgtEl>
                                          <p:spTgt spid="34"/>
                                        </p:tgtEl>
                                      </p:cBhvr>
                                    </p:animEffect>
                                  </p:childTnLst>
                                </p:cTn>
                              </p:par>
                              <p:par>
                                <p:cTn id="53" presetID="5" presetClass="entr" presetSubtype="10" fill="hold" grpId="0"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checkerboard(across)">
                                      <p:cBhvr>
                                        <p:cTn id="55" dur="500"/>
                                        <p:tgtEl>
                                          <p:spTgt spid="33"/>
                                        </p:tgtEl>
                                      </p:cBhvr>
                                    </p:animEffect>
                                  </p:childTnLst>
                                </p:cTn>
                              </p:par>
                              <p:par>
                                <p:cTn id="56" presetID="5" presetClass="entr" presetSubtype="10" fill="hold" grpId="0" nodeType="with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checkerboard(across)">
                                      <p:cBhvr>
                                        <p:cTn id="5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3" grpId="0"/>
      <p:bldP spid="22" grpId="0" animBg="1"/>
      <p:bldP spid="27" grpId="0"/>
      <p:bldP spid="28" grpId="0" animBg="1"/>
      <p:bldP spid="29" grpId="0" animBg="1"/>
      <p:bldP spid="31" grpId="0" animBg="1"/>
      <p:bldP spid="33" grpId="0" animBg="1"/>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694" y="2895783"/>
            <a:ext cx="828815" cy="469988"/>
          </a:xfrm>
          <a:prstGeom prst="rect">
            <a:avLst/>
          </a:prstGeom>
        </p:spPr>
      </p:pic>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0406" y="2878692"/>
            <a:ext cx="828815" cy="469988"/>
          </a:xfrm>
          <a:prstGeom prst="rect">
            <a:avLst/>
          </a:prstGeom>
        </p:spPr>
      </p:pic>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1298" y="3965724"/>
            <a:ext cx="828815" cy="469988"/>
          </a:xfrm>
          <a:prstGeom prst="rect">
            <a:avLst/>
          </a:prstGeom>
        </p:spPr>
      </p:pic>
      <p:grpSp>
        <p:nvGrpSpPr>
          <p:cNvPr id="3" name="组合 2"/>
          <p:cNvGrpSpPr/>
          <p:nvPr/>
        </p:nvGrpSpPr>
        <p:grpSpPr>
          <a:xfrm>
            <a:off x="564574" y="2567986"/>
            <a:ext cx="600706" cy="655593"/>
            <a:chOff x="1154152" y="2550895"/>
            <a:chExt cx="600706" cy="655593"/>
          </a:xfrm>
        </p:grpSpPr>
        <p:pic>
          <p:nvPicPr>
            <p:cNvPr id="4" name="图片 3"/>
            <p:cNvPicPr>
              <a:picLocks noChangeAspect="1"/>
            </p:cNvPicPr>
            <p:nvPr/>
          </p:nvPicPr>
          <p:blipFill>
            <a:blip r:embed="rId4"/>
            <a:stretch>
              <a:fillRect/>
            </a:stretch>
          </p:blipFill>
          <p:spPr>
            <a:xfrm>
              <a:off x="1154152" y="2550895"/>
              <a:ext cx="600706" cy="655593"/>
            </a:xfrm>
            <a:prstGeom prst="rect">
              <a:avLst/>
            </a:prstGeom>
          </p:spPr>
        </p:pic>
        <p:sp>
          <p:nvSpPr>
            <p:cNvPr id="5" name="文本框 4"/>
            <p:cNvSpPr txBox="1"/>
            <p:nvPr/>
          </p:nvSpPr>
          <p:spPr>
            <a:xfrm>
              <a:off x="1234866" y="2569945"/>
              <a:ext cx="354584" cy="584775"/>
            </a:xfrm>
            <a:prstGeom prst="rect">
              <a:avLst/>
            </a:prstGeom>
            <a:noFill/>
          </p:spPr>
          <p:txBody>
            <a:bodyPr wrap="none" rtlCol="0">
              <a:spAutoFit/>
            </a:bodyPr>
            <a:lstStyle>
              <a:defPPr>
                <a:defRPr lang="zh-CN"/>
              </a:defPPr>
              <a:lvl1pPr>
                <a:defRPr sz="3200">
                  <a:solidFill>
                    <a:schemeClr val="bg1"/>
                  </a:solidFill>
                  <a:latin typeface="Showcard Gothic" panose="04020904020102020604" pitchFamily="82" charset="0"/>
                </a:defRPr>
              </a:lvl1pPr>
            </a:lstStyle>
            <a:p>
              <a:r>
                <a:rPr lang="en-US" altLang="zh-CN" b="1" dirty="0">
                  <a:ln w="12700">
                    <a:solidFill>
                      <a:srgbClr val="FF9933"/>
                    </a:solidFill>
                    <a:prstDash val="solid"/>
                  </a:ln>
                  <a:pattFill prst="ltDnDiag">
                    <a:fgClr>
                      <a:srgbClr val="FF9933"/>
                    </a:fgClr>
                    <a:bgClr>
                      <a:schemeClr val="bg1"/>
                    </a:bgClr>
                  </a:pattFill>
                </a:rPr>
                <a:t>1</a:t>
              </a:r>
              <a:endParaRPr lang="zh-CN" altLang="en-US" b="1" dirty="0">
                <a:ln w="12700">
                  <a:solidFill>
                    <a:srgbClr val="FF9933"/>
                  </a:solidFill>
                  <a:prstDash val="solid"/>
                </a:ln>
                <a:pattFill prst="ltDnDiag">
                  <a:fgClr>
                    <a:srgbClr val="FF9933"/>
                  </a:fgClr>
                  <a:bgClr>
                    <a:schemeClr val="bg1"/>
                  </a:bgClr>
                </a:pattFill>
              </a:endParaRPr>
            </a:p>
          </p:txBody>
        </p:sp>
      </p:grpSp>
      <p:grpSp>
        <p:nvGrpSpPr>
          <p:cNvPr id="7" name="组合 6"/>
          <p:cNvGrpSpPr/>
          <p:nvPr/>
        </p:nvGrpSpPr>
        <p:grpSpPr>
          <a:xfrm>
            <a:off x="5404642" y="2480077"/>
            <a:ext cx="600706" cy="655593"/>
            <a:chOff x="4890006" y="2480077"/>
            <a:chExt cx="600706" cy="655593"/>
          </a:xfrm>
        </p:grpSpPr>
        <p:pic>
          <p:nvPicPr>
            <p:cNvPr id="31" name="图片 30"/>
            <p:cNvPicPr>
              <a:picLocks noChangeAspect="1"/>
            </p:cNvPicPr>
            <p:nvPr/>
          </p:nvPicPr>
          <p:blipFill>
            <a:blip r:embed="rId4"/>
            <a:stretch>
              <a:fillRect/>
            </a:stretch>
          </p:blipFill>
          <p:spPr>
            <a:xfrm>
              <a:off x="4890006" y="2480077"/>
              <a:ext cx="600706" cy="655593"/>
            </a:xfrm>
            <a:prstGeom prst="rect">
              <a:avLst/>
            </a:prstGeom>
          </p:spPr>
        </p:pic>
        <p:sp>
          <p:nvSpPr>
            <p:cNvPr id="32" name="文本框 31"/>
            <p:cNvSpPr txBox="1"/>
            <p:nvPr/>
          </p:nvSpPr>
          <p:spPr>
            <a:xfrm>
              <a:off x="4977186" y="2515485"/>
              <a:ext cx="373820" cy="584775"/>
            </a:xfrm>
            <a:prstGeom prst="rect">
              <a:avLst/>
            </a:prstGeom>
            <a:noFill/>
          </p:spPr>
          <p:txBody>
            <a:bodyPr wrap="none" rtlCol="0">
              <a:spAutoFit/>
            </a:bodyPr>
            <a:lstStyle>
              <a:defPPr>
                <a:defRPr lang="zh-CN"/>
              </a:defPPr>
              <a:lvl1pPr>
                <a:defRPr sz="3200">
                  <a:solidFill>
                    <a:schemeClr val="bg1"/>
                  </a:solidFill>
                  <a:latin typeface="Arial Rounded MT Bold" panose="020F0704030504030204" pitchFamily="34" charset="0"/>
                </a:defRPr>
              </a:lvl1pPr>
            </a:lstStyle>
            <a:p>
              <a:r>
                <a:rPr lang="en-US" altLang="zh-CN" b="1" dirty="0">
                  <a:ln w="12700">
                    <a:solidFill>
                      <a:srgbClr val="FF9933"/>
                    </a:solidFill>
                    <a:prstDash val="solid"/>
                  </a:ln>
                  <a:pattFill prst="ltDnDiag">
                    <a:fgClr>
                      <a:srgbClr val="FF9933"/>
                    </a:fgClr>
                    <a:bgClr>
                      <a:schemeClr val="bg1"/>
                    </a:bgClr>
                  </a:pattFill>
                  <a:latin typeface="Showcard Gothic" panose="04020904020102020604" pitchFamily="82" charset="0"/>
                </a:rPr>
                <a:t>2</a:t>
              </a:r>
              <a:endParaRPr lang="zh-CN" altLang="en-US" b="1" dirty="0">
                <a:ln w="12700">
                  <a:solidFill>
                    <a:srgbClr val="FF9933"/>
                  </a:solidFill>
                  <a:prstDash val="solid"/>
                </a:ln>
                <a:pattFill prst="ltDnDiag">
                  <a:fgClr>
                    <a:srgbClr val="FF9933"/>
                  </a:fgClr>
                  <a:bgClr>
                    <a:schemeClr val="bg1"/>
                  </a:bgClr>
                </a:pattFill>
                <a:latin typeface="Showcard Gothic" panose="04020904020102020604" pitchFamily="82" charset="0"/>
              </a:endParaRPr>
            </a:p>
          </p:txBody>
        </p:sp>
      </p:grpSp>
      <p:grpSp>
        <p:nvGrpSpPr>
          <p:cNvPr id="8" name="组合 7"/>
          <p:cNvGrpSpPr/>
          <p:nvPr/>
        </p:nvGrpSpPr>
        <p:grpSpPr>
          <a:xfrm>
            <a:off x="3086915" y="3669936"/>
            <a:ext cx="600706" cy="655593"/>
            <a:chOff x="4890006" y="3471990"/>
            <a:chExt cx="600706" cy="655593"/>
          </a:xfrm>
        </p:grpSpPr>
        <p:pic>
          <p:nvPicPr>
            <p:cNvPr id="33" name="图片 32"/>
            <p:cNvPicPr>
              <a:picLocks noChangeAspect="1"/>
            </p:cNvPicPr>
            <p:nvPr/>
          </p:nvPicPr>
          <p:blipFill>
            <a:blip r:embed="rId4"/>
            <a:stretch>
              <a:fillRect/>
            </a:stretch>
          </p:blipFill>
          <p:spPr>
            <a:xfrm>
              <a:off x="4890006" y="3471990"/>
              <a:ext cx="600706" cy="655593"/>
            </a:xfrm>
            <a:prstGeom prst="rect">
              <a:avLst/>
            </a:prstGeom>
          </p:spPr>
        </p:pic>
        <p:sp>
          <p:nvSpPr>
            <p:cNvPr id="34" name="文本框 33"/>
            <p:cNvSpPr txBox="1"/>
            <p:nvPr/>
          </p:nvSpPr>
          <p:spPr>
            <a:xfrm>
              <a:off x="4940115" y="3507398"/>
              <a:ext cx="386644" cy="584775"/>
            </a:xfrm>
            <a:prstGeom prst="rect">
              <a:avLst/>
            </a:prstGeom>
            <a:noFill/>
          </p:spPr>
          <p:txBody>
            <a:bodyPr wrap="none" rtlCol="0">
              <a:spAutoFit/>
            </a:bodyPr>
            <a:lstStyle>
              <a:defPPr>
                <a:defRPr lang="zh-CN"/>
              </a:defPPr>
              <a:lvl1pPr>
                <a:defRPr sz="3200">
                  <a:solidFill>
                    <a:schemeClr val="bg1"/>
                  </a:solidFill>
                  <a:latin typeface="Arial Rounded MT Bold" panose="020F0704030504030204" pitchFamily="34" charset="0"/>
                </a:defRPr>
              </a:lvl1pPr>
            </a:lstStyle>
            <a:p>
              <a:r>
                <a:rPr lang="en-US" altLang="zh-CN" b="1" dirty="0">
                  <a:ln w="12700">
                    <a:solidFill>
                      <a:srgbClr val="FF9933"/>
                    </a:solidFill>
                    <a:prstDash val="solid"/>
                  </a:ln>
                  <a:pattFill prst="ltDnDiag">
                    <a:fgClr>
                      <a:srgbClr val="FF9933"/>
                    </a:fgClr>
                    <a:bgClr>
                      <a:schemeClr val="bg1"/>
                    </a:bgClr>
                  </a:pattFill>
                  <a:latin typeface="Showcard Gothic" panose="04020904020102020604" pitchFamily="82" charset="0"/>
                </a:rPr>
                <a:t>3</a:t>
              </a:r>
              <a:endParaRPr lang="zh-CN" altLang="en-US" b="1" dirty="0">
                <a:ln w="12700">
                  <a:solidFill>
                    <a:srgbClr val="FF9933"/>
                  </a:solidFill>
                  <a:prstDash val="solid"/>
                </a:ln>
                <a:pattFill prst="ltDnDiag">
                  <a:fgClr>
                    <a:srgbClr val="FF9933"/>
                  </a:fgClr>
                  <a:bgClr>
                    <a:schemeClr val="bg1"/>
                  </a:bgClr>
                </a:pattFill>
                <a:latin typeface="Showcard Gothic" panose="04020904020102020604" pitchFamily="82" charset="0"/>
              </a:endParaRPr>
            </a:p>
          </p:txBody>
        </p:sp>
      </p:grpSp>
      <p:sp>
        <p:nvSpPr>
          <p:cNvPr id="2" name="矩形 1"/>
          <p:cNvSpPr/>
          <p:nvPr/>
        </p:nvSpPr>
        <p:spPr>
          <a:xfrm>
            <a:off x="1923449" y="3038913"/>
            <a:ext cx="2765501" cy="369332"/>
          </a:xfrm>
          <a:prstGeom prst="rect">
            <a:avLst/>
          </a:prstGeom>
        </p:spPr>
        <p:txBody>
          <a:bodyPr wrap="none">
            <a:spAutoFit/>
          </a:bodyPr>
          <a:lstStyle/>
          <a:p>
            <a:r>
              <a:rPr lang="en-US" altLang="zh-CN" sz="1800" b="1" dirty="0" err="1">
                <a:solidFill>
                  <a:schemeClr val="bg1"/>
                </a:solidFill>
                <a:latin typeface="Tahoma" panose="020B0604030504040204" pitchFamily="34" charset="0"/>
                <a:ea typeface="Tahoma" panose="020B0604030504040204" pitchFamily="34" charset="0"/>
                <a:cs typeface="Tahoma" panose="020B0604030504040204" pitchFamily="34" charset="0"/>
              </a:rPr>
              <a:t>Luyện</a:t>
            </a:r>
            <a:r>
              <a:rPr lang="en-US" altLang="zh-CN" sz="1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altLang="zh-CN" sz="1800" b="1" dirty="0" err="1">
                <a:solidFill>
                  <a:schemeClr val="bg1"/>
                </a:solidFill>
                <a:latin typeface="Tahoma" panose="020B0604030504040204" pitchFamily="34" charset="0"/>
                <a:ea typeface="Tahoma" panose="020B0604030504040204" pitchFamily="34" charset="0"/>
                <a:cs typeface="Tahoma" panose="020B0604030504040204" pitchFamily="34" charset="0"/>
              </a:rPr>
              <a:t>đọc</a:t>
            </a:r>
            <a:r>
              <a:rPr lang="en-US" altLang="zh-CN" sz="1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altLang="zh-CN" sz="1800" b="1" dirty="0" err="1">
                <a:solidFill>
                  <a:schemeClr val="bg1"/>
                </a:solidFill>
                <a:latin typeface="Tahoma" panose="020B0604030504040204" pitchFamily="34" charset="0"/>
                <a:ea typeface="Tahoma" panose="020B0604030504040204" pitchFamily="34" charset="0"/>
                <a:cs typeface="Tahoma" panose="020B0604030504040204" pitchFamily="34" charset="0"/>
              </a:rPr>
              <a:t>thành</a:t>
            </a:r>
            <a:r>
              <a:rPr lang="en-US" altLang="zh-CN" sz="1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altLang="zh-CN" sz="1800" b="1" dirty="0" err="1">
                <a:solidFill>
                  <a:schemeClr val="bg1"/>
                </a:solidFill>
                <a:latin typeface="Tahoma" panose="020B0604030504040204" pitchFamily="34" charset="0"/>
                <a:ea typeface="Tahoma" panose="020B0604030504040204" pitchFamily="34" charset="0"/>
                <a:cs typeface="Tahoma" panose="020B0604030504040204" pitchFamily="34" charset="0"/>
              </a:rPr>
              <a:t>tiếng</a:t>
            </a:r>
            <a:endParaRPr lang="zh-CN" altLang="en-US" sz="1800" b="1" dirty="0">
              <a:solidFill>
                <a:schemeClr val="bg1"/>
              </a:solidFill>
              <a:latin typeface="Tahoma" panose="020B0604030504040204" pitchFamily="34" charset="0"/>
              <a:cs typeface="Tahoma" panose="020B0604030504040204" pitchFamily="34" charset="0"/>
            </a:endParaRPr>
          </a:p>
        </p:txBody>
      </p:sp>
      <p:sp>
        <p:nvSpPr>
          <p:cNvPr id="15" name="矩形 14"/>
          <p:cNvSpPr/>
          <p:nvPr/>
        </p:nvSpPr>
        <p:spPr>
          <a:xfrm>
            <a:off x="6719884" y="3038913"/>
            <a:ext cx="1670650" cy="369332"/>
          </a:xfrm>
          <a:prstGeom prst="rect">
            <a:avLst/>
          </a:prstGeom>
        </p:spPr>
        <p:txBody>
          <a:bodyPr wrap="none">
            <a:spAutoFit/>
          </a:bodyPr>
          <a:lstStyle/>
          <a:p>
            <a:r>
              <a:rPr lang="en-US" altLang="zh-CN" sz="1800" b="1" dirty="0" err="1">
                <a:solidFill>
                  <a:schemeClr val="bg1"/>
                </a:solidFill>
                <a:latin typeface="Tahoma" panose="020B0604030504040204" pitchFamily="34" charset="0"/>
                <a:ea typeface="Tahoma" panose="020B0604030504040204" pitchFamily="34" charset="0"/>
                <a:cs typeface="Tahoma" panose="020B0604030504040204" pitchFamily="34" charset="0"/>
              </a:rPr>
              <a:t>Tìm</a:t>
            </a:r>
            <a:r>
              <a:rPr lang="en-US" altLang="zh-CN" sz="1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altLang="zh-CN" sz="1800" b="1" dirty="0" err="1">
                <a:solidFill>
                  <a:schemeClr val="bg1"/>
                </a:solidFill>
                <a:latin typeface="Tahoma" panose="020B0604030504040204" pitchFamily="34" charset="0"/>
                <a:ea typeface="Tahoma" panose="020B0604030504040204" pitchFamily="34" charset="0"/>
                <a:cs typeface="Tahoma" panose="020B0604030504040204" pitchFamily="34" charset="0"/>
              </a:rPr>
              <a:t>hiểu</a:t>
            </a:r>
            <a:r>
              <a:rPr lang="en-US" altLang="zh-CN" sz="1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altLang="zh-CN" sz="1800" b="1" dirty="0" err="1">
                <a:solidFill>
                  <a:schemeClr val="bg1"/>
                </a:solidFill>
                <a:latin typeface="Tahoma" panose="020B0604030504040204" pitchFamily="34" charset="0"/>
                <a:ea typeface="Tahoma" panose="020B0604030504040204" pitchFamily="34" charset="0"/>
                <a:cs typeface="Tahoma" panose="020B0604030504040204" pitchFamily="34" charset="0"/>
              </a:rPr>
              <a:t>bài</a:t>
            </a:r>
            <a:r>
              <a:rPr lang="en-US" altLang="zh-CN" sz="1800" b="1" dirty="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zh-CN" altLang="en-US" sz="1800" b="1" dirty="0">
              <a:solidFill>
                <a:schemeClr val="bg1"/>
              </a:solidFill>
              <a:latin typeface="Tahoma" panose="020B0604030504040204" pitchFamily="34" charset="0"/>
              <a:cs typeface="Tahoma" panose="020B0604030504040204" pitchFamily="34" charset="0"/>
            </a:endParaRPr>
          </a:p>
        </p:txBody>
      </p:sp>
      <p:sp>
        <p:nvSpPr>
          <p:cNvPr id="9" name="文本框 8"/>
          <p:cNvSpPr txBox="1"/>
          <p:nvPr/>
        </p:nvSpPr>
        <p:spPr>
          <a:xfrm>
            <a:off x="1662272" y="63224"/>
            <a:ext cx="6066084" cy="830997"/>
          </a:xfrm>
          <a:prstGeom prst="rect">
            <a:avLst/>
          </a:prstGeom>
          <a:noFill/>
        </p:spPr>
        <p:txBody>
          <a:bodyPr wrap="none" rtlCol="0">
            <a:spAutoFit/>
          </a:bodyPr>
          <a:lstStyle/>
          <a:p>
            <a:r>
              <a:rPr lang="en-US" altLang="zh-CN" sz="4800" b="1" dirty="0" err="1">
                <a:ln w="22225">
                  <a:solidFill>
                    <a:schemeClr val="accent2"/>
                  </a:solidFill>
                  <a:prstDash val="solid"/>
                </a:ln>
                <a:solidFill>
                  <a:schemeClr val="accent2">
                    <a:lumMod val="40000"/>
                    <a:lumOff val="60000"/>
                  </a:schemeClr>
                </a:solidFill>
              </a:rPr>
              <a:t>Các</a:t>
            </a:r>
            <a:r>
              <a:rPr lang="en-US" altLang="zh-CN" sz="4800" b="1" dirty="0">
                <a:ln w="22225">
                  <a:solidFill>
                    <a:schemeClr val="accent2"/>
                  </a:solidFill>
                  <a:prstDash val="solid"/>
                </a:ln>
                <a:solidFill>
                  <a:schemeClr val="accent2">
                    <a:lumMod val="40000"/>
                    <a:lumOff val="60000"/>
                  </a:schemeClr>
                </a:solidFill>
              </a:rPr>
              <a:t> </a:t>
            </a:r>
            <a:r>
              <a:rPr lang="en-US" altLang="zh-CN" sz="4800" b="1" dirty="0" err="1">
                <a:ln w="22225">
                  <a:solidFill>
                    <a:schemeClr val="accent2"/>
                  </a:solidFill>
                  <a:prstDash val="solid"/>
                </a:ln>
                <a:solidFill>
                  <a:schemeClr val="accent2">
                    <a:lumMod val="40000"/>
                    <a:lumOff val="60000"/>
                  </a:schemeClr>
                </a:solidFill>
              </a:rPr>
              <a:t>hoạt</a:t>
            </a:r>
            <a:r>
              <a:rPr lang="en-US" altLang="zh-CN" sz="4800" b="1" dirty="0">
                <a:ln w="22225">
                  <a:solidFill>
                    <a:schemeClr val="accent2"/>
                  </a:solidFill>
                  <a:prstDash val="solid"/>
                </a:ln>
                <a:solidFill>
                  <a:schemeClr val="accent2">
                    <a:lumMod val="40000"/>
                    <a:lumOff val="60000"/>
                  </a:schemeClr>
                </a:solidFill>
              </a:rPr>
              <a:t> </a:t>
            </a:r>
            <a:r>
              <a:rPr lang="en-US" altLang="zh-CN" sz="4800" b="1" dirty="0" err="1">
                <a:ln w="22225">
                  <a:solidFill>
                    <a:schemeClr val="accent2"/>
                  </a:solidFill>
                  <a:prstDash val="solid"/>
                </a:ln>
                <a:solidFill>
                  <a:schemeClr val="accent2">
                    <a:lumMod val="40000"/>
                    <a:lumOff val="60000"/>
                  </a:schemeClr>
                </a:solidFill>
              </a:rPr>
              <a:t>động</a:t>
            </a:r>
            <a:r>
              <a:rPr lang="en-US" altLang="zh-CN" sz="4800" b="1" dirty="0">
                <a:ln w="22225">
                  <a:solidFill>
                    <a:schemeClr val="accent2"/>
                  </a:solidFill>
                  <a:prstDash val="solid"/>
                </a:ln>
                <a:solidFill>
                  <a:schemeClr val="accent2">
                    <a:lumMod val="40000"/>
                    <a:lumOff val="60000"/>
                  </a:schemeClr>
                </a:solidFill>
              </a:rPr>
              <a:t> </a:t>
            </a:r>
            <a:r>
              <a:rPr lang="en-US" altLang="zh-CN" sz="4800" b="1" dirty="0" err="1">
                <a:ln w="22225">
                  <a:solidFill>
                    <a:schemeClr val="accent2"/>
                  </a:solidFill>
                  <a:prstDash val="solid"/>
                </a:ln>
                <a:solidFill>
                  <a:schemeClr val="accent2">
                    <a:lumMod val="40000"/>
                    <a:lumOff val="60000"/>
                  </a:schemeClr>
                </a:solidFill>
              </a:rPr>
              <a:t>chính</a:t>
            </a:r>
            <a:endParaRPr lang="zh-CN" altLang="en-US" sz="4800" b="1" dirty="0">
              <a:ln w="22225">
                <a:solidFill>
                  <a:schemeClr val="accent2"/>
                </a:solidFill>
                <a:prstDash val="solid"/>
              </a:ln>
              <a:solidFill>
                <a:schemeClr val="accent2">
                  <a:lumMod val="40000"/>
                  <a:lumOff val="60000"/>
                </a:schemeClr>
              </a:solidFill>
            </a:endParaRPr>
          </a:p>
        </p:txBody>
      </p:sp>
      <p:sp>
        <p:nvSpPr>
          <p:cNvPr id="26" name="矩形 25"/>
          <p:cNvSpPr/>
          <p:nvPr/>
        </p:nvSpPr>
        <p:spPr>
          <a:xfrm>
            <a:off x="4688950" y="4016052"/>
            <a:ext cx="2472152" cy="369332"/>
          </a:xfrm>
          <a:prstGeom prst="rect">
            <a:avLst/>
          </a:prstGeom>
        </p:spPr>
        <p:txBody>
          <a:bodyPr wrap="none">
            <a:spAutoFit/>
          </a:bodyPr>
          <a:lstStyle/>
          <a:p>
            <a:r>
              <a:rPr lang="en-US" altLang="zh-CN" sz="1800" b="1" dirty="0" err="1">
                <a:solidFill>
                  <a:schemeClr val="bg1"/>
                </a:solidFill>
                <a:latin typeface="Tahoma" panose="020B0604030504040204" pitchFamily="34" charset="0"/>
                <a:ea typeface="Tahoma" panose="020B0604030504040204" pitchFamily="34" charset="0"/>
                <a:cs typeface="Tahoma" panose="020B0604030504040204" pitchFamily="34" charset="0"/>
              </a:rPr>
              <a:t>Luyện</a:t>
            </a:r>
            <a:r>
              <a:rPr lang="en-US" altLang="zh-CN" sz="1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altLang="zh-CN" sz="1800" b="1" dirty="0" err="1">
                <a:solidFill>
                  <a:schemeClr val="bg1"/>
                </a:solidFill>
                <a:latin typeface="Tahoma" panose="020B0604030504040204" pitchFamily="34" charset="0"/>
                <a:ea typeface="Tahoma" panose="020B0604030504040204" pitchFamily="34" charset="0"/>
                <a:cs typeface="Tahoma" panose="020B0604030504040204" pitchFamily="34" charset="0"/>
              </a:rPr>
              <a:t>đọc</a:t>
            </a:r>
            <a:r>
              <a:rPr lang="en-US" altLang="zh-CN" sz="1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altLang="zh-CN" sz="1800" b="1" dirty="0" err="1">
                <a:solidFill>
                  <a:schemeClr val="bg1"/>
                </a:solidFill>
                <a:latin typeface="Tahoma" panose="020B0604030504040204" pitchFamily="34" charset="0"/>
                <a:ea typeface="Tahoma" panose="020B0604030504040204" pitchFamily="34" charset="0"/>
                <a:cs typeface="Tahoma" panose="020B0604030504040204" pitchFamily="34" charset="0"/>
              </a:rPr>
              <a:t>diễn</a:t>
            </a:r>
            <a:r>
              <a:rPr lang="en-US" altLang="zh-CN" sz="1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altLang="zh-CN" sz="1800" b="1" dirty="0" err="1">
                <a:solidFill>
                  <a:schemeClr val="bg1"/>
                </a:solidFill>
                <a:latin typeface="Tahoma" panose="020B0604030504040204" pitchFamily="34" charset="0"/>
                <a:ea typeface="Tahoma" panose="020B0604030504040204" pitchFamily="34" charset="0"/>
                <a:cs typeface="Tahoma" panose="020B0604030504040204" pitchFamily="34" charset="0"/>
              </a:rPr>
              <a:t>cảm</a:t>
            </a:r>
            <a:endParaRPr lang="zh-CN" altLang="en-US" sz="1800" b="1" dirty="0">
              <a:solidFill>
                <a:schemeClr val="bg1"/>
              </a:solidFill>
              <a:latin typeface="Tahoma" panose="020B0604030504040204" pitchFamily="34" charset="0"/>
              <a:cs typeface="Tahom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par>
                                <p:cTn id="35" presetID="10"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9"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
            <a:extLst>
              <a:ext uri="{FF2B5EF4-FFF2-40B4-BE49-F238E27FC236}">
                <a16:creationId xmlns:a16="http://schemas.microsoft.com/office/drawing/2014/main" id="{1C4B0130-C6B1-4CC7-8936-A2390627CA8A}"/>
              </a:ext>
            </a:extLst>
          </p:cNvPr>
          <p:cNvGrpSpPr/>
          <p:nvPr/>
        </p:nvGrpSpPr>
        <p:grpSpPr>
          <a:xfrm>
            <a:off x="30711" y="-50697"/>
            <a:ext cx="9042400" cy="4962731"/>
            <a:chOff x="1998332" y="2794693"/>
            <a:chExt cx="3167875" cy="2507658"/>
          </a:xfrm>
        </p:grpSpPr>
        <p:sp>
          <p:nvSpPr>
            <p:cNvPr id="16" name="MH_SubTitle_1">
              <a:extLst>
                <a:ext uri="{FF2B5EF4-FFF2-40B4-BE49-F238E27FC236}">
                  <a16:creationId xmlns:a16="http://schemas.microsoft.com/office/drawing/2014/main" id="{241126EE-57D0-401D-986E-EC8C84FFE80E}"/>
                </a:ext>
              </a:extLst>
            </p:cNvPr>
            <p:cNvSpPr>
              <a:spLocks/>
            </p:cNvSpPr>
            <p:nvPr>
              <p:custDataLst>
                <p:tags r:id="rId1"/>
              </p:custDataLst>
            </p:nvPr>
          </p:nvSpPr>
          <p:spPr bwMode="auto">
            <a:xfrm>
              <a:off x="1998332" y="2794693"/>
              <a:ext cx="3167875" cy="2507658"/>
            </a:xfrm>
            <a:custGeom>
              <a:avLst/>
              <a:gdLst>
                <a:gd name="T0" fmla="*/ 61 w 931"/>
                <a:gd name="T1" fmla="*/ 248 h 253"/>
                <a:gd name="T2" fmla="*/ 140 w 931"/>
                <a:gd name="T3" fmla="*/ 245 h 253"/>
                <a:gd name="T4" fmla="*/ 566 w 931"/>
                <a:gd name="T5" fmla="*/ 245 h 253"/>
                <a:gd name="T6" fmla="*/ 910 w 931"/>
                <a:gd name="T7" fmla="*/ 235 h 253"/>
                <a:gd name="T8" fmla="*/ 906 w 931"/>
                <a:gd name="T9" fmla="*/ 15 h 253"/>
                <a:gd name="T10" fmla="*/ 744 w 931"/>
                <a:gd name="T11" fmla="*/ 9 h 253"/>
                <a:gd name="T12" fmla="*/ 576 w 931"/>
                <a:gd name="T13" fmla="*/ 5 h 253"/>
                <a:gd name="T14" fmla="*/ 258 w 931"/>
                <a:gd name="T15" fmla="*/ 5 h 253"/>
                <a:gd name="T16" fmla="*/ 86 w 931"/>
                <a:gd name="T17" fmla="*/ 16 h 253"/>
                <a:gd name="T18" fmla="*/ 12 w 931"/>
                <a:gd name="T19" fmla="*/ 27 h 253"/>
                <a:gd name="T20" fmla="*/ 10 w 931"/>
                <a:gd name="T21" fmla="*/ 97 h 253"/>
                <a:gd name="T22" fmla="*/ 13 w 931"/>
                <a:gd name="T23" fmla="*/ 210 h 253"/>
                <a:gd name="T24" fmla="*/ 61 w 931"/>
                <a:gd name="T25" fmla="*/ 248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1" h="253">
                  <a:moveTo>
                    <a:pt x="61" y="248"/>
                  </a:moveTo>
                  <a:cubicBezTo>
                    <a:pt x="88" y="248"/>
                    <a:pt x="115" y="246"/>
                    <a:pt x="140" y="245"/>
                  </a:cubicBezTo>
                  <a:cubicBezTo>
                    <a:pt x="281" y="238"/>
                    <a:pt x="423" y="245"/>
                    <a:pt x="566" y="245"/>
                  </a:cubicBezTo>
                  <a:cubicBezTo>
                    <a:pt x="683" y="245"/>
                    <a:pt x="798" y="253"/>
                    <a:pt x="910" y="235"/>
                  </a:cubicBezTo>
                  <a:cubicBezTo>
                    <a:pt x="907" y="171"/>
                    <a:pt x="931" y="75"/>
                    <a:pt x="906" y="15"/>
                  </a:cubicBezTo>
                  <a:cubicBezTo>
                    <a:pt x="852" y="15"/>
                    <a:pt x="798" y="11"/>
                    <a:pt x="744" y="9"/>
                  </a:cubicBezTo>
                  <a:cubicBezTo>
                    <a:pt x="690" y="6"/>
                    <a:pt x="630" y="8"/>
                    <a:pt x="576" y="5"/>
                  </a:cubicBezTo>
                  <a:cubicBezTo>
                    <a:pt x="468" y="1"/>
                    <a:pt x="366" y="0"/>
                    <a:pt x="258" y="5"/>
                  </a:cubicBezTo>
                  <a:cubicBezTo>
                    <a:pt x="201" y="8"/>
                    <a:pt x="143" y="11"/>
                    <a:pt x="86" y="16"/>
                  </a:cubicBezTo>
                  <a:cubicBezTo>
                    <a:pt x="71" y="18"/>
                    <a:pt x="22" y="16"/>
                    <a:pt x="12" y="27"/>
                  </a:cubicBezTo>
                  <a:cubicBezTo>
                    <a:pt x="0" y="40"/>
                    <a:pt x="10" y="81"/>
                    <a:pt x="10" y="97"/>
                  </a:cubicBezTo>
                  <a:cubicBezTo>
                    <a:pt x="10" y="135"/>
                    <a:pt x="5" y="173"/>
                    <a:pt x="13" y="210"/>
                  </a:cubicBezTo>
                  <a:cubicBezTo>
                    <a:pt x="21" y="243"/>
                    <a:pt x="26" y="248"/>
                    <a:pt x="61" y="248"/>
                  </a:cubicBezTo>
                  <a:close/>
                </a:path>
              </a:pathLst>
            </a:custGeom>
            <a:solidFill>
              <a:schemeClr val="bg1"/>
            </a:solidFill>
            <a:ln w="15875" cap="flat">
              <a:solidFill>
                <a:schemeClr val="accent1">
                  <a:lumMod val="50000"/>
                </a:schemeClr>
              </a:solidFill>
              <a:prstDash val="solid"/>
              <a:miter lim="800000"/>
              <a:headEnd/>
              <a:tailEnd/>
            </a:ln>
          </p:spPr>
          <p:txBody>
            <a:bodyPr anchor="ctr">
              <a:normAutofit/>
            </a:bodyPr>
            <a:lstStyle/>
            <a:p>
              <a:pPr algn="ctr" defTabSz="342900">
                <a:defRPr/>
              </a:pPr>
              <a:endParaRPr lang="zh-CN" altLang="en-US" sz="2100" dirty="0">
                <a:solidFill>
                  <a:srgbClr val="E53238">
                    <a:lumMod val="50000"/>
                  </a:srgbClr>
                </a:solidFill>
                <a:latin typeface="Calibri" panose="020F0502020204030204" pitchFamily="34" charset="0"/>
                <a:ea typeface="字魂36号-正文宋楷" panose="02000000000000000000" pitchFamily="2" charset="-122"/>
                <a:cs typeface="Calibri" panose="020F0502020204030204" pitchFamily="34" charset="0"/>
              </a:endParaRPr>
            </a:p>
          </p:txBody>
        </p:sp>
        <p:sp>
          <p:nvSpPr>
            <p:cNvPr id="17" name="MH_Other_2">
              <a:extLst>
                <a:ext uri="{FF2B5EF4-FFF2-40B4-BE49-F238E27FC236}">
                  <a16:creationId xmlns:a16="http://schemas.microsoft.com/office/drawing/2014/main" id="{3EA906DE-232E-471C-BD68-6EA74FC3B04E}"/>
                </a:ext>
              </a:extLst>
            </p:cNvPr>
            <p:cNvSpPr>
              <a:spLocks/>
            </p:cNvSpPr>
            <p:nvPr>
              <p:custDataLst>
                <p:tags r:id="rId2"/>
              </p:custDataLst>
            </p:nvPr>
          </p:nvSpPr>
          <p:spPr bwMode="auto">
            <a:xfrm>
              <a:off x="2032065" y="2847659"/>
              <a:ext cx="3066166" cy="2379762"/>
            </a:xfrm>
            <a:custGeom>
              <a:avLst/>
              <a:gdLst>
                <a:gd name="T0" fmla="*/ 217439 w 3308350"/>
                <a:gd name="T1" fmla="*/ 70544 h 847726"/>
                <a:gd name="T2" fmla="*/ 38765 w 3308350"/>
                <a:gd name="T3" fmla="*/ 69933 h 847726"/>
                <a:gd name="T4" fmla="*/ 13341 w 3308350"/>
                <a:gd name="T5" fmla="*/ 68710 h 847726"/>
                <a:gd name="T6" fmla="*/ 13027 w 3308350"/>
                <a:gd name="T7" fmla="*/ 69943 h 847726"/>
                <a:gd name="T8" fmla="*/ 238348 w 3308350"/>
                <a:gd name="T9" fmla="*/ 70277 h 847726"/>
                <a:gd name="T10" fmla="*/ 212370 w 3308350"/>
                <a:gd name="T11" fmla="*/ 69608 h 847726"/>
                <a:gd name="T12" fmla="*/ 199312 w 3308350"/>
                <a:gd name="T13" fmla="*/ 69015 h 847726"/>
                <a:gd name="T14" fmla="*/ 177160 w 3308350"/>
                <a:gd name="T15" fmla="*/ 68403 h 847726"/>
                <a:gd name="T16" fmla="*/ 177160 w 3308350"/>
                <a:gd name="T17" fmla="*/ 68403 h 847726"/>
                <a:gd name="T18" fmla="*/ 168726 w 3308350"/>
                <a:gd name="T19" fmla="*/ 69875 h 847726"/>
                <a:gd name="T20" fmla="*/ 159344 w 3308350"/>
                <a:gd name="T21" fmla="*/ 69286 h 847726"/>
                <a:gd name="T22" fmla="*/ 131767 w 3308350"/>
                <a:gd name="T23" fmla="*/ 68001 h 847726"/>
                <a:gd name="T24" fmla="*/ 52142 w 3308350"/>
                <a:gd name="T25" fmla="*/ 68001 h 847726"/>
                <a:gd name="T26" fmla="*/ 52142 w 3308350"/>
                <a:gd name="T27" fmla="*/ 68001 h 847726"/>
                <a:gd name="T28" fmla="*/ 243340 w 3308350"/>
                <a:gd name="T29" fmla="*/ 68345 h 847726"/>
                <a:gd name="T30" fmla="*/ 97101 w 3308350"/>
                <a:gd name="T31" fmla="*/ 69340 h 847726"/>
                <a:gd name="T32" fmla="*/ 78655 w 3308350"/>
                <a:gd name="T33" fmla="*/ 69340 h 847726"/>
                <a:gd name="T34" fmla="*/ 145890 w 3308350"/>
                <a:gd name="T35" fmla="*/ 69902 h 847726"/>
                <a:gd name="T36" fmla="*/ 118057 w 3308350"/>
                <a:gd name="T37" fmla="*/ 68286 h 847726"/>
                <a:gd name="T38" fmla="*/ 65278 w 3308350"/>
                <a:gd name="T39" fmla="*/ 67332 h 847726"/>
                <a:gd name="T40" fmla="*/ 57132 w 3308350"/>
                <a:gd name="T41" fmla="*/ 68286 h 847726"/>
                <a:gd name="T42" fmla="*/ 83723 w 3308350"/>
                <a:gd name="T43" fmla="*/ 68626 h 847726"/>
                <a:gd name="T44" fmla="*/ 9051 w 3308350"/>
                <a:gd name="T45" fmla="*/ 69247 h 847726"/>
                <a:gd name="T46" fmla="*/ 1154 w 3308350"/>
                <a:gd name="T47" fmla="*/ 48591 h 847726"/>
                <a:gd name="T48" fmla="*/ 1154 w 3308350"/>
                <a:gd name="T49" fmla="*/ 48591 h 847726"/>
                <a:gd name="T50" fmla="*/ 272142 w 3308350"/>
                <a:gd name="T51" fmla="*/ 46420 h 847726"/>
                <a:gd name="T52" fmla="*/ 528 w 3308350"/>
                <a:gd name="T53" fmla="*/ 44203 h 847726"/>
                <a:gd name="T54" fmla="*/ 273350 w 3308350"/>
                <a:gd name="T55" fmla="*/ 42033 h 847726"/>
                <a:gd name="T56" fmla="*/ 2186 w 3308350"/>
                <a:gd name="T57" fmla="*/ 22316 h 847726"/>
                <a:gd name="T58" fmla="*/ 905 w 3308350"/>
                <a:gd name="T59" fmla="*/ 27990 h 847726"/>
                <a:gd name="T60" fmla="*/ 274895 w 3308350"/>
                <a:gd name="T61" fmla="*/ 25150 h 847726"/>
                <a:gd name="T62" fmla="*/ 273972 w 3308350"/>
                <a:gd name="T63" fmla="*/ 18791 h 847726"/>
                <a:gd name="T64" fmla="*/ 940 w 3308350"/>
                <a:gd name="T65" fmla="*/ 17804 h 847726"/>
                <a:gd name="T66" fmla="*/ 270850 w 3308350"/>
                <a:gd name="T67" fmla="*/ 5489 h 847726"/>
                <a:gd name="T68" fmla="*/ 270850 w 3308350"/>
                <a:gd name="T69" fmla="*/ 5489 h 847726"/>
                <a:gd name="T70" fmla="*/ 5277 w 3308350"/>
                <a:gd name="T71" fmla="*/ 6727 h 847726"/>
                <a:gd name="T72" fmla="*/ 267142 w 3308350"/>
                <a:gd name="T73" fmla="*/ 5756 h 847726"/>
                <a:gd name="T74" fmla="*/ 27420 w 3308350"/>
                <a:gd name="T75" fmla="*/ 5444 h 847726"/>
                <a:gd name="T76" fmla="*/ 27420 w 3308350"/>
                <a:gd name="T77" fmla="*/ 3883 h 847726"/>
                <a:gd name="T78" fmla="*/ 244952 w 3308350"/>
                <a:gd name="T79" fmla="*/ 5131 h 847726"/>
                <a:gd name="T80" fmla="*/ 241127 w 3308350"/>
                <a:gd name="T81" fmla="*/ 3883 h 847726"/>
                <a:gd name="T82" fmla="*/ 40921 w 3308350"/>
                <a:gd name="T83" fmla="*/ 4194 h 847726"/>
                <a:gd name="T84" fmla="*/ 205605 w 3308350"/>
                <a:gd name="T85" fmla="*/ 2008 h 847726"/>
                <a:gd name="T86" fmla="*/ 204984 w 3308350"/>
                <a:gd name="T87" fmla="*/ 2650 h 847726"/>
                <a:gd name="T88" fmla="*/ 58434 w 3308350"/>
                <a:gd name="T89" fmla="*/ 2907 h 847726"/>
                <a:gd name="T90" fmla="*/ 46189 w 3308350"/>
                <a:gd name="T91" fmla="*/ 5087 h 847726"/>
                <a:gd name="T92" fmla="*/ 222429 w 3308350"/>
                <a:gd name="T93" fmla="*/ 2249 h 847726"/>
                <a:gd name="T94" fmla="*/ 218983 w 3308350"/>
                <a:gd name="T95" fmla="*/ 3213 h 847726"/>
                <a:gd name="T96" fmla="*/ 185843 w 3308350"/>
                <a:gd name="T97" fmla="*/ 3213 h 847726"/>
                <a:gd name="T98" fmla="*/ 201159 w 3308350"/>
                <a:gd name="T99" fmla="*/ 3246 h 847726"/>
                <a:gd name="T100" fmla="*/ 171812 w 3308350"/>
                <a:gd name="T101" fmla="*/ 1383 h 847726"/>
                <a:gd name="T102" fmla="*/ 164884 w 3308350"/>
                <a:gd name="T103" fmla="*/ 2008 h 847726"/>
                <a:gd name="T104" fmla="*/ 80575 w 3308350"/>
                <a:gd name="T105" fmla="*/ 3614 h 847726"/>
                <a:gd name="T106" fmla="*/ 160527 w 3308350"/>
                <a:gd name="T107" fmla="*/ 1355 h 847726"/>
                <a:gd name="T108" fmla="*/ 105830 w 3308350"/>
                <a:gd name="T109" fmla="*/ 401 h 847726"/>
                <a:gd name="T110" fmla="*/ 105830 w 3308350"/>
                <a:gd name="T111" fmla="*/ 401 h 847726"/>
                <a:gd name="T112" fmla="*/ 85880 w 3308350"/>
                <a:gd name="T113" fmla="*/ 1355 h 847726"/>
                <a:gd name="T114" fmla="*/ 138371 w 3308350"/>
                <a:gd name="T115" fmla="*/ 1590 h 847726"/>
                <a:gd name="T116" fmla="*/ 134048 w 3308350"/>
                <a:gd name="T117" fmla="*/ 2276 h 847726"/>
                <a:gd name="T118" fmla="*/ 119325 w 3308350"/>
                <a:gd name="T119" fmla="*/ 1338 h 847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308350" h="847726">
                  <a:moveTo>
                    <a:pt x="2609389" y="817563"/>
                  </a:moveTo>
                  <a:cubicBezTo>
                    <a:pt x="2613127" y="817563"/>
                    <a:pt x="2613127" y="817563"/>
                    <a:pt x="2616866" y="817563"/>
                  </a:cubicBezTo>
                  <a:cubicBezTo>
                    <a:pt x="2646772" y="817563"/>
                    <a:pt x="2676679" y="817563"/>
                    <a:pt x="2710324" y="817563"/>
                  </a:cubicBezTo>
                  <a:cubicBezTo>
                    <a:pt x="2714062" y="817563"/>
                    <a:pt x="2717800" y="821373"/>
                    <a:pt x="2717800" y="825183"/>
                  </a:cubicBezTo>
                  <a:cubicBezTo>
                    <a:pt x="2717800" y="828993"/>
                    <a:pt x="2714062" y="836613"/>
                    <a:pt x="2710324" y="836613"/>
                  </a:cubicBezTo>
                  <a:cubicBezTo>
                    <a:pt x="2676679" y="836613"/>
                    <a:pt x="2646772" y="836613"/>
                    <a:pt x="2616866" y="836613"/>
                  </a:cubicBezTo>
                  <a:cubicBezTo>
                    <a:pt x="2613127" y="836613"/>
                    <a:pt x="2613127" y="836613"/>
                    <a:pt x="2609389" y="836613"/>
                  </a:cubicBezTo>
                  <a:cubicBezTo>
                    <a:pt x="2605651" y="836613"/>
                    <a:pt x="2601912" y="832803"/>
                    <a:pt x="2601912" y="825183"/>
                  </a:cubicBezTo>
                  <a:cubicBezTo>
                    <a:pt x="2601912" y="821373"/>
                    <a:pt x="2605651" y="817563"/>
                    <a:pt x="2609389" y="817563"/>
                  </a:cubicBezTo>
                  <a:close/>
                  <a:moveTo>
                    <a:pt x="466526" y="814842"/>
                  </a:moveTo>
                  <a:cubicBezTo>
                    <a:pt x="470296" y="811213"/>
                    <a:pt x="474067" y="818470"/>
                    <a:pt x="474067" y="822099"/>
                  </a:cubicBezTo>
                  <a:cubicBezTo>
                    <a:pt x="477837" y="825728"/>
                    <a:pt x="470296" y="829356"/>
                    <a:pt x="466526" y="829356"/>
                  </a:cubicBezTo>
                  <a:cubicBezTo>
                    <a:pt x="436363" y="832985"/>
                    <a:pt x="402431" y="832985"/>
                    <a:pt x="368498" y="836613"/>
                  </a:cubicBezTo>
                  <a:cubicBezTo>
                    <a:pt x="360957" y="836613"/>
                    <a:pt x="357187" y="832985"/>
                    <a:pt x="357187" y="825728"/>
                  </a:cubicBezTo>
                  <a:cubicBezTo>
                    <a:pt x="357187" y="822099"/>
                    <a:pt x="360957" y="818470"/>
                    <a:pt x="368498" y="818470"/>
                  </a:cubicBezTo>
                  <a:cubicBezTo>
                    <a:pt x="402431" y="814842"/>
                    <a:pt x="432593" y="814842"/>
                    <a:pt x="466526" y="814842"/>
                  </a:cubicBezTo>
                  <a:close/>
                  <a:moveTo>
                    <a:pt x="155360" y="814408"/>
                  </a:moveTo>
                  <a:cubicBezTo>
                    <a:pt x="156776" y="813039"/>
                    <a:pt x="158664" y="813039"/>
                    <a:pt x="160552" y="814865"/>
                  </a:cubicBezTo>
                  <a:cubicBezTo>
                    <a:pt x="171879" y="814865"/>
                    <a:pt x="183206" y="818516"/>
                    <a:pt x="198309" y="818516"/>
                  </a:cubicBezTo>
                  <a:cubicBezTo>
                    <a:pt x="224738" y="822167"/>
                    <a:pt x="251168" y="825818"/>
                    <a:pt x="281374" y="829470"/>
                  </a:cubicBezTo>
                  <a:cubicBezTo>
                    <a:pt x="285149" y="829470"/>
                    <a:pt x="288925" y="833121"/>
                    <a:pt x="285149" y="836772"/>
                  </a:cubicBezTo>
                  <a:cubicBezTo>
                    <a:pt x="285149" y="844075"/>
                    <a:pt x="281374" y="847726"/>
                    <a:pt x="277598" y="847726"/>
                  </a:cubicBezTo>
                  <a:cubicBezTo>
                    <a:pt x="251168" y="844075"/>
                    <a:pt x="224738" y="840424"/>
                    <a:pt x="194533" y="836772"/>
                  </a:cubicBezTo>
                  <a:cubicBezTo>
                    <a:pt x="179430" y="836772"/>
                    <a:pt x="168103" y="833121"/>
                    <a:pt x="156776" y="829470"/>
                  </a:cubicBezTo>
                  <a:cubicBezTo>
                    <a:pt x="153001" y="829470"/>
                    <a:pt x="149225" y="825818"/>
                    <a:pt x="153001" y="822167"/>
                  </a:cubicBezTo>
                  <a:cubicBezTo>
                    <a:pt x="153001" y="818516"/>
                    <a:pt x="153945" y="815777"/>
                    <a:pt x="155360" y="814408"/>
                  </a:cubicBezTo>
                  <a:close/>
                  <a:moveTo>
                    <a:pt x="2771314" y="814388"/>
                  </a:moveTo>
                  <a:cubicBezTo>
                    <a:pt x="2804959" y="814388"/>
                    <a:pt x="2834865" y="814388"/>
                    <a:pt x="2868510" y="814388"/>
                  </a:cubicBezTo>
                  <a:cubicBezTo>
                    <a:pt x="2872249" y="814388"/>
                    <a:pt x="2879725" y="818198"/>
                    <a:pt x="2879725" y="822008"/>
                  </a:cubicBezTo>
                  <a:cubicBezTo>
                    <a:pt x="2879725" y="825818"/>
                    <a:pt x="2875987" y="833438"/>
                    <a:pt x="2868510" y="833438"/>
                  </a:cubicBezTo>
                  <a:cubicBezTo>
                    <a:pt x="2838604" y="833438"/>
                    <a:pt x="2804959" y="833438"/>
                    <a:pt x="2771314" y="833438"/>
                  </a:cubicBezTo>
                  <a:cubicBezTo>
                    <a:pt x="2767576" y="833438"/>
                    <a:pt x="2763837" y="829628"/>
                    <a:pt x="2763837" y="825818"/>
                  </a:cubicBezTo>
                  <a:cubicBezTo>
                    <a:pt x="2763837" y="822008"/>
                    <a:pt x="2767576" y="814388"/>
                    <a:pt x="2771314" y="814388"/>
                  </a:cubicBezTo>
                  <a:close/>
                  <a:moveTo>
                    <a:pt x="2451202" y="814388"/>
                  </a:moveTo>
                  <a:cubicBezTo>
                    <a:pt x="2484847" y="818092"/>
                    <a:pt x="2514754" y="818092"/>
                    <a:pt x="2548399" y="818092"/>
                  </a:cubicBezTo>
                  <a:cubicBezTo>
                    <a:pt x="2552137" y="818092"/>
                    <a:pt x="2555875" y="821797"/>
                    <a:pt x="2555875" y="825501"/>
                  </a:cubicBezTo>
                  <a:cubicBezTo>
                    <a:pt x="2555875" y="832909"/>
                    <a:pt x="2552137" y="836613"/>
                    <a:pt x="2548399" y="836613"/>
                  </a:cubicBezTo>
                  <a:cubicBezTo>
                    <a:pt x="2514754" y="836613"/>
                    <a:pt x="2481109" y="836613"/>
                    <a:pt x="2451202" y="832909"/>
                  </a:cubicBezTo>
                  <a:cubicBezTo>
                    <a:pt x="2443726" y="832909"/>
                    <a:pt x="2439987" y="829205"/>
                    <a:pt x="2439987" y="825501"/>
                  </a:cubicBezTo>
                  <a:cubicBezTo>
                    <a:pt x="2439987" y="821797"/>
                    <a:pt x="2443726" y="814388"/>
                    <a:pt x="2451202" y="814388"/>
                  </a:cubicBezTo>
                  <a:close/>
                  <a:moveTo>
                    <a:pt x="2387498" y="811213"/>
                  </a:moveTo>
                  <a:cubicBezTo>
                    <a:pt x="2394975" y="811213"/>
                    <a:pt x="2398713" y="814842"/>
                    <a:pt x="2398713" y="818470"/>
                  </a:cubicBezTo>
                  <a:cubicBezTo>
                    <a:pt x="2398713" y="825728"/>
                    <a:pt x="2394975" y="829356"/>
                    <a:pt x="2391237" y="829356"/>
                  </a:cubicBezTo>
                  <a:cubicBezTo>
                    <a:pt x="2357592" y="832985"/>
                    <a:pt x="2323947" y="832985"/>
                    <a:pt x="2290302" y="836613"/>
                  </a:cubicBezTo>
                  <a:cubicBezTo>
                    <a:pt x="2286564" y="836613"/>
                    <a:pt x="2282825" y="832985"/>
                    <a:pt x="2282825" y="829356"/>
                  </a:cubicBezTo>
                  <a:cubicBezTo>
                    <a:pt x="2282825" y="822099"/>
                    <a:pt x="2286564" y="818470"/>
                    <a:pt x="2290302" y="818470"/>
                  </a:cubicBezTo>
                  <a:cubicBezTo>
                    <a:pt x="2323947" y="814842"/>
                    <a:pt x="2353853" y="814842"/>
                    <a:pt x="2387498" y="811213"/>
                  </a:cubicBezTo>
                  <a:close/>
                  <a:moveTo>
                    <a:pt x="2132115" y="811213"/>
                  </a:moveTo>
                  <a:cubicBezTo>
                    <a:pt x="2162022" y="811213"/>
                    <a:pt x="2195667" y="814917"/>
                    <a:pt x="2229312" y="814917"/>
                  </a:cubicBezTo>
                  <a:cubicBezTo>
                    <a:pt x="2233050" y="814917"/>
                    <a:pt x="2236788" y="818622"/>
                    <a:pt x="2236788" y="822326"/>
                  </a:cubicBezTo>
                  <a:cubicBezTo>
                    <a:pt x="2236788" y="829734"/>
                    <a:pt x="2233050" y="833438"/>
                    <a:pt x="2229312" y="833438"/>
                  </a:cubicBezTo>
                  <a:cubicBezTo>
                    <a:pt x="2195667" y="829734"/>
                    <a:pt x="2162022" y="829734"/>
                    <a:pt x="2128377" y="829734"/>
                  </a:cubicBezTo>
                  <a:cubicBezTo>
                    <a:pt x="2124639" y="829734"/>
                    <a:pt x="2120900" y="826030"/>
                    <a:pt x="2120900" y="822326"/>
                  </a:cubicBezTo>
                  <a:cubicBezTo>
                    <a:pt x="2120900" y="814917"/>
                    <a:pt x="2124639" y="811213"/>
                    <a:pt x="2132115" y="811213"/>
                  </a:cubicBezTo>
                  <a:close/>
                  <a:moveTo>
                    <a:pt x="1970286" y="811213"/>
                  </a:moveTo>
                  <a:cubicBezTo>
                    <a:pt x="1989138" y="811213"/>
                    <a:pt x="2011760" y="811213"/>
                    <a:pt x="2030611" y="811213"/>
                  </a:cubicBezTo>
                  <a:cubicBezTo>
                    <a:pt x="2041922" y="811213"/>
                    <a:pt x="2057003" y="811213"/>
                    <a:pt x="2068314" y="811213"/>
                  </a:cubicBezTo>
                  <a:cubicBezTo>
                    <a:pt x="2072085" y="811213"/>
                    <a:pt x="2079625" y="814706"/>
                    <a:pt x="2079625" y="821691"/>
                  </a:cubicBezTo>
                  <a:cubicBezTo>
                    <a:pt x="2079625" y="825184"/>
                    <a:pt x="2072085" y="828676"/>
                    <a:pt x="2068314" y="828676"/>
                  </a:cubicBezTo>
                  <a:cubicBezTo>
                    <a:pt x="2057003" y="828676"/>
                    <a:pt x="2041922" y="828676"/>
                    <a:pt x="2030611" y="828676"/>
                  </a:cubicBezTo>
                  <a:cubicBezTo>
                    <a:pt x="2011760" y="828676"/>
                    <a:pt x="1989138" y="828676"/>
                    <a:pt x="1970286" y="828676"/>
                  </a:cubicBezTo>
                  <a:cubicBezTo>
                    <a:pt x="1966516" y="828676"/>
                    <a:pt x="1958975" y="825184"/>
                    <a:pt x="1958975" y="821691"/>
                  </a:cubicBezTo>
                  <a:cubicBezTo>
                    <a:pt x="1958975" y="814706"/>
                    <a:pt x="1966516" y="811213"/>
                    <a:pt x="1970286" y="811213"/>
                  </a:cubicBezTo>
                  <a:close/>
                  <a:moveTo>
                    <a:pt x="1807804" y="811213"/>
                  </a:moveTo>
                  <a:cubicBezTo>
                    <a:pt x="1841910" y="811213"/>
                    <a:pt x="1876016" y="811213"/>
                    <a:pt x="1910121" y="811213"/>
                  </a:cubicBezTo>
                  <a:cubicBezTo>
                    <a:pt x="1913911" y="811213"/>
                    <a:pt x="1917700" y="814706"/>
                    <a:pt x="1917700" y="821691"/>
                  </a:cubicBezTo>
                  <a:cubicBezTo>
                    <a:pt x="1917700" y="825184"/>
                    <a:pt x="1913911" y="828676"/>
                    <a:pt x="1906332" y="828676"/>
                  </a:cubicBezTo>
                  <a:cubicBezTo>
                    <a:pt x="1876016" y="828676"/>
                    <a:pt x="1841910" y="828676"/>
                    <a:pt x="1807804" y="828676"/>
                  </a:cubicBezTo>
                  <a:cubicBezTo>
                    <a:pt x="1804015" y="828676"/>
                    <a:pt x="1800225" y="825184"/>
                    <a:pt x="1800225" y="818198"/>
                  </a:cubicBezTo>
                  <a:cubicBezTo>
                    <a:pt x="1800225" y="814706"/>
                    <a:pt x="1804015" y="811213"/>
                    <a:pt x="1807804" y="811213"/>
                  </a:cubicBezTo>
                  <a:close/>
                  <a:moveTo>
                    <a:pt x="1488613" y="806450"/>
                  </a:moveTo>
                  <a:cubicBezTo>
                    <a:pt x="1522259" y="806450"/>
                    <a:pt x="1555904" y="806450"/>
                    <a:pt x="1585810" y="806450"/>
                  </a:cubicBezTo>
                  <a:cubicBezTo>
                    <a:pt x="1593287" y="806450"/>
                    <a:pt x="1597025" y="810260"/>
                    <a:pt x="1597025" y="817880"/>
                  </a:cubicBezTo>
                  <a:cubicBezTo>
                    <a:pt x="1597025" y="821690"/>
                    <a:pt x="1593287" y="825500"/>
                    <a:pt x="1585810" y="825500"/>
                  </a:cubicBezTo>
                  <a:cubicBezTo>
                    <a:pt x="1552165" y="825500"/>
                    <a:pt x="1522259" y="825500"/>
                    <a:pt x="1488613" y="825500"/>
                  </a:cubicBezTo>
                  <a:cubicBezTo>
                    <a:pt x="1484875" y="825500"/>
                    <a:pt x="1481137" y="821690"/>
                    <a:pt x="1481137" y="814070"/>
                  </a:cubicBezTo>
                  <a:cubicBezTo>
                    <a:pt x="1481137" y="810260"/>
                    <a:pt x="1484875" y="806450"/>
                    <a:pt x="1488613" y="806450"/>
                  </a:cubicBezTo>
                  <a:close/>
                  <a:moveTo>
                    <a:pt x="627523" y="806450"/>
                  </a:moveTo>
                  <a:cubicBezTo>
                    <a:pt x="631262" y="806450"/>
                    <a:pt x="635000" y="810154"/>
                    <a:pt x="635000" y="813859"/>
                  </a:cubicBezTo>
                  <a:cubicBezTo>
                    <a:pt x="635000" y="821267"/>
                    <a:pt x="631262" y="824971"/>
                    <a:pt x="627523" y="824971"/>
                  </a:cubicBezTo>
                  <a:cubicBezTo>
                    <a:pt x="593878" y="824971"/>
                    <a:pt x="560233" y="824971"/>
                    <a:pt x="526589" y="828675"/>
                  </a:cubicBezTo>
                  <a:cubicBezTo>
                    <a:pt x="522850" y="828675"/>
                    <a:pt x="519112" y="824971"/>
                    <a:pt x="519112" y="817563"/>
                  </a:cubicBezTo>
                  <a:cubicBezTo>
                    <a:pt x="519112" y="813859"/>
                    <a:pt x="522850" y="810154"/>
                    <a:pt x="526589" y="810154"/>
                  </a:cubicBezTo>
                  <a:cubicBezTo>
                    <a:pt x="560233" y="806450"/>
                    <a:pt x="593878" y="806450"/>
                    <a:pt x="627523" y="806450"/>
                  </a:cubicBezTo>
                  <a:close/>
                  <a:moveTo>
                    <a:pt x="3030896" y="803275"/>
                  </a:moveTo>
                  <a:cubicBezTo>
                    <a:pt x="3034686" y="803275"/>
                    <a:pt x="3038475" y="806904"/>
                    <a:pt x="3038475" y="814161"/>
                  </a:cubicBezTo>
                  <a:cubicBezTo>
                    <a:pt x="3038475" y="817790"/>
                    <a:pt x="3034686" y="821418"/>
                    <a:pt x="3030896" y="821418"/>
                  </a:cubicBezTo>
                  <a:cubicBezTo>
                    <a:pt x="2996791" y="825047"/>
                    <a:pt x="2962685" y="825047"/>
                    <a:pt x="2932369" y="828675"/>
                  </a:cubicBezTo>
                  <a:cubicBezTo>
                    <a:pt x="2924790" y="828675"/>
                    <a:pt x="2921000" y="825047"/>
                    <a:pt x="2921000" y="821418"/>
                  </a:cubicBezTo>
                  <a:cubicBezTo>
                    <a:pt x="2921000" y="814161"/>
                    <a:pt x="2924790" y="810532"/>
                    <a:pt x="2928579" y="810532"/>
                  </a:cubicBezTo>
                  <a:cubicBezTo>
                    <a:pt x="2962685" y="810532"/>
                    <a:pt x="2996791" y="806904"/>
                    <a:pt x="3030896" y="803275"/>
                  </a:cubicBezTo>
                  <a:close/>
                  <a:moveTo>
                    <a:pt x="1168598" y="803275"/>
                  </a:moveTo>
                  <a:cubicBezTo>
                    <a:pt x="1202531" y="803275"/>
                    <a:pt x="1232693" y="803275"/>
                    <a:pt x="1266626" y="803275"/>
                  </a:cubicBezTo>
                  <a:cubicBezTo>
                    <a:pt x="1270396" y="803275"/>
                    <a:pt x="1277937" y="807085"/>
                    <a:pt x="1274167" y="814705"/>
                  </a:cubicBezTo>
                  <a:cubicBezTo>
                    <a:pt x="1274167" y="818515"/>
                    <a:pt x="1270396" y="822325"/>
                    <a:pt x="1266626" y="822325"/>
                  </a:cubicBezTo>
                  <a:cubicBezTo>
                    <a:pt x="1232693" y="822325"/>
                    <a:pt x="1202531" y="822325"/>
                    <a:pt x="1168598" y="822325"/>
                  </a:cubicBezTo>
                  <a:cubicBezTo>
                    <a:pt x="1161057" y="822325"/>
                    <a:pt x="1157287" y="818515"/>
                    <a:pt x="1157287" y="810895"/>
                  </a:cubicBezTo>
                  <a:cubicBezTo>
                    <a:pt x="1157287" y="807085"/>
                    <a:pt x="1161057" y="803275"/>
                    <a:pt x="1168598" y="803275"/>
                  </a:cubicBezTo>
                  <a:close/>
                  <a:moveTo>
                    <a:pt x="849415" y="803275"/>
                  </a:moveTo>
                  <a:cubicBezTo>
                    <a:pt x="879321" y="803275"/>
                    <a:pt x="912966" y="803275"/>
                    <a:pt x="946611" y="803275"/>
                  </a:cubicBezTo>
                  <a:cubicBezTo>
                    <a:pt x="950350" y="803275"/>
                    <a:pt x="954088" y="807085"/>
                    <a:pt x="954088" y="810895"/>
                  </a:cubicBezTo>
                  <a:cubicBezTo>
                    <a:pt x="954088" y="814705"/>
                    <a:pt x="950350" y="822325"/>
                    <a:pt x="946611" y="822325"/>
                  </a:cubicBezTo>
                  <a:cubicBezTo>
                    <a:pt x="912966" y="822325"/>
                    <a:pt x="879321" y="822325"/>
                    <a:pt x="849415" y="822325"/>
                  </a:cubicBezTo>
                  <a:cubicBezTo>
                    <a:pt x="841938" y="822325"/>
                    <a:pt x="838200" y="818515"/>
                    <a:pt x="838200" y="810895"/>
                  </a:cubicBezTo>
                  <a:cubicBezTo>
                    <a:pt x="838200" y="807085"/>
                    <a:pt x="841938" y="803275"/>
                    <a:pt x="849415" y="803275"/>
                  </a:cubicBezTo>
                  <a:close/>
                  <a:moveTo>
                    <a:pt x="1649669" y="798513"/>
                  </a:moveTo>
                  <a:cubicBezTo>
                    <a:pt x="1683774" y="806133"/>
                    <a:pt x="1717880" y="809943"/>
                    <a:pt x="1748196" y="817563"/>
                  </a:cubicBezTo>
                  <a:cubicBezTo>
                    <a:pt x="1751986" y="817563"/>
                    <a:pt x="1755775" y="825183"/>
                    <a:pt x="1755775" y="828993"/>
                  </a:cubicBezTo>
                  <a:cubicBezTo>
                    <a:pt x="1755775" y="832803"/>
                    <a:pt x="1751986" y="836613"/>
                    <a:pt x="1744407" y="836613"/>
                  </a:cubicBezTo>
                  <a:cubicBezTo>
                    <a:pt x="1714091" y="828993"/>
                    <a:pt x="1679985" y="825183"/>
                    <a:pt x="1645879" y="817563"/>
                  </a:cubicBezTo>
                  <a:cubicBezTo>
                    <a:pt x="1642090" y="817563"/>
                    <a:pt x="1638300" y="813753"/>
                    <a:pt x="1638300" y="806133"/>
                  </a:cubicBezTo>
                  <a:cubicBezTo>
                    <a:pt x="1642090" y="802323"/>
                    <a:pt x="1645879" y="798513"/>
                    <a:pt x="1649669" y="798513"/>
                  </a:cubicBezTo>
                  <a:close/>
                  <a:moveTo>
                    <a:pt x="1413286" y="798513"/>
                  </a:moveTo>
                  <a:cubicBezTo>
                    <a:pt x="1417049" y="798513"/>
                    <a:pt x="1420812" y="802284"/>
                    <a:pt x="1420812" y="809824"/>
                  </a:cubicBezTo>
                  <a:cubicBezTo>
                    <a:pt x="1420812" y="813595"/>
                    <a:pt x="1417049" y="817365"/>
                    <a:pt x="1413286" y="817365"/>
                  </a:cubicBezTo>
                  <a:cubicBezTo>
                    <a:pt x="1386945" y="821135"/>
                    <a:pt x="1356842" y="824906"/>
                    <a:pt x="1330501" y="828676"/>
                  </a:cubicBezTo>
                  <a:cubicBezTo>
                    <a:pt x="1322975" y="828676"/>
                    <a:pt x="1319212" y="824906"/>
                    <a:pt x="1319212" y="821135"/>
                  </a:cubicBezTo>
                  <a:cubicBezTo>
                    <a:pt x="1319212" y="813595"/>
                    <a:pt x="1322975" y="809824"/>
                    <a:pt x="1326738" y="809824"/>
                  </a:cubicBezTo>
                  <a:cubicBezTo>
                    <a:pt x="1353079" y="806054"/>
                    <a:pt x="1383182" y="802284"/>
                    <a:pt x="1413286" y="798513"/>
                  </a:cubicBezTo>
                  <a:close/>
                  <a:moveTo>
                    <a:pt x="785614" y="798513"/>
                  </a:moveTo>
                  <a:cubicBezTo>
                    <a:pt x="789384" y="798513"/>
                    <a:pt x="793155" y="802284"/>
                    <a:pt x="796925" y="806054"/>
                  </a:cubicBezTo>
                  <a:cubicBezTo>
                    <a:pt x="796925" y="813595"/>
                    <a:pt x="793155" y="817365"/>
                    <a:pt x="785614" y="817365"/>
                  </a:cubicBezTo>
                  <a:cubicBezTo>
                    <a:pt x="755451" y="821135"/>
                    <a:pt x="721519" y="824906"/>
                    <a:pt x="687586" y="824906"/>
                  </a:cubicBezTo>
                  <a:cubicBezTo>
                    <a:pt x="687586" y="824906"/>
                    <a:pt x="687586" y="828676"/>
                    <a:pt x="687586" y="828676"/>
                  </a:cubicBezTo>
                  <a:cubicBezTo>
                    <a:pt x="683815" y="828676"/>
                    <a:pt x="680045" y="824906"/>
                    <a:pt x="680045" y="817365"/>
                  </a:cubicBezTo>
                  <a:cubicBezTo>
                    <a:pt x="676275" y="813595"/>
                    <a:pt x="680045" y="809824"/>
                    <a:pt x="687586" y="809824"/>
                  </a:cubicBezTo>
                  <a:cubicBezTo>
                    <a:pt x="717748" y="806054"/>
                    <a:pt x="751681" y="802284"/>
                    <a:pt x="785614" y="798513"/>
                  </a:cubicBezTo>
                  <a:close/>
                  <a:moveTo>
                    <a:pt x="1011340" y="795338"/>
                  </a:moveTo>
                  <a:cubicBezTo>
                    <a:pt x="1041246" y="799042"/>
                    <a:pt x="1074891" y="802747"/>
                    <a:pt x="1108536" y="806451"/>
                  </a:cubicBezTo>
                  <a:cubicBezTo>
                    <a:pt x="1112275" y="810155"/>
                    <a:pt x="1116013" y="813859"/>
                    <a:pt x="1116013" y="817564"/>
                  </a:cubicBezTo>
                  <a:cubicBezTo>
                    <a:pt x="1116013" y="824972"/>
                    <a:pt x="1108536" y="828676"/>
                    <a:pt x="1104798" y="824972"/>
                  </a:cubicBezTo>
                  <a:cubicBezTo>
                    <a:pt x="1071153" y="821268"/>
                    <a:pt x="1041246" y="817564"/>
                    <a:pt x="1007602" y="813859"/>
                  </a:cubicBezTo>
                  <a:cubicBezTo>
                    <a:pt x="1003863" y="813859"/>
                    <a:pt x="1000125" y="806451"/>
                    <a:pt x="1000125" y="802747"/>
                  </a:cubicBezTo>
                  <a:cubicBezTo>
                    <a:pt x="1000125" y="799042"/>
                    <a:pt x="1003863" y="795338"/>
                    <a:pt x="1011340" y="795338"/>
                  </a:cubicBezTo>
                  <a:close/>
                  <a:moveTo>
                    <a:pt x="47983" y="734631"/>
                  </a:moveTo>
                  <a:cubicBezTo>
                    <a:pt x="50346" y="735563"/>
                    <a:pt x="52236" y="737425"/>
                    <a:pt x="52236" y="739287"/>
                  </a:cubicBezTo>
                  <a:cubicBezTo>
                    <a:pt x="67355" y="780257"/>
                    <a:pt x="78694" y="798880"/>
                    <a:pt x="105152" y="810054"/>
                  </a:cubicBezTo>
                  <a:cubicBezTo>
                    <a:pt x="108932" y="813778"/>
                    <a:pt x="112712" y="817503"/>
                    <a:pt x="108932" y="821227"/>
                  </a:cubicBezTo>
                  <a:cubicBezTo>
                    <a:pt x="108932" y="824952"/>
                    <a:pt x="105152" y="828676"/>
                    <a:pt x="101373" y="828676"/>
                  </a:cubicBezTo>
                  <a:cubicBezTo>
                    <a:pt x="101373" y="828676"/>
                    <a:pt x="97593" y="828676"/>
                    <a:pt x="97593" y="828676"/>
                  </a:cubicBezTo>
                  <a:cubicBezTo>
                    <a:pt x="63575" y="813778"/>
                    <a:pt x="48456" y="787706"/>
                    <a:pt x="33337" y="746736"/>
                  </a:cubicBezTo>
                  <a:cubicBezTo>
                    <a:pt x="33337" y="743012"/>
                    <a:pt x="37117" y="735563"/>
                    <a:pt x="40896" y="735563"/>
                  </a:cubicBezTo>
                  <a:cubicBezTo>
                    <a:pt x="42786" y="733700"/>
                    <a:pt x="45621" y="733700"/>
                    <a:pt x="47983" y="734631"/>
                  </a:cubicBezTo>
                  <a:close/>
                  <a:moveTo>
                    <a:pt x="13891" y="576263"/>
                  </a:moveTo>
                  <a:cubicBezTo>
                    <a:pt x="21431" y="576263"/>
                    <a:pt x="25202" y="580053"/>
                    <a:pt x="25202" y="583842"/>
                  </a:cubicBezTo>
                  <a:cubicBezTo>
                    <a:pt x="25202" y="617948"/>
                    <a:pt x="28972" y="648264"/>
                    <a:pt x="36513" y="682370"/>
                  </a:cubicBezTo>
                  <a:cubicBezTo>
                    <a:pt x="36513" y="686159"/>
                    <a:pt x="32742" y="693738"/>
                    <a:pt x="28972" y="693738"/>
                  </a:cubicBezTo>
                  <a:cubicBezTo>
                    <a:pt x="25202" y="693738"/>
                    <a:pt x="17661" y="689949"/>
                    <a:pt x="17661" y="686159"/>
                  </a:cubicBezTo>
                  <a:cubicBezTo>
                    <a:pt x="10120" y="652053"/>
                    <a:pt x="10120" y="617948"/>
                    <a:pt x="6350" y="583842"/>
                  </a:cubicBezTo>
                  <a:cubicBezTo>
                    <a:pt x="6350" y="580053"/>
                    <a:pt x="10120" y="576263"/>
                    <a:pt x="13891" y="576263"/>
                  </a:cubicBezTo>
                  <a:close/>
                  <a:moveTo>
                    <a:pt x="3282752" y="542925"/>
                  </a:moveTo>
                  <a:cubicBezTo>
                    <a:pt x="3290293" y="542925"/>
                    <a:pt x="3294063" y="546715"/>
                    <a:pt x="3294063" y="550504"/>
                  </a:cubicBezTo>
                  <a:cubicBezTo>
                    <a:pt x="3290293" y="584610"/>
                    <a:pt x="3286522" y="618715"/>
                    <a:pt x="3282752" y="649032"/>
                  </a:cubicBezTo>
                  <a:cubicBezTo>
                    <a:pt x="3282752" y="656611"/>
                    <a:pt x="3278982" y="660400"/>
                    <a:pt x="3275211" y="660400"/>
                  </a:cubicBezTo>
                  <a:cubicBezTo>
                    <a:pt x="3267671" y="660400"/>
                    <a:pt x="3263900" y="652821"/>
                    <a:pt x="3263900" y="649032"/>
                  </a:cubicBezTo>
                  <a:cubicBezTo>
                    <a:pt x="3267671" y="618715"/>
                    <a:pt x="3271441" y="584610"/>
                    <a:pt x="3275211" y="550504"/>
                  </a:cubicBezTo>
                  <a:cubicBezTo>
                    <a:pt x="3275211" y="546715"/>
                    <a:pt x="3278982" y="542925"/>
                    <a:pt x="3282752" y="542925"/>
                  </a:cubicBezTo>
                  <a:close/>
                  <a:moveTo>
                    <a:pt x="18256" y="414338"/>
                  </a:moveTo>
                  <a:cubicBezTo>
                    <a:pt x="26194" y="414338"/>
                    <a:pt x="30163" y="418128"/>
                    <a:pt x="30163" y="425707"/>
                  </a:cubicBezTo>
                  <a:cubicBezTo>
                    <a:pt x="26194" y="459812"/>
                    <a:pt x="26194" y="490128"/>
                    <a:pt x="26194" y="524234"/>
                  </a:cubicBezTo>
                  <a:cubicBezTo>
                    <a:pt x="26194" y="528024"/>
                    <a:pt x="22225" y="531813"/>
                    <a:pt x="14288" y="531813"/>
                  </a:cubicBezTo>
                  <a:cubicBezTo>
                    <a:pt x="10319" y="531813"/>
                    <a:pt x="6350" y="528024"/>
                    <a:pt x="6350" y="524234"/>
                  </a:cubicBezTo>
                  <a:cubicBezTo>
                    <a:pt x="6350" y="490128"/>
                    <a:pt x="6350" y="456023"/>
                    <a:pt x="10319" y="425707"/>
                  </a:cubicBezTo>
                  <a:cubicBezTo>
                    <a:pt x="10319" y="418128"/>
                    <a:pt x="14288" y="414338"/>
                    <a:pt x="18256" y="414338"/>
                  </a:cubicBezTo>
                  <a:close/>
                  <a:moveTo>
                    <a:pt x="3297464" y="381000"/>
                  </a:moveTo>
                  <a:cubicBezTo>
                    <a:pt x="3301320" y="381000"/>
                    <a:pt x="3305175" y="384790"/>
                    <a:pt x="3305175" y="392369"/>
                  </a:cubicBezTo>
                  <a:cubicBezTo>
                    <a:pt x="3305175" y="426474"/>
                    <a:pt x="3301320" y="456790"/>
                    <a:pt x="3297464" y="490896"/>
                  </a:cubicBezTo>
                  <a:cubicBezTo>
                    <a:pt x="3297464" y="494686"/>
                    <a:pt x="3293609" y="498475"/>
                    <a:pt x="3289754" y="498475"/>
                  </a:cubicBezTo>
                  <a:cubicBezTo>
                    <a:pt x="3289754" y="498475"/>
                    <a:pt x="3285898" y="498475"/>
                    <a:pt x="3285898" y="498475"/>
                  </a:cubicBezTo>
                  <a:cubicBezTo>
                    <a:pt x="3282043" y="498475"/>
                    <a:pt x="3278187" y="494686"/>
                    <a:pt x="3278187" y="490896"/>
                  </a:cubicBezTo>
                  <a:cubicBezTo>
                    <a:pt x="3282043" y="456790"/>
                    <a:pt x="3285898" y="422685"/>
                    <a:pt x="3285898" y="388579"/>
                  </a:cubicBezTo>
                  <a:cubicBezTo>
                    <a:pt x="3285898" y="384790"/>
                    <a:pt x="3289754" y="381000"/>
                    <a:pt x="3297464" y="381000"/>
                  </a:cubicBezTo>
                  <a:close/>
                  <a:moveTo>
                    <a:pt x="14741" y="257175"/>
                  </a:moveTo>
                  <a:cubicBezTo>
                    <a:pt x="18597" y="257175"/>
                    <a:pt x="22452" y="260913"/>
                    <a:pt x="26307" y="264652"/>
                  </a:cubicBezTo>
                  <a:cubicBezTo>
                    <a:pt x="26307" y="290820"/>
                    <a:pt x="30163" y="313250"/>
                    <a:pt x="30163" y="328203"/>
                  </a:cubicBezTo>
                  <a:cubicBezTo>
                    <a:pt x="30163" y="328203"/>
                    <a:pt x="30163" y="331942"/>
                    <a:pt x="30163" y="331942"/>
                  </a:cubicBezTo>
                  <a:cubicBezTo>
                    <a:pt x="30163" y="343157"/>
                    <a:pt x="30163" y="354372"/>
                    <a:pt x="30163" y="361848"/>
                  </a:cubicBezTo>
                  <a:cubicBezTo>
                    <a:pt x="30163" y="369325"/>
                    <a:pt x="26307" y="373063"/>
                    <a:pt x="22452" y="373063"/>
                  </a:cubicBezTo>
                  <a:cubicBezTo>
                    <a:pt x="14741" y="373063"/>
                    <a:pt x="10886" y="369325"/>
                    <a:pt x="10886" y="361848"/>
                  </a:cubicBezTo>
                  <a:cubicBezTo>
                    <a:pt x="10886" y="350633"/>
                    <a:pt x="10886" y="343157"/>
                    <a:pt x="10886" y="331942"/>
                  </a:cubicBezTo>
                  <a:cubicBezTo>
                    <a:pt x="10886" y="331942"/>
                    <a:pt x="10886" y="328203"/>
                    <a:pt x="10886" y="328203"/>
                  </a:cubicBezTo>
                  <a:cubicBezTo>
                    <a:pt x="10886" y="313250"/>
                    <a:pt x="10886" y="290820"/>
                    <a:pt x="7030" y="268390"/>
                  </a:cubicBezTo>
                  <a:cubicBezTo>
                    <a:pt x="3175" y="260913"/>
                    <a:pt x="7030" y="257175"/>
                    <a:pt x="14741" y="257175"/>
                  </a:cubicBezTo>
                  <a:close/>
                  <a:moveTo>
                    <a:pt x="3297238" y="222845"/>
                  </a:moveTo>
                  <a:cubicBezTo>
                    <a:pt x="3300942" y="219075"/>
                    <a:pt x="3304646" y="226616"/>
                    <a:pt x="3304646" y="230386"/>
                  </a:cubicBezTo>
                  <a:cubicBezTo>
                    <a:pt x="3308350" y="253008"/>
                    <a:pt x="3308350" y="275630"/>
                    <a:pt x="3308350" y="298252"/>
                  </a:cubicBezTo>
                  <a:cubicBezTo>
                    <a:pt x="3308350" y="309563"/>
                    <a:pt x="3308350" y="317103"/>
                    <a:pt x="3308350" y="328414"/>
                  </a:cubicBezTo>
                  <a:cubicBezTo>
                    <a:pt x="3308350" y="335955"/>
                    <a:pt x="3304646" y="339725"/>
                    <a:pt x="3297238" y="339725"/>
                  </a:cubicBezTo>
                  <a:cubicBezTo>
                    <a:pt x="3293534" y="339725"/>
                    <a:pt x="3289829" y="335955"/>
                    <a:pt x="3289829" y="328414"/>
                  </a:cubicBezTo>
                  <a:cubicBezTo>
                    <a:pt x="3289829" y="317103"/>
                    <a:pt x="3289829" y="309563"/>
                    <a:pt x="3289829" y="298252"/>
                  </a:cubicBezTo>
                  <a:cubicBezTo>
                    <a:pt x="3289829" y="275630"/>
                    <a:pt x="3289829" y="253008"/>
                    <a:pt x="3286125" y="230386"/>
                  </a:cubicBezTo>
                  <a:cubicBezTo>
                    <a:pt x="3286125" y="226616"/>
                    <a:pt x="3289829" y="222845"/>
                    <a:pt x="3297238" y="222845"/>
                  </a:cubicBezTo>
                  <a:close/>
                  <a:moveTo>
                    <a:pt x="18852" y="98054"/>
                  </a:moveTo>
                  <a:cubicBezTo>
                    <a:pt x="21680" y="97119"/>
                    <a:pt x="24507" y="97119"/>
                    <a:pt x="26392" y="98988"/>
                  </a:cubicBezTo>
                  <a:cubicBezTo>
                    <a:pt x="30163" y="102727"/>
                    <a:pt x="30163" y="106465"/>
                    <a:pt x="30163" y="113942"/>
                  </a:cubicBezTo>
                  <a:cubicBezTo>
                    <a:pt x="18852" y="125157"/>
                    <a:pt x="15081" y="147587"/>
                    <a:pt x="18852" y="173755"/>
                  </a:cubicBezTo>
                  <a:cubicBezTo>
                    <a:pt x="18852" y="184970"/>
                    <a:pt x="18852" y="192447"/>
                    <a:pt x="18852" y="203661"/>
                  </a:cubicBezTo>
                  <a:cubicBezTo>
                    <a:pt x="18852" y="207400"/>
                    <a:pt x="15081" y="211138"/>
                    <a:pt x="11311" y="211138"/>
                  </a:cubicBezTo>
                  <a:cubicBezTo>
                    <a:pt x="7541" y="211138"/>
                    <a:pt x="7541" y="211138"/>
                    <a:pt x="7541" y="211138"/>
                  </a:cubicBezTo>
                  <a:cubicBezTo>
                    <a:pt x="3770" y="211138"/>
                    <a:pt x="0" y="207400"/>
                    <a:pt x="0" y="203661"/>
                  </a:cubicBezTo>
                  <a:cubicBezTo>
                    <a:pt x="0" y="192447"/>
                    <a:pt x="0" y="184970"/>
                    <a:pt x="0" y="173755"/>
                  </a:cubicBezTo>
                  <a:cubicBezTo>
                    <a:pt x="0" y="147587"/>
                    <a:pt x="0" y="121418"/>
                    <a:pt x="11311" y="102727"/>
                  </a:cubicBezTo>
                  <a:cubicBezTo>
                    <a:pt x="13196" y="100858"/>
                    <a:pt x="16024" y="98988"/>
                    <a:pt x="18852" y="98054"/>
                  </a:cubicBezTo>
                  <a:close/>
                  <a:moveTo>
                    <a:pt x="3259666" y="65088"/>
                  </a:moveTo>
                  <a:cubicBezTo>
                    <a:pt x="3267075" y="65088"/>
                    <a:pt x="3270779" y="65088"/>
                    <a:pt x="3274483" y="72602"/>
                  </a:cubicBezTo>
                  <a:cubicBezTo>
                    <a:pt x="3285596" y="102659"/>
                    <a:pt x="3293004" y="132716"/>
                    <a:pt x="3300412" y="166530"/>
                  </a:cubicBezTo>
                  <a:cubicBezTo>
                    <a:pt x="3300412" y="174044"/>
                    <a:pt x="3296708" y="177801"/>
                    <a:pt x="3289300" y="177801"/>
                  </a:cubicBezTo>
                  <a:cubicBezTo>
                    <a:pt x="3285596" y="177801"/>
                    <a:pt x="3281891" y="174044"/>
                    <a:pt x="3281891" y="170287"/>
                  </a:cubicBezTo>
                  <a:cubicBezTo>
                    <a:pt x="3274483" y="136473"/>
                    <a:pt x="3267075" y="106416"/>
                    <a:pt x="3255962" y="76359"/>
                  </a:cubicBezTo>
                  <a:cubicBezTo>
                    <a:pt x="3255962" y="72602"/>
                    <a:pt x="3255962" y="68845"/>
                    <a:pt x="3259666" y="65088"/>
                  </a:cubicBezTo>
                  <a:close/>
                  <a:moveTo>
                    <a:pt x="168173" y="57150"/>
                  </a:moveTo>
                  <a:cubicBezTo>
                    <a:pt x="175650" y="57150"/>
                    <a:pt x="179388" y="60921"/>
                    <a:pt x="179388" y="64691"/>
                  </a:cubicBezTo>
                  <a:cubicBezTo>
                    <a:pt x="179388" y="72232"/>
                    <a:pt x="175650" y="76002"/>
                    <a:pt x="171911" y="76002"/>
                  </a:cubicBezTo>
                  <a:cubicBezTo>
                    <a:pt x="134528" y="76002"/>
                    <a:pt x="100883" y="79772"/>
                    <a:pt x="74715" y="87313"/>
                  </a:cubicBezTo>
                  <a:cubicBezTo>
                    <a:pt x="74715" y="87313"/>
                    <a:pt x="74715" y="87313"/>
                    <a:pt x="70977" y="87313"/>
                  </a:cubicBezTo>
                  <a:cubicBezTo>
                    <a:pt x="67238" y="87313"/>
                    <a:pt x="63500" y="83543"/>
                    <a:pt x="63500" y="79772"/>
                  </a:cubicBezTo>
                  <a:cubicBezTo>
                    <a:pt x="63500" y="76002"/>
                    <a:pt x="67238" y="68461"/>
                    <a:pt x="70977" y="68461"/>
                  </a:cubicBezTo>
                  <a:cubicBezTo>
                    <a:pt x="100883" y="60921"/>
                    <a:pt x="134528" y="60921"/>
                    <a:pt x="168173" y="57150"/>
                  </a:cubicBezTo>
                  <a:close/>
                  <a:moveTo>
                    <a:pt x="3116519" y="46038"/>
                  </a:moveTo>
                  <a:cubicBezTo>
                    <a:pt x="3146835" y="46038"/>
                    <a:pt x="3180941" y="49742"/>
                    <a:pt x="3215046" y="49742"/>
                  </a:cubicBezTo>
                  <a:cubicBezTo>
                    <a:pt x="3218836" y="49742"/>
                    <a:pt x="3222625" y="53446"/>
                    <a:pt x="3222625" y="57151"/>
                  </a:cubicBezTo>
                  <a:cubicBezTo>
                    <a:pt x="3222625" y="60855"/>
                    <a:pt x="3218836" y="68263"/>
                    <a:pt x="3215046" y="68263"/>
                  </a:cubicBezTo>
                  <a:cubicBezTo>
                    <a:pt x="3180941" y="68263"/>
                    <a:pt x="3146835" y="64559"/>
                    <a:pt x="3116519" y="64559"/>
                  </a:cubicBezTo>
                  <a:cubicBezTo>
                    <a:pt x="3108940" y="64559"/>
                    <a:pt x="3105150" y="60855"/>
                    <a:pt x="3105150" y="57151"/>
                  </a:cubicBezTo>
                  <a:cubicBezTo>
                    <a:pt x="3105150" y="49742"/>
                    <a:pt x="3108940" y="46038"/>
                    <a:pt x="3116519" y="46038"/>
                  </a:cubicBezTo>
                  <a:close/>
                  <a:moveTo>
                    <a:pt x="330001" y="46038"/>
                  </a:moveTo>
                  <a:cubicBezTo>
                    <a:pt x="333771" y="46038"/>
                    <a:pt x="337542" y="49742"/>
                    <a:pt x="337542" y="53447"/>
                  </a:cubicBezTo>
                  <a:cubicBezTo>
                    <a:pt x="341312" y="57151"/>
                    <a:pt x="337542" y="60855"/>
                    <a:pt x="330001" y="64559"/>
                  </a:cubicBezTo>
                  <a:cubicBezTo>
                    <a:pt x="318690" y="64559"/>
                    <a:pt x="307379" y="68263"/>
                    <a:pt x="296068" y="68263"/>
                  </a:cubicBezTo>
                  <a:cubicBezTo>
                    <a:pt x="280987" y="71968"/>
                    <a:pt x="258365" y="75672"/>
                    <a:pt x="231973" y="75672"/>
                  </a:cubicBezTo>
                  <a:cubicBezTo>
                    <a:pt x="228202" y="79376"/>
                    <a:pt x="224432" y="75672"/>
                    <a:pt x="224432" y="68263"/>
                  </a:cubicBezTo>
                  <a:cubicBezTo>
                    <a:pt x="220662" y="64559"/>
                    <a:pt x="224432" y="60855"/>
                    <a:pt x="231973" y="60855"/>
                  </a:cubicBezTo>
                  <a:cubicBezTo>
                    <a:pt x="258365" y="57151"/>
                    <a:pt x="280987" y="53447"/>
                    <a:pt x="296068" y="49742"/>
                  </a:cubicBezTo>
                  <a:cubicBezTo>
                    <a:pt x="307379" y="49742"/>
                    <a:pt x="318690" y="46038"/>
                    <a:pt x="330001" y="46038"/>
                  </a:cubicBezTo>
                  <a:close/>
                  <a:moveTo>
                    <a:pt x="3058268" y="38166"/>
                  </a:moveTo>
                  <a:cubicBezTo>
                    <a:pt x="3060137" y="39555"/>
                    <a:pt x="3062006" y="42334"/>
                    <a:pt x="3063875" y="46038"/>
                  </a:cubicBezTo>
                  <a:cubicBezTo>
                    <a:pt x="3063875" y="49742"/>
                    <a:pt x="3060137" y="53446"/>
                    <a:pt x="3056399" y="53446"/>
                  </a:cubicBezTo>
                  <a:cubicBezTo>
                    <a:pt x="3056399" y="53446"/>
                    <a:pt x="3056399" y="53446"/>
                    <a:pt x="3052660" y="53446"/>
                  </a:cubicBezTo>
                  <a:cubicBezTo>
                    <a:pt x="3022754" y="60855"/>
                    <a:pt x="2989109" y="64559"/>
                    <a:pt x="2955464" y="68263"/>
                  </a:cubicBezTo>
                  <a:cubicBezTo>
                    <a:pt x="2951726" y="68263"/>
                    <a:pt x="2947987" y="64559"/>
                    <a:pt x="2947987" y="60855"/>
                  </a:cubicBezTo>
                  <a:cubicBezTo>
                    <a:pt x="2947987" y="53446"/>
                    <a:pt x="2947987" y="49742"/>
                    <a:pt x="2955464" y="49742"/>
                  </a:cubicBezTo>
                  <a:cubicBezTo>
                    <a:pt x="2989109" y="46038"/>
                    <a:pt x="3019015" y="42334"/>
                    <a:pt x="3052660" y="38629"/>
                  </a:cubicBezTo>
                  <a:cubicBezTo>
                    <a:pt x="3054529" y="36777"/>
                    <a:pt x="3056399" y="36777"/>
                    <a:pt x="3058268" y="38166"/>
                  </a:cubicBezTo>
                  <a:close/>
                  <a:moveTo>
                    <a:pt x="2797277" y="34925"/>
                  </a:moveTo>
                  <a:cubicBezTo>
                    <a:pt x="2827184" y="34925"/>
                    <a:pt x="2860829" y="34925"/>
                    <a:pt x="2894474" y="38629"/>
                  </a:cubicBezTo>
                  <a:cubicBezTo>
                    <a:pt x="2898212" y="38629"/>
                    <a:pt x="2901950" y="42333"/>
                    <a:pt x="2901950" y="46038"/>
                  </a:cubicBezTo>
                  <a:cubicBezTo>
                    <a:pt x="2901950" y="53446"/>
                    <a:pt x="2898212" y="57150"/>
                    <a:pt x="2894474" y="57150"/>
                  </a:cubicBezTo>
                  <a:cubicBezTo>
                    <a:pt x="2860829" y="53446"/>
                    <a:pt x="2827184" y="53446"/>
                    <a:pt x="2793539" y="49742"/>
                  </a:cubicBezTo>
                  <a:cubicBezTo>
                    <a:pt x="2789801" y="49742"/>
                    <a:pt x="2786062" y="46038"/>
                    <a:pt x="2786062" y="42333"/>
                  </a:cubicBezTo>
                  <a:cubicBezTo>
                    <a:pt x="2786062" y="38629"/>
                    <a:pt x="2789801" y="34925"/>
                    <a:pt x="2797277" y="34925"/>
                  </a:cubicBezTo>
                  <a:close/>
                  <a:moveTo>
                    <a:pt x="393955" y="34925"/>
                  </a:moveTo>
                  <a:cubicBezTo>
                    <a:pt x="428061" y="38629"/>
                    <a:pt x="458377" y="42334"/>
                    <a:pt x="492483" y="49742"/>
                  </a:cubicBezTo>
                  <a:cubicBezTo>
                    <a:pt x="496272" y="49742"/>
                    <a:pt x="500062" y="53446"/>
                    <a:pt x="500062" y="57150"/>
                  </a:cubicBezTo>
                  <a:cubicBezTo>
                    <a:pt x="500062" y="64559"/>
                    <a:pt x="496272" y="68263"/>
                    <a:pt x="488693" y="64559"/>
                  </a:cubicBezTo>
                  <a:cubicBezTo>
                    <a:pt x="458377" y="60855"/>
                    <a:pt x="424272" y="57150"/>
                    <a:pt x="390166" y="53446"/>
                  </a:cubicBezTo>
                  <a:cubicBezTo>
                    <a:pt x="386376" y="53446"/>
                    <a:pt x="382587" y="46038"/>
                    <a:pt x="382587" y="42334"/>
                  </a:cubicBezTo>
                  <a:cubicBezTo>
                    <a:pt x="382587" y="38629"/>
                    <a:pt x="390166" y="34925"/>
                    <a:pt x="393955" y="34925"/>
                  </a:cubicBezTo>
                  <a:close/>
                  <a:moveTo>
                    <a:pt x="2474452" y="23813"/>
                  </a:moveTo>
                  <a:cubicBezTo>
                    <a:pt x="2508097" y="23813"/>
                    <a:pt x="2541742" y="23813"/>
                    <a:pt x="2575387" y="23813"/>
                  </a:cubicBezTo>
                  <a:cubicBezTo>
                    <a:pt x="2579125" y="23813"/>
                    <a:pt x="2582863" y="27623"/>
                    <a:pt x="2582863" y="35243"/>
                  </a:cubicBezTo>
                  <a:cubicBezTo>
                    <a:pt x="2582863" y="39053"/>
                    <a:pt x="2579125" y="42863"/>
                    <a:pt x="2575387" y="42863"/>
                  </a:cubicBezTo>
                  <a:cubicBezTo>
                    <a:pt x="2571648" y="42863"/>
                    <a:pt x="2571648" y="42863"/>
                    <a:pt x="2571648" y="42863"/>
                  </a:cubicBezTo>
                  <a:cubicBezTo>
                    <a:pt x="2541742" y="42863"/>
                    <a:pt x="2508097" y="42863"/>
                    <a:pt x="2474452" y="42863"/>
                  </a:cubicBezTo>
                  <a:cubicBezTo>
                    <a:pt x="2470714" y="42863"/>
                    <a:pt x="2466975" y="39053"/>
                    <a:pt x="2466975" y="31433"/>
                  </a:cubicBezTo>
                  <a:cubicBezTo>
                    <a:pt x="2466975" y="27623"/>
                    <a:pt x="2470714" y="23813"/>
                    <a:pt x="2474452" y="23813"/>
                  </a:cubicBezTo>
                  <a:close/>
                  <a:moveTo>
                    <a:pt x="796811" y="22906"/>
                  </a:moveTo>
                  <a:cubicBezTo>
                    <a:pt x="804295" y="19050"/>
                    <a:pt x="808037" y="26761"/>
                    <a:pt x="808037" y="30616"/>
                  </a:cubicBezTo>
                  <a:cubicBezTo>
                    <a:pt x="808037" y="34472"/>
                    <a:pt x="804295" y="38327"/>
                    <a:pt x="800553" y="38327"/>
                  </a:cubicBezTo>
                  <a:cubicBezTo>
                    <a:pt x="770617" y="42183"/>
                    <a:pt x="740682" y="42183"/>
                    <a:pt x="710746" y="46038"/>
                  </a:cubicBezTo>
                  <a:cubicBezTo>
                    <a:pt x="707004" y="46038"/>
                    <a:pt x="703262" y="42183"/>
                    <a:pt x="703262" y="34472"/>
                  </a:cubicBezTo>
                  <a:cubicBezTo>
                    <a:pt x="703262" y="30616"/>
                    <a:pt x="707004" y="26761"/>
                    <a:pt x="710746" y="26761"/>
                  </a:cubicBezTo>
                  <a:cubicBezTo>
                    <a:pt x="740682" y="22906"/>
                    <a:pt x="770617" y="22906"/>
                    <a:pt x="796811" y="22906"/>
                  </a:cubicBezTo>
                  <a:close/>
                  <a:moveTo>
                    <a:pt x="655355" y="22333"/>
                  </a:moveTo>
                  <a:cubicBezTo>
                    <a:pt x="657250" y="23740"/>
                    <a:pt x="658197" y="26555"/>
                    <a:pt x="658197" y="30307"/>
                  </a:cubicBezTo>
                  <a:cubicBezTo>
                    <a:pt x="661987" y="34059"/>
                    <a:pt x="658197" y="37811"/>
                    <a:pt x="650618" y="37811"/>
                  </a:cubicBezTo>
                  <a:cubicBezTo>
                    <a:pt x="620302" y="45316"/>
                    <a:pt x="586197" y="52821"/>
                    <a:pt x="555880" y="60325"/>
                  </a:cubicBezTo>
                  <a:cubicBezTo>
                    <a:pt x="548301" y="60325"/>
                    <a:pt x="544512" y="56573"/>
                    <a:pt x="544512" y="52821"/>
                  </a:cubicBezTo>
                  <a:cubicBezTo>
                    <a:pt x="544512" y="49068"/>
                    <a:pt x="544512" y="41564"/>
                    <a:pt x="552091" y="41564"/>
                  </a:cubicBezTo>
                  <a:cubicBezTo>
                    <a:pt x="582407" y="34059"/>
                    <a:pt x="616513" y="26555"/>
                    <a:pt x="646829" y="22802"/>
                  </a:cubicBezTo>
                  <a:cubicBezTo>
                    <a:pt x="650618" y="20926"/>
                    <a:pt x="653461" y="20926"/>
                    <a:pt x="655355" y="22333"/>
                  </a:cubicBezTo>
                  <a:close/>
                  <a:moveTo>
                    <a:pt x="2639218" y="19050"/>
                  </a:moveTo>
                  <a:cubicBezTo>
                    <a:pt x="2650529" y="22860"/>
                    <a:pt x="2661840" y="22860"/>
                    <a:pt x="2676922" y="26670"/>
                  </a:cubicBezTo>
                  <a:cubicBezTo>
                    <a:pt x="2695773" y="30480"/>
                    <a:pt x="2714625" y="34290"/>
                    <a:pt x="2733476" y="38100"/>
                  </a:cubicBezTo>
                  <a:cubicBezTo>
                    <a:pt x="2741017" y="38100"/>
                    <a:pt x="2744787" y="41910"/>
                    <a:pt x="2741017" y="45720"/>
                  </a:cubicBezTo>
                  <a:cubicBezTo>
                    <a:pt x="2741017" y="53340"/>
                    <a:pt x="2737247" y="57150"/>
                    <a:pt x="2733476" y="53340"/>
                  </a:cubicBezTo>
                  <a:cubicBezTo>
                    <a:pt x="2733476" y="53340"/>
                    <a:pt x="2729706" y="53340"/>
                    <a:pt x="2729706" y="53340"/>
                  </a:cubicBezTo>
                  <a:cubicBezTo>
                    <a:pt x="2710854" y="49530"/>
                    <a:pt x="2692003" y="49530"/>
                    <a:pt x="2673151" y="45720"/>
                  </a:cubicBezTo>
                  <a:cubicBezTo>
                    <a:pt x="2658070" y="41910"/>
                    <a:pt x="2646759" y="38100"/>
                    <a:pt x="2635448" y="38100"/>
                  </a:cubicBezTo>
                  <a:cubicBezTo>
                    <a:pt x="2627908" y="38100"/>
                    <a:pt x="2624137" y="30480"/>
                    <a:pt x="2627908" y="26670"/>
                  </a:cubicBezTo>
                  <a:cubicBezTo>
                    <a:pt x="2627908" y="22860"/>
                    <a:pt x="2631678" y="19050"/>
                    <a:pt x="2639218" y="19050"/>
                  </a:cubicBezTo>
                  <a:close/>
                  <a:moveTo>
                    <a:pt x="2153826" y="19050"/>
                  </a:moveTo>
                  <a:cubicBezTo>
                    <a:pt x="2180167" y="19050"/>
                    <a:pt x="2210271" y="19050"/>
                    <a:pt x="2236611" y="19050"/>
                  </a:cubicBezTo>
                  <a:cubicBezTo>
                    <a:pt x="2244137" y="19050"/>
                    <a:pt x="2247900" y="22860"/>
                    <a:pt x="2247900" y="30480"/>
                  </a:cubicBezTo>
                  <a:cubicBezTo>
                    <a:pt x="2244137" y="34290"/>
                    <a:pt x="2244137" y="38100"/>
                    <a:pt x="2236611" y="38100"/>
                  </a:cubicBezTo>
                  <a:cubicBezTo>
                    <a:pt x="2210271" y="38100"/>
                    <a:pt x="2180167" y="38100"/>
                    <a:pt x="2153826" y="38100"/>
                  </a:cubicBezTo>
                  <a:cubicBezTo>
                    <a:pt x="2146300" y="38100"/>
                    <a:pt x="2146300" y="34290"/>
                    <a:pt x="2146300" y="26670"/>
                  </a:cubicBezTo>
                  <a:cubicBezTo>
                    <a:pt x="2146300" y="22860"/>
                    <a:pt x="2150063" y="19050"/>
                    <a:pt x="2153826" y="19050"/>
                  </a:cubicBezTo>
                  <a:close/>
                  <a:moveTo>
                    <a:pt x="2316265" y="15875"/>
                  </a:moveTo>
                  <a:cubicBezTo>
                    <a:pt x="2349910" y="19646"/>
                    <a:pt x="2379817" y="23416"/>
                    <a:pt x="2413462" y="27186"/>
                  </a:cubicBezTo>
                  <a:cubicBezTo>
                    <a:pt x="2417200" y="27186"/>
                    <a:pt x="2420938" y="34727"/>
                    <a:pt x="2420938" y="38497"/>
                  </a:cubicBezTo>
                  <a:cubicBezTo>
                    <a:pt x="2420938" y="42268"/>
                    <a:pt x="2417200" y="46038"/>
                    <a:pt x="2413462" y="46038"/>
                  </a:cubicBezTo>
                  <a:cubicBezTo>
                    <a:pt x="2379817" y="42268"/>
                    <a:pt x="2346172" y="38497"/>
                    <a:pt x="2312527" y="34727"/>
                  </a:cubicBezTo>
                  <a:cubicBezTo>
                    <a:pt x="2308789" y="34727"/>
                    <a:pt x="2305050" y="27186"/>
                    <a:pt x="2305050" y="23416"/>
                  </a:cubicBezTo>
                  <a:cubicBezTo>
                    <a:pt x="2305050" y="19646"/>
                    <a:pt x="2312527" y="15875"/>
                    <a:pt x="2316265" y="15875"/>
                  </a:cubicBezTo>
                  <a:close/>
                  <a:moveTo>
                    <a:pt x="1995744" y="12700"/>
                  </a:moveTo>
                  <a:cubicBezTo>
                    <a:pt x="2018481" y="16404"/>
                    <a:pt x="2041218" y="16404"/>
                    <a:pt x="2067745" y="16404"/>
                  </a:cubicBezTo>
                  <a:cubicBezTo>
                    <a:pt x="2075324" y="16404"/>
                    <a:pt x="2082903" y="16404"/>
                    <a:pt x="2094271" y="16404"/>
                  </a:cubicBezTo>
                  <a:cubicBezTo>
                    <a:pt x="2098061" y="16404"/>
                    <a:pt x="2101850" y="23813"/>
                    <a:pt x="2101850" y="27517"/>
                  </a:cubicBezTo>
                  <a:cubicBezTo>
                    <a:pt x="2101850" y="31221"/>
                    <a:pt x="2098061" y="34925"/>
                    <a:pt x="2094271" y="34925"/>
                  </a:cubicBezTo>
                  <a:cubicBezTo>
                    <a:pt x="2082903" y="34925"/>
                    <a:pt x="2075324" y="34925"/>
                    <a:pt x="2063955" y="34925"/>
                  </a:cubicBezTo>
                  <a:cubicBezTo>
                    <a:pt x="2041218" y="34925"/>
                    <a:pt x="2018481" y="34925"/>
                    <a:pt x="1991954" y="31221"/>
                  </a:cubicBezTo>
                  <a:cubicBezTo>
                    <a:pt x="1988165" y="31221"/>
                    <a:pt x="1984375" y="27517"/>
                    <a:pt x="1984375" y="23813"/>
                  </a:cubicBezTo>
                  <a:cubicBezTo>
                    <a:pt x="1984375" y="16404"/>
                    <a:pt x="1988165" y="12700"/>
                    <a:pt x="1995744" y="12700"/>
                  </a:cubicBezTo>
                  <a:close/>
                  <a:moveTo>
                    <a:pt x="874968" y="7938"/>
                  </a:moveTo>
                  <a:cubicBezTo>
                    <a:pt x="890126" y="11819"/>
                    <a:pt x="905285" y="15699"/>
                    <a:pt x="920443" y="15699"/>
                  </a:cubicBezTo>
                  <a:cubicBezTo>
                    <a:pt x="935601" y="19580"/>
                    <a:pt x="954548" y="19580"/>
                    <a:pt x="973496" y="23460"/>
                  </a:cubicBezTo>
                  <a:cubicBezTo>
                    <a:pt x="977285" y="23460"/>
                    <a:pt x="981075" y="31221"/>
                    <a:pt x="981075" y="35102"/>
                  </a:cubicBezTo>
                  <a:cubicBezTo>
                    <a:pt x="981075" y="38983"/>
                    <a:pt x="973496" y="42863"/>
                    <a:pt x="969706" y="42863"/>
                  </a:cubicBezTo>
                  <a:cubicBezTo>
                    <a:pt x="950759" y="38983"/>
                    <a:pt x="935601" y="38983"/>
                    <a:pt x="916653" y="35102"/>
                  </a:cubicBezTo>
                  <a:cubicBezTo>
                    <a:pt x="901495" y="31221"/>
                    <a:pt x="886337" y="31221"/>
                    <a:pt x="871179" y="27341"/>
                  </a:cubicBezTo>
                  <a:cubicBezTo>
                    <a:pt x="867389" y="27341"/>
                    <a:pt x="863600" y="23460"/>
                    <a:pt x="863600" y="15699"/>
                  </a:cubicBezTo>
                  <a:cubicBezTo>
                    <a:pt x="863600" y="11819"/>
                    <a:pt x="867389" y="7938"/>
                    <a:pt x="874968" y="7938"/>
                  </a:cubicBezTo>
                  <a:close/>
                  <a:moveTo>
                    <a:pt x="1835199" y="4763"/>
                  </a:moveTo>
                  <a:cubicBezTo>
                    <a:pt x="1868686" y="8534"/>
                    <a:pt x="1902172" y="12304"/>
                    <a:pt x="1931938" y="16074"/>
                  </a:cubicBezTo>
                  <a:cubicBezTo>
                    <a:pt x="1939380" y="16074"/>
                    <a:pt x="1943100" y="19845"/>
                    <a:pt x="1939380" y="27385"/>
                  </a:cubicBezTo>
                  <a:cubicBezTo>
                    <a:pt x="1939380" y="31156"/>
                    <a:pt x="1935659" y="34926"/>
                    <a:pt x="1931938" y="34926"/>
                  </a:cubicBezTo>
                  <a:cubicBezTo>
                    <a:pt x="1898452" y="31156"/>
                    <a:pt x="1864965" y="27385"/>
                    <a:pt x="1835199" y="23615"/>
                  </a:cubicBezTo>
                  <a:cubicBezTo>
                    <a:pt x="1827758" y="23615"/>
                    <a:pt x="1824037" y="19845"/>
                    <a:pt x="1824037" y="12304"/>
                  </a:cubicBezTo>
                  <a:cubicBezTo>
                    <a:pt x="1827758" y="8534"/>
                    <a:pt x="1831479" y="4763"/>
                    <a:pt x="1835199" y="4763"/>
                  </a:cubicBezTo>
                  <a:close/>
                  <a:moveTo>
                    <a:pt x="1273664" y="4763"/>
                  </a:moveTo>
                  <a:cubicBezTo>
                    <a:pt x="1277388" y="4763"/>
                    <a:pt x="1281113" y="8467"/>
                    <a:pt x="1281113" y="15876"/>
                  </a:cubicBezTo>
                  <a:cubicBezTo>
                    <a:pt x="1281113" y="19580"/>
                    <a:pt x="1277388" y="23284"/>
                    <a:pt x="1273664" y="23284"/>
                  </a:cubicBezTo>
                  <a:cubicBezTo>
                    <a:pt x="1247592" y="23284"/>
                    <a:pt x="1217796" y="26988"/>
                    <a:pt x="1191724" y="26988"/>
                  </a:cubicBezTo>
                  <a:cubicBezTo>
                    <a:pt x="1187999" y="26988"/>
                    <a:pt x="1184275" y="23284"/>
                    <a:pt x="1184275" y="15876"/>
                  </a:cubicBezTo>
                  <a:cubicBezTo>
                    <a:pt x="1184275" y="12171"/>
                    <a:pt x="1187999" y="8467"/>
                    <a:pt x="1191724" y="8467"/>
                  </a:cubicBezTo>
                  <a:cubicBezTo>
                    <a:pt x="1217796" y="8467"/>
                    <a:pt x="1247592" y="4763"/>
                    <a:pt x="1273664" y="4763"/>
                  </a:cubicBezTo>
                  <a:close/>
                  <a:moveTo>
                    <a:pt x="1130761" y="4763"/>
                  </a:moveTo>
                  <a:cubicBezTo>
                    <a:pt x="1134500" y="4763"/>
                    <a:pt x="1138238" y="8534"/>
                    <a:pt x="1138238" y="12304"/>
                  </a:cubicBezTo>
                  <a:cubicBezTo>
                    <a:pt x="1138238" y="16074"/>
                    <a:pt x="1138238" y="23615"/>
                    <a:pt x="1130761" y="23615"/>
                  </a:cubicBezTo>
                  <a:cubicBezTo>
                    <a:pt x="1100855" y="27385"/>
                    <a:pt x="1067210" y="31156"/>
                    <a:pt x="1033565" y="34926"/>
                  </a:cubicBezTo>
                  <a:cubicBezTo>
                    <a:pt x="1029827" y="34926"/>
                    <a:pt x="1026088" y="31156"/>
                    <a:pt x="1022350" y="27385"/>
                  </a:cubicBezTo>
                  <a:cubicBezTo>
                    <a:pt x="1022350" y="23615"/>
                    <a:pt x="1026088" y="19845"/>
                    <a:pt x="1033565" y="16074"/>
                  </a:cubicBezTo>
                  <a:cubicBezTo>
                    <a:pt x="1063471" y="12304"/>
                    <a:pt x="1097116" y="8534"/>
                    <a:pt x="1130761" y="4763"/>
                  </a:cubicBezTo>
                  <a:close/>
                  <a:moveTo>
                    <a:pt x="1769960" y="0"/>
                  </a:moveTo>
                  <a:cubicBezTo>
                    <a:pt x="1777437" y="0"/>
                    <a:pt x="1781175" y="3771"/>
                    <a:pt x="1781175" y="11311"/>
                  </a:cubicBezTo>
                  <a:cubicBezTo>
                    <a:pt x="1781175" y="15082"/>
                    <a:pt x="1777437" y="18852"/>
                    <a:pt x="1773699" y="18852"/>
                  </a:cubicBezTo>
                  <a:cubicBezTo>
                    <a:pt x="1740054" y="22622"/>
                    <a:pt x="1706409" y="26393"/>
                    <a:pt x="1676502" y="30163"/>
                  </a:cubicBezTo>
                  <a:cubicBezTo>
                    <a:pt x="1669026" y="30163"/>
                    <a:pt x="1665287" y="26393"/>
                    <a:pt x="1665287" y="18852"/>
                  </a:cubicBezTo>
                  <a:cubicBezTo>
                    <a:pt x="1665287" y="15082"/>
                    <a:pt x="1669026" y="11311"/>
                    <a:pt x="1672764" y="11311"/>
                  </a:cubicBezTo>
                  <a:cubicBezTo>
                    <a:pt x="1706409" y="7541"/>
                    <a:pt x="1736315" y="3771"/>
                    <a:pt x="1769960" y="0"/>
                  </a:cubicBezTo>
                  <a:close/>
                  <a:moveTo>
                    <a:pt x="1514731" y="0"/>
                  </a:moveTo>
                  <a:cubicBezTo>
                    <a:pt x="1548836" y="3856"/>
                    <a:pt x="1579153" y="3856"/>
                    <a:pt x="1613258" y="7711"/>
                  </a:cubicBezTo>
                  <a:cubicBezTo>
                    <a:pt x="1617048" y="7711"/>
                    <a:pt x="1620837" y="11566"/>
                    <a:pt x="1620837" y="19277"/>
                  </a:cubicBezTo>
                  <a:cubicBezTo>
                    <a:pt x="1620837" y="23133"/>
                    <a:pt x="1617048" y="26988"/>
                    <a:pt x="1613258" y="26988"/>
                  </a:cubicBezTo>
                  <a:cubicBezTo>
                    <a:pt x="1579153" y="23133"/>
                    <a:pt x="1545047" y="23133"/>
                    <a:pt x="1510941" y="19277"/>
                  </a:cubicBezTo>
                  <a:cubicBezTo>
                    <a:pt x="1507152" y="19277"/>
                    <a:pt x="1503362" y="15422"/>
                    <a:pt x="1503362" y="7711"/>
                  </a:cubicBezTo>
                  <a:cubicBezTo>
                    <a:pt x="1503362" y="3856"/>
                    <a:pt x="1507152" y="0"/>
                    <a:pt x="1514731" y="0"/>
                  </a:cubicBezTo>
                  <a:close/>
                  <a:moveTo>
                    <a:pt x="1352794" y="0"/>
                  </a:moveTo>
                  <a:cubicBezTo>
                    <a:pt x="1379293" y="3969"/>
                    <a:pt x="1405792" y="3969"/>
                    <a:pt x="1432291" y="3969"/>
                  </a:cubicBezTo>
                  <a:cubicBezTo>
                    <a:pt x="1436076" y="3969"/>
                    <a:pt x="1439862" y="11907"/>
                    <a:pt x="1436076" y="15875"/>
                  </a:cubicBezTo>
                  <a:cubicBezTo>
                    <a:pt x="1436076" y="19844"/>
                    <a:pt x="1432291" y="23813"/>
                    <a:pt x="1428505" y="23813"/>
                  </a:cubicBezTo>
                  <a:cubicBezTo>
                    <a:pt x="1402006" y="23813"/>
                    <a:pt x="1375507" y="23813"/>
                    <a:pt x="1349008" y="19844"/>
                  </a:cubicBezTo>
                  <a:cubicBezTo>
                    <a:pt x="1345222" y="19844"/>
                    <a:pt x="1341437" y="15875"/>
                    <a:pt x="1345222" y="11907"/>
                  </a:cubicBezTo>
                  <a:cubicBezTo>
                    <a:pt x="1345222" y="7938"/>
                    <a:pt x="1349008" y="0"/>
                    <a:pt x="1352794" y="0"/>
                  </a:cubicBezTo>
                  <a:close/>
                </a:path>
              </a:pathLst>
            </a:custGeom>
            <a:solidFill>
              <a:schemeClr val="accent6">
                <a:lumMod val="75000"/>
              </a:schemeClr>
            </a:solidFill>
            <a:ln>
              <a:solidFill>
                <a:schemeClr val="accent6">
                  <a:lumMod val="75000"/>
                </a:schemeClr>
              </a:solidFill>
            </a:ln>
          </p:spPr>
          <p:txBody>
            <a:bodyPr/>
            <a:lstStyle/>
            <a:p>
              <a:pPr defTabSz="342900">
                <a:defRPr/>
              </a:pPr>
              <a:endParaRPr lang="zh-CN" altLang="en-US">
                <a:solidFill>
                  <a:srgbClr val="000000"/>
                </a:solidFill>
                <a:latin typeface="Calibri" panose="020F0502020204030204" pitchFamily="34" charset="0"/>
                <a:ea typeface="字魂36号-正文宋楷" panose="02000000000000000000" pitchFamily="2" charset="-122"/>
                <a:cs typeface="Calibri" panose="020F0502020204030204" pitchFamily="34" charset="0"/>
              </a:endParaRPr>
            </a:p>
          </p:txBody>
        </p:sp>
      </p:grpSp>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623" y="3606874"/>
            <a:ext cx="1106564" cy="1553135"/>
          </a:xfrm>
          <a:prstGeom prst="rect">
            <a:avLst/>
          </a:prstGeom>
        </p:spPr>
      </p:pic>
      <p:grpSp>
        <p:nvGrpSpPr>
          <p:cNvPr id="11" name="Group 10">
            <a:extLst>
              <a:ext uri="{FF2B5EF4-FFF2-40B4-BE49-F238E27FC236}">
                <a16:creationId xmlns:a16="http://schemas.microsoft.com/office/drawing/2014/main" id="{DBA8BFF2-1497-4937-BD57-BA67EEDE0FAE}"/>
              </a:ext>
            </a:extLst>
          </p:cNvPr>
          <p:cNvGrpSpPr/>
          <p:nvPr/>
        </p:nvGrpSpPr>
        <p:grpSpPr>
          <a:xfrm>
            <a:off x="54330" y="79733"/>
            <a:ext cx="2188295" cy="593019"/>
            <a:chOff x="7876269" y="104148"/>
            <a:chExt cx="3751868" cy="886120"/>
          </a:xfrm>
        </p:grpSpPr>
        <p:sp>
          <p:nvSpPr>
            <p:cNvPr id="12" name="Rectangle: Rounded Corners 43">
              <a:extLst>
                <a:ext uri="{FF2B5EF4-FFF2-40B4-BE49-F238E27FC236}">
                  <a16:creationId xmlns:a16="http://schemas.microsoft.com/office/drawing/2014/main" id="{3AAC61C6-A8ED-43D0-9242-C50FAB341E0B}"/>
                </a:ext>
              </a:extLst>
            </p:cNvPr>
            <p:cNvSpPr/>
            <p:nvPr/>
          </p:nvSpPr>
          <p:spPr>
            <a:xfrm>
              <a:off x="7876269" y="104148"/>
              <a:ext cx="3751868" cy="886120"/>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kern="0">
                <a:solidFill>
                  <a:prstClr val="white"/>
                </a:solidFill>
                <a:latin typeface="等线"/>
              </a:endParaRPr>
            </a:p>
          </p:txBody>
        </p:sp>
        <p:sp>
          <p:nvSpPr>
            <p:cNvPr id="13" name="Rectangle 12">
              <a:extLst>
                <a:ext uri="{FF2B5EF4-FFF2-40B4-BE49-F238E27FC236}">
                  <a16:creationId xmlns:a16="http://schemas.microsoft.com/office/drawing/2014/main" id="{06F3E1E2-95CF-457B-9B29-DAA6B11DC688}"/>
                </a:ext>
              </a:extLst>
            </p:cNvPr>
            <p:cNvSpPr/>
            <p:nvPr/>
          </p:nvSpPr>
          <p:spPr>
            <a:xfrm>
              <a:off x="8206509" y="157503"/>
              <a:ext cx="3064988" cy="827813"/>
            </a:xfrm>
            <a:prstGeom prst="rect">
              <a:avLst/>
            </a:prstGeom>
          </p:spPr>
          <p:txBody>
            <a:bodyPr wrap="none">
              <a:spAutoFit/>
            </a:bodyPr>
            <a:lstStyle/>
            <a:p>
              <a:pPr algn="ctr">
                <a:defRPr/>
              </a:pPr>
              <a:r>
                <a:rPr lang="en-US" altLang="zh-CN" sz="3000" b="1" kern="0" dirty="0">
                  <a:solidFill>
                    <a:srgbClr val="FF0000"/>
                  </a:solidFill>
                  <a:latin typeface="Calibri" panose="020F0502020204030204" pitchFamily="34" charset="0"/>
                  <a:ea typeface="inpin heiti" charset="-122"/>
                  <a:cs typeface="Calibri" panose="020F0502020204030204" pitchFamily="34" charset="0"/>
                </a:rPr>
                <a:t>Chia </a:t>
              </a:r>
              <a:r>
                <a:rPr lang="en-US" altLang="zh-CN" sz="3000" b="1" kern="0" dirty="0" err="1">
                  <a:solidFill>
                    <a:srgbClr val="FF0000"/>
                  </a:solidFill>
                  <a:latin typeface="Calibri" panose="020F0502020204030204" pitchFamily="34" charset="0"/>
                  <a:ea typeface="inpin heiti" charset="-122"/>
                  <a:cs typeface="Calibri" panose="020F0502020204030204" pitchFamily="34" charset="0"/>
                </a:rPr>
                <a:t>đoạn</a:t>
              </a:r>
              <a:endParaRPr lang="zh-CN" altLang="en-US" sz="3000" b="1" kern="0" dirty="0">
                <a:solidFill>
                  <a:srgbClr val="FF0000"/>
                </a:solidFill>
                <a:latin typeface="Calibri" panose="020F0502020204030204" pitchFamily="34" charset="0"/>
                <a:ea typeface="inpin heiti" charset="-122"/>
                <a:cs typeface="Calibri" panose="020F0502020204030204" pitchFamily="34" charset="0"/>
              </a:endParaRPr>
            </a:p>
          </p:txBody>
        </p:sp>
      </p:grpSp>
      <p:sp>
        <p:nvSpPr>
          <p:cNvPr id="14" name="Rounded Rectangle 17">
            <a:extLst>
              <a:ext uri="{FF2B5EF4-FFF2-40B4-BE49-F238E27FC236}">
                <a16:creationId xmlns:a16="http://schemas.microsoft.com/office/drawing/2014/main" id="{BB500472-3F8D-440C-A0BF-34945BFE3F44}"/>
              </a:ext>
            </a:extLst>
          </p:cNvPr>
          <p:cNvSpPr/>
          <p:nvPr/>
        </p:nvSpPr>
        <p:spPr>
          <a:xfrm>
            <a:off x="833595" y="1015253"/>
            <a:ext cx="7713665" cy="3489511"/>
          </a:xfrm>
          <a:prstGeom prst="roundRect">
            <a:avLst>
              <a:gd name="adj" fmla="val 11248"/>
            </a:avLst>
          </a:prstGeom>
          <a:noFill/>
          <a:ln w="57150" cap="flat" cmpd="sng" algn="ctr">
            <a:solidFill>
              <a:srgbClr val="C46208"/>
            </a:solidFill>
            <a:prstDash val="solid"/>
            <a:miter lim="800000"/>
          </a:ln>
          <a:effectLst/>
        </p:spPr>
        <p:txBody>
          <a:bodyPr rtlCol="0" anchor="ctr"/>
          <a:lstStyle/>
          <a:p>
            <a:pPr algn="ctr">
              <a:defRPr/>
            </a:pPr>
            <a:endParaRPr lang="en-US" sz="760">
              <a:solidFill>
                <a:srgbClr val="FFFFFF"/>
              </a:solidFill>
              <a:cs typeface="Arial"/>
              <a:sym typeface="Arial"/>
            </a:endParaRPr>
          </a:p>
        </p:txBody>
      </p:sp>
      <p:sp>
        <p:nvSpPr>
          <p:cNvPr id="18" name="Text Box 6">
            <a:extLst>
              <a:ext uri="{FF2B5EF4-FFF2-40B4-BE49-F238E27FC236}">
                <a16:creationId xmlns:a16="http://schemas.microsoft.com/office/drawing/2014/main" id="{784622EC-E3D9-459B-B42F-9A6CF6AB4E42}"/>
              </a:ext>
            </a:extLst>
          </p:cNvPr>
          <p:cNvSpPr txBox="1">
            <a:spLocks noChangeArrowheads="1"/>
          </p:cNvSpPr>
          <p:nvPr/>
        </p:nvSpPr>
        <p:spPr bwMode="auto">
          <a:xfrm>
            <a:off x="1026941" y="1186423"/>
            <a:ext cx="7326972" cy="2662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buClr>
                <a:schemeClr val="accent2"/>
              </a:buClr>
              <a:buFont typeface="Wingdings" panose="05000000000000000000" pitchFamily="2" charset="2"/>
              <a:buChar char="v"/>
            </a:pPr>
            <a:r>
              <a:rPr lang="vi-VN" altLang="en-US" sz="2600" b="1" dirty="0">
                <a:solidFill>
                  <a:srgbClr val="660033"/>
                </a:solidFill>
                <a:latin typeface="ARI"/>
              </a:rPr>
              <a:t>  </a:t>
            </a:r>
            <a:r>
              <a:rPr lang="en-US" altLang="en-US" sz="2600" b="1" dirty="0" err="1">
                <a:solidFill>
                  <a:srgbClr val="660033"/>
                </a:solidFill>
                <a:latin typeface="ARI"/>
              </a:rPr>
              <a:t>Đoạn</a:t>
            </a:r>
            <a:r>
              <a:rPr lang="en-US" altLang="en-US" sz="2600" b="1" dirty="0">
                <a:solidFill>
                  <a:srgbClr val="660033"/>
                </a:solidFill>
                <a:latin typeface="ARI"/>
              </a:rPr>
              <a:t> 1:</a:t>
            </a:r>
            <a:r>
              <a:rPr lang="en-US" altLang="en-US" sz="2600" b="1" dirty="0">
                <a:solidFill>
                  <a:srgbClr val="C46208"/>
                </a:solidFill>
                <a:latin typeface="ARI"/>
              </a:rPr>
              <a:t> </a:t>
            </a:r>
            <a:r>
              <a:rPr lang="vi-VN" altLang="en-US" sz="2600" b="1" dirty="0">
                <a:solidFill>
                  <a:srgbClr val="C46208"/>
                </a:solidFill>
                <a:latin typeface="ARI"/>
              </a:rPr>
              <a:t> </a:t>
            </a:r>
            <a:r>
              <a:rPr lang="en-US" altLang="en-US" sz="2400" b="1" dirty="0" err="1">
                <a:solidFill>
                  <a:srgbClr val="C46208"/>
                </a:solidFill>
                <a:latin typeface="ARI"/>
              </a:rPr>
              <a:t>Từ</a:t>
            </a:r>
            <a:r>
              <a:rPr lang="en-US" altLang="en-US" sz="2400" b="1" dirty="0">
                <a:solidFill>
                  <a:srgbClr val="C46208"/>
                </a:solidFill>
                <a:latin typeface="ARI"/>
              </a:rPr>
              <a:t> </a:t>
            </a:r>
            <a:r>
              <a:rPr lang="en-US" altLang="en-US" sz="2400" b="1" dirty="0" err="1">
                <a:solidFill>
                  <a:srgbClr val="C46208"/>
                </a:solidFill>
                <a:latin typeface="ARI"/>
              </a:rPr>
              <a:t>đầu</a:t>
            </a:r>
            <a:r>
              <a:rPr lang="en-US" altLang="en-US" sz="2400" b="1" dirty="0">
                <a:solidFill>
                  <a:srgbClr val="C46208"/>
                </a:solidFill>
                <a:latin typeface="ARI"/>
              </a:rPr>
              <a:t> …</a:t>
            </a:r>
            <a:r>
              <a:rPr lang="vi-VN" altLang="en-US" sz="2400" b="1" dirty="0">
                <a:solidFill>
                  <a:srgbClr val="C46208"/>
                </a:solidFill>
                <a:latin typeface="ARI"/>
              </a:rPr>
              <a:t>người ông như tỏa ra hơi muối.</a:t>
            </a:r>
            <a:endParaRPr lang="en-US" altLang="en-US" sz="2400" b="1" dirty="0">
              <a:solidFill>
                <a:srgbClr val="C46208"/>
              </a:solidFill>
              <a:latin typeface="ARI"/>
            </a:endParaRPr>
          </a:p>
          <a:p>
            <a:pPr>
              <a:spcBef>
                <a:spcPct val="50000"/>
              </a:spcBef>
              <a:buClr>
                <a:schemeClr val="accent2"/>
              </a:buClr>
              <a:buFont typeface="Wingdings" panose="05000000000000000000" pitchFamily="2" charset="2"/>
              <a:buChar char="v"/>
            </a:pPr>
            <a:r>
              <a:rPr lang="vi-VN" altLang="en-US" sz="2600" b="1" dirty="0">
                <a:solidFill>
                  <a:srgbClr val="660033"/>
                </a:solidFill>
                <a:latin typeface="ARI"/>
              </a:rPr>
              <a:t>  </a:t>
            </a:r>
            <a:r>
              <a:rPr lang="en-US" altLang="en-US" sz="2600" b="1" dirty="0" err="1">
                <a:solidFill>
                  <a:srgbClr val="660033"/>
                </a:solidFill>
                <a:latin typeface="ARI"/>
              </a:rPr>
              <a:t>Đoạn</a:t>
            </a:r>
            <a:r>
              <a:rPr lang="en-US" altLang="en-US" sz="2600" b="1" dirty="0">
                <a:solidFill>
                  <a:srgbClr val="660033"/>
                </a:solidFill>
                <a:latin typeface="ARI"/>
              </a:rPr>
              <a:t> 2:</a:t>
            </a:r>
            <a:r>
              <a:rPr lang="en-US" altLang="en-US" sz="2600" b="1" dirty="0">
                <a:solidFill>
                  <a:srgbClr val="C46208"/>
                </a:solidFill>
                <a:latin typeface="ARI"/>
              </a:rPr>
              <a:t> </a:t>
            </a:r>
            <a:r>
              <a:rPr lang="vi-VN" altLang="en-US" sz="2600" b="1" dirty="0">
                <a:solidFill>
                  <a:srgbClr val="C46208"/>
                </a:solidFill>
                <a:latin typeface="ARI"/>
              </a:rPr>
              <a:t> </a:t>
            </a:r>
            <a:r>
              <a:rPr lang="vi-VN" altLang="en-US" sz="2400" b="1" dirty="0">
                <a:solidFill>
                  <a:srgbClr val="C46208"/>
                </a:solidFill>
                <a:latin typeface="ARI"/>
              </a:rPr>
              <a:t>Bố Nhụ vẫn nói rất điềm tĩnh...thì để cho ai</a:t>
            </a:r>
          </a:p>
          <a:p>
            <a:pPr>
              <a:spcBef>
                <a:spcPct val="50000"/>
              </a:spcBef>
              <a:buClr>
                <a:schemeClr val="accent2"/>
              </a:buClr>
              <a:buFont typeface="Wingdings" panose="05000000000000000000" pitchFamily="2" charset="2"/>
              <a:buChar char="v"/>
            </a:pPr>
            <a:r>
              <a:rPr lang="en-US" altLang="en-US" sz="2600" b="1" dirty="0" err="1">
                <a:solidFill>
                  <a:srgbClr val="660033"/>
                </a:solidFill>
                <a:latin typeface="ARI"/>
              </a:rPr>
              <a:t>Đoạn</a:t>
            </a:r>
            <a:r>
              <a:rPr lang="en-US" altLang="en-US" sz="2600" b="1" dirty="0">
                <a:solidFill>
                  <a:srgbClr val="660033"/>
                </a:solidFill>
                <a:latin typeface="ARI"/>
              </a:rPr>
              <a:t> 3: </a:t>
            </a:r>
            <a:r>
              <a:rPr lang="vi-VN" altLang="en-US" sz="2600" b="1" dirty="0">
                <a:solidFill>
                  <a:srgbClr val="660033"/>
                </a:solidFill>
                <a:latin typeface="ARI"/>
              </a:rPr>
              <a:t> </a:t>
            </a:r>
            <a:r>
              <a:rPr lang="vi-VN" altLang="en-US" sz="2400" b="1" dirty="0">
                <a:solidFill>
                  <a:srgbClr val="C46208"/>
                </a:solidFill>
                <a:latin typeface="ARI"/>
              </a:rPr>
              <a:t>Ông Nhụ bước ra võng...quan trọng nhường nào</a:t>
            </a:r>
            <a:r>
              <a:rPr lang="en-US" altLang="en-US" sz="2400" b="1" dirty="0">
                <a:solidFill>
                  <a:srgbClr val="C46208"/>
                </a:solidFill>
                <a:latin typeface="ARI"/>
              </a:rPr>
              <a:t>.</a:t>
            </a:r>
            <a:endParaRPr lang="vi-VN" altLang="en-US" sz="2400" b="1" dirty="0">
              <a:solidFill>
                <a:srgbClr val="C46208"/>
              </a:solidFill>
              <a:latin typeface="ARI"/>
            </a:endParaRPr>
          </a:p>
          <a:p>
            <a:pPr indent="-457200">
              <a:spcBef>
                <a:spcPct val="50000"/>
              </a:spcBef>
              <a:buClr>
                <a:schemeClr val="accent2"/>
              </a:buClr>
              <a:buFont typeface="Wingdings" panose="05000000000000000000" pitchFamily="2" charset="2"/>
              <a:buChar char="v"/>
            </a:pPr>
            <a:r>
              <a:rPr lang="vi-VN" altLang="en-US" sz="2600" b="1" dirty="0">
                <a:solidFill>
                  <a:srgbClr val="660033"/>
                </a:solidFill>
                <a:latin typeface="ARI"/>
              </a:rPr>
              <a:t>Đoạn 4:</a:t>
            </a:r>
            <a:r>
              <a:rPr lang="vi-VN" altLang="en-US" sz="2600" b="1" dirty="0">
                <a:solidFill>
                  <a:srgbClr val="C46208"/>
                </a:solidFill>
                <a:latin typeface="ARI"/>
              </a:rPr>
              <a:t>  </a:t>
            </a:r>
            <a:r>
              <a:rPr lang="vi-VN" altLang="en-US" sz="2400" b="1" dirty="0">
                <a:solidFill>
                  <a:srgbClr val="C46208"/>
                </a:solidFill>
                <a:latin typeface="ARI"/>
              </a:rPr>
              <a:t>Phần còn lại</a:t>
            </a:r>
            <a:endParaRPr lang="en-US" altLang="en-US" sz="2400" b="1" dirty="0">
              <a:solidFill>
                <a:srgbClr val="C46208"/>
              </a:solidFill>
              <a:latin typeface="ARI"/>
            </a:endParaRPr>
          </a:p>
        </p:txBody>
      </p:sp>
    </p:spTree>
    <p:extLst>
      <p:ext uri="{BB962C8B-B14F-4D97-AF65-F5344CB8AC3E}">
        <p14:creationId xmlns:p14="http://schemas.microsoft.com/office/powerpoint/2010/main" val="285832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anim calcmode="lin" valueType="num">
                                      <p:cBhvr>
                                        <p:cTn id="8" dur="750" fill="hold"/>
                                        <p:tgtEl>
                                          <p:spTgt spid="11"/>
                                        </p:tgtEl>
                                        <p:attrNameLst>
                                          <p:attrName>ppt_x</p:attrName>
                                        </p:attrNameLst>
                                      </p:cBhvr>
                                      <p:tavLst>
                                        <p:tav tm="0">
                                          <p:val>
                                            <p:strVal val="#ppt_x"/>
                                          </p:val>
                                        </p:tav>
                                        <p:tav tm="100000">
                                          <p:val>
                                            <p:strVal val="#ppt_x"/>
                                          </p:val>
                                        </p:tav>
                                      </p:tavLst>
                                    </p:anim>
                                    <p:anim calcmode="lin" valueType="num">
                                      <p:cBhvr>
                                        <p:cTn id="9" dur="75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0" presetClass="entr" presetSubtype="0" fill="hold" nodeType="afterEffect">
                                  <p:stCondLst>
                                    <p:cond delay="0"/>
                                  </p:stCondLst>
                                  <p:iterate type="lt">
                                    <p:tmPct val="10000"/>
                                  </p:iterate>
                                  <p:childTnLst>
                                    <p:set>
                                      <p:cBhvr>
                                        <p:cTn id="17" dur="1" fill="hold">
                                          <p:stCondLst>
                                            <p:cond delay="0"/>
                                          </p:stCondLst>
                                        </p:cTn>
                                        <p:tgtEl>
                                          <p:spTgt spid="18">
                                            <p:txEl>
                                              <p:pRg st="0" end="0"/>
                                            </p:txEl>
                                          </p:spTgt>
                                        </p:tgtEl>
                                        <p:attrNameLst>
                                          <p:attrName>style.visibility</p:attrName>
                                        </p:attrNameLst>
                                      </p:cBhvr>
                                      <p:to>
                                        <p:strVal val="visible"/>
                                      </p:to>
                                    </p:set>
                                    <p:animEffect transition="in" filter="fade">
                                      <p:cBhvr>
                                        <p:cTn id="18" dur="1000"/>
                                        <p:tgtEl>
                                          <p:spTgt spid="18">
                                            <p:txEl>
                                              <p:pRg st="0" end="0"/>
                                            </p:txEl>
                                          </p:spTgt>
                                        </p:tgtEl>
                                      </p:cBhvr>
                                    </p:animEffect>
                                    <p:anim calcmode="lin" valueType="num">
                                      <p:cBhvr>
                                        <p:cTn id="19" dur="1000" fill="hold"/>
                                        <p:tgtEl>
                                          <p:spTgt spid="18">
                                            <p:txEl>
                                              <p:pRg st="0" end="0"/>
                                            </p:txEl>
                                          </p:spTgt>
                                        </p:tgtEl>
                                        <p:attrNameLst>
                                          <p:attrName>ppt_x</p:attrName>
                                        </p:attrNameLst>
                                      </p:cBhvr>
                                      <p:tavLst>
                                        <p:tav tm="0">
                                          <p:val>
                                            <p:strVal val="#ppt_x-.1"/>
                                          </p:val>
                                        </p:tav>
                                        <p:tav tm="100000">
                                          <p:val>
                                            <p:strVal val="#ppt_x"/>
                                          </p:val>
                                        </p:tav>
                                      </p:tavLst>
                                    </p:anim>
                                    <p:anim calcmode="lin" valueType="num">
                                      <p:cBhvr>
                                        <p:cTn id="20" dur="1000" fill="hold"/>
                                        <p:tgtEl>
                                          <p:spTgt spid="18">
                                            <p:txEl>
                                              <p:pRg st="0" end="0"/>
                                            </p:txEl>
                                          </p:spTgt>
                                        </p:tgtEl>
                                        <p:attrNameLst>
                                          <p:attrName>ppt_y</p:attrName>
                                        </p:attrNameLst>
                                      </p:cBhvr>
                                      <p:tavLst>
                                        <p:tav tm="0">
                                          <p:val>
                                            <p:strVal val="#ppt_y"/>
                                          </p:val>
                                        </p:tav>
                                        <p:tav tm="100000">
                                          <p:val>
                                            <p:strVal val="#ppt_y"/>
                                          </p:val>
                                        </p:tav>
                                      </p:tavLst>
                                    </p:anim>
                                  </p:childTnLst>
                                </p:cTn>
                              </p:par>
                            </p:childTnLst>
                          </p:cTn>
                        </p:par>
                        <p:par>
                          <p:cTn id="21" fill="hold">
                            <p:stCondLst>
                              <p:cond delay="5500"/>
                            </p:stCondLst>
                            <p:childTnLst>
                              <p:par>
                                <p:cTn id="22" presetID="40" presetClass="entr" presetSubtype="0" fill="hold" nodeType="afterEffect">
                                  <p:stCondLst>
                                    <p:cond delay="0"/>
                                  </p:stCondLst>
                                  <p:iterate type="lt">
                                    <p:tmPct val="10000"/>
                                  </p:iterate>
                                  <p:childTnLst>
                                    <p:set>
                                      <p:cBhvr>
                                        <p:cTn id="23" dur="1" fill="hold">
                                          <p:stCondLst>
                                            <p:cond delay="0"/>
                                          </p:stCondLst>
                                        </p:cTn>
                                        <p:tgtEl>
                                          <p:spTgt spid="18">
                                            <p:txEl>
                                              <p:pRg st="1" end="1"/>
                                            </p:txEl>
                                          </p:spTgt>
                                        </p:tgtEl>
                                        <p:attrNameLst>
                                          <p:attrName>style.visibility</p:attrName>
                                        </p:attrNameLst>
                                      </p:cBhvr>
                                      <p:to>
                                        <p:strVal val="visible"/>
                                      </p:to>
                                    </p:set>
                                    <p:animEffect transition="in" filter="fade">
                                      <p:cBhvr>
                                        <p:cTn id="24" dur="1000"/>
                                        <p:tgtEl>
                                          <p:spTgt spid="18">
                                            <p:txEl>
                                              <p:pRg st="1" end="1"/>
                                            </p:txEl>
                                          </p:spTgt>
                                        </p:tgtEl>
                                      </p:cBhvr>
                                    </p:animEffect>
                                    <p:anim calcmode="lin" valueType="num">
                                      <p:cBhvr>
                                        <p:cTn id="25" dur="1000" fill="hold"/>
                                        <p:tgtEl>
                                          <p:spTgt spid="18">
                                            <p:txEl>
                                              <p:pRg st="1" end="1"/>
                                            </p:txEl>
                                          </p:spTgt>
                                        </p:tgtEl>
                                        <p:attrNameLst>
                                          <p:attrName>ppt_x</p:attrName>
                                        </p:attrNameLst>
                                      </p:cBhvr>
                                      <p:tavLst>
                                        <p:tav tm="0">
                                          <p:val>
                                            <p:strVal val="#ppt_x-.1"/>
                                          </p:val>
                                        </p:tav>
                                        <p:tav tm="100000">
                                          <p:val>
                                            <p:strVal val="#ppt_x"/>
                                          </p:val>
                                        </p:tav>
                                      </p:tavLst>
                                    </p:anim>
                                    <p:anim calcmode="lin" valueType="num">
                                      <p:cBhvr>
                                        <p:cTn id="26" dur="1000" fill="hold"/>
                                        <p:tgtEl>
                                          <p:spTgt spid="18">
                                            <p:txEl>
                                              <p:pRg st="1" end="1"/>
                                            </p:txEl>
                                          </p:spTgt>
                                        </p:tgtEl>
                                        <p:attrNameLst>
                                          <p:attrName>ppt_y</p:attrName>
                                        </p:attrNameLst>
                                      </p:cBhvr>
                                      <p:tavLst>
                                        <p:tav tm="0">
                                          <p:val>
                                            <p:strVal val="#ppt_y"/>
                                          </p:val>
                                        </p:tav>
                                        <p:tav tm="100000">
                                          <p:val>
                                            <p:strVal val="#ppt_y"/>
                                          </p:val>
                                        </p:tav>
                                      </p:tavLst>
                                    </p:anim>
                                  </p:childTnLst>
                                </p:cTn>
                              </p:par>
                            </p:childTnLst>
                          </p:cTn>
                        </p:par>
                        <p:par>
                          <p:cTn id="27" fill="hold">
                            <p:stCondLst>
                              <p:cond delay="10500"/>
                            </p:stCondLst>
                            <p:childTnLst>
                              <p:par>
                                <p:cTn id="28" presetID="40" presetClass="entr" presetSubtype="0" fill="hold" nodeType="afterEffect">
                                  <p:stCondLst>
                                    <p:cond delay="0"/>
                                  </p:stCondLst>
                                  <p:iterate type="lt">
                                    <p:tmPct val="10000"/>
                                  </p:iterate>
                                  <p:childTnLst>
                                    <p:set>
                                      <p:cBhvr>
                                        <p:cTn id="29" dur="1" fill="hold">
                                          <p:stCondLst>
                                            <p:cond delay="0"/>
                                          </p:stCondLst>
                                        </p:cTn>
                                        <p:tgtEl>
                                          <p:spTgt spid="18">
                                            <p:txEl>
                                              <p:pRg st="2" end="2"/>
                                            </p:txEl>
                                          </p:spTgt>
                                        </p:tgtEl>
                                        <p:attrNameLst>
                                          <p:attrName>style.visibility</p:attrName>
                                        </p:attrNameLst>
                                      </p:cBhvr>
                                      <p:to>
                                        <p:strVal val="visible"/>
                                      </p:to>
                                    </p:set>
                                    <p:animEffect transition="in" filter="fade">
                                      <p:cBhvr>
                                        <p:cTn id="30" dur="1000"/>
                                        <p:tgtEl>
                                          <p:spTgt spid="18">
                                            <p:txEl>
                                              <p:pRg st="2" end="2"/>
                                            </p:txEl>
                                          </p:spTgt>
                                        </p:tgtEl>
                                      </p:cBhvr>
                                    </p:animEffect>
                                    <p:anim calcmode="lin" valueType="num">
                                      <p:cBhvr>
                                        <p:cTn id="31" dur="1000" fill="hold"/>
                                        <p:tgtEl>
                                          <p:spTgt spid="18">
                                            <p:txEl>
                                              <p:pRg st="2" end="2"/>
                                            </p:txEl>
                                          </p:spTgt>
                                        </p:tgtEl>
                                        <p:attrNameLst>
                                          <p:attrName>ppt_x</p:attrName>
                                        </p:attrNameLst>
                                      </p:cBhvr>
                                      <p:tavLst>
                                        <p:tav tm="0">
                                          <p:val>
                                            <p:strVal val="#ppt_x-.1"/>
                                          </p:val>
                                        </p:tav>
                                        <p:tav tm="100000">
                                          <p:val>
                                            <p:strVal val="#ppt_x"/>
                                          </p:val>
                                        </p:tav>
                                      </p:tavLst>
                                    </p:anim>
                                    <p:anim calcmode="lin" valueType="num">
                                      <p:cBhvr>
                                        <p:cTn id="32" dur="1000" fill="hold"/>
                                        <p:tgtEl>
                                          <p:spTgt spid="18">
                                            <p:txEl>
                                              <p:pRg st="2" end="2"/>
                                            </p:txEl>
                                          </p:spTgt>
                                        </p:tgtEl>
                                        <p:attrNameLst>
                                          <p:attrName>ppt_y</p:attrName>
                                        </p:attrNameLst>
                                      </p:cBhvr>
                                      <p:tavLst>
                                        <p:tav tm="0">
                                          <p:val>
                                            <p:strVal val="#ppt_y"/>
                                          </p:val>
                                        </p:tav>
                                        <p:tav tm="100000">
                                          <p:val>
                                            <p:strVal val="#ppt_y"/>
                                          </p:val>
                                        </p:tav>
                                      </p:tavLst>
                                    </p:anim>
                                  </p:childTnLst>
                                </p:cTn>
                              </p:par>
                            </p:childTnLst>
                          </p:cTn>
                        </p:par>
                        <p:par>
                          <p:cTn id="33" fill="hold">
                            <p:stCondLst>
                              <p:cond delay="15800"/>
                            </p:stCondLst>
                            <p:childTnLst>
                              <p:par>
                                <p:cTn id="34" presetID="40" presetClass="entr" presetSubtype="0" fill="hold" nodeType="afterEffect">
                                  <p:stCondLst>
                                    <p:cond delay="0"/>
                                  </p:stCondLst>
                                  <p:iterate type="lt">
                                    <p:tmPct val="10000"/>
                                  </p:iterate>
                                  <p:childTnLst>
                                    <p:set>
                                      <p:cBhvr>
                                        <p:cTn id="35" dur="1" fill="hold">
                                          <p:stCondLst>
                                            <p:cond delay="0"/>
                                          </p:stCondLst>
                                        </p:cTn>
                                        <p:tgtEl>
                                          <p:spTgt spid="18">
                                            <p:txEl>
                                              <p:pRg st="3" end="3"/>
                                            </p:txEl>
                                          </p:spTgt>
                                        </p:tgtEl>
                                        <p:attrNameLst>
                                          <p:attrName>style.visibility</p:attrName>
                                        </p:attrNameLst>
                                      </p:cBhvr>
                                      <p:to>
                                        <p:strVal val="visible"/>
                                      </p:to>
                                    </p:set>
                                    <p:animEffect transition="in" filter="fade">
                                      <p:cBhvr>
                                        <p:cTn id="36" dur="1000"/>
                                        <p:tgtEl>
                                          <p:spTgt spid="18">
                                            <p:txEl>
                                              <p:pRg st="3" end="3"/>
                                            </p:txEl>
                                          </p:spTgt>
                                        </p:tgtEl>
                                      </p:cBhvr>
                                    </p:animEffect>
                                    <p:anim calcmode="lin" valueType="num">
                                      <p:cBhvr>
                                        <p:cTn id="37" dur="1000" fill="hold"/>
                                        <p:tgtEl>
                                          <p:spTgt spid="18">
                                            <p:txEl>
                                              <p:pRg st="3" end="3"/>
                                            </p:txEl>
                                          </p:spTgt>
                                        </p:tgtEl>
                                        <p:attrNameLst>
                                          <p:attrName>ppt_x</p:attrName>
                                        </p:attrNameLst>
                                      </p:cBhvr>
                                      <p:tavLst>
                                        <p:tav tm="0">
                                          <p:val>
                                            <p:strVal val="#ppt_x-.1"/>
                                          </p:val>
                                        </p:tav>
                                        <p:tav tm="100000">
                                          <p:val>
                                            <p:strVal val="#ppt_x"/>
                                          </p:val>
                                        </p:tav>
                                      </p:tavLst>
                                    </p:anim>
                                    <p:anim calcmode="lin" valueType="num">
                                      <p:cBhvr>
                                        <p:cTn id="38" dur="1000" fill="hold"/>
                                        <p:tgtEl>
                                          <p:spTgt spid="18">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欢乐乐园幼儿教育PPT模板"/>
  <p:tag name="INKNOELEADERBOARD" val="1380401325"/>
</p:tagLst>
</file>

<file path=ppt/tags/tag10.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SubTitle"/>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Other"/>
  <p:tag name="MH_ORDER" val="2"/>
</p:tagLst>
</file>

<file path=ppt/tags/tag12.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SubTitle"/>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Other"/>
  <p:tag name="MH_ORDER" val="2"/>
</p:tagLst>
</file>

<file path=ppt/tags/tag14.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SubTitle"/>
  <p:tag name="MH_ORDER" val="1"/>
</p:tagLst>
</file>

<file path=ppt/tags/tag15.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Other"/>
  <p:tag name="MH_ORDER" val="2"/>
</p:tagLst>
</file>

<file path=ppt/tags/tag16.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SubTitle"/>
  <p:tag name="MH_ORDER" val="1"/>
</p:tagLst>
</file>

<file path=ppt/tags/tag17.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Other"/>
  <p:tag name="MH_ORDER" val="2"/>
</p:tagLst>
</file>

<file path=ppt/tags/tag18.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SubTitle"/>
  <p:tag name="MH_ORDER" val="1"/>
</p:tagLst>
</file>

<file path=ppt/tags/tag19.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Other"/>
  <p:tag name="MH_ORDER" val="2"/>
</p:tagLst>
</file>

<file path=ppt/tags/tag2.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SubTitle"/>
  <p:tag name="MH_ORDER" val="1"/>
</p:tagLst>
</file>

<file path=ppt/tags/tag20.xml><?xml version="1.0" encoding="utf-8"?>
<p:tagLst xmlns:a="http://schemas.openxmlformats.org/drawingml/2006/main" xmlns:r="http://schemas.openxmlformats.org/officeDocument/2006/relationships" xmlns:p="http://schemas.openxmlformats.org/presentationml/2006/main">
  <p:tag name="TIMING" val="|0.4|0.2|0.3|0.2|0.3|0.1|0.2"/>
</p:tagLst>
</file>

<file path=ppt/tags/tag3.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Other"/>
  <p:tag name="MH_ORDER" val="2"/>
</p:tagLst>
</file>

<file path=ppt/tags/tag4.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SubTitle"/>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Other"/>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Other"/>
  <p:tag name="MH_ORDER" val="2"/>
</p:tagLst>
</file>

<file path=ppt/tags/tag8.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SubTitle"/>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Other"/>
  <p:tag name="MH_ORDER" val="2"/>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4042</TotalTime>
  <Words>1651</Words>
  <Application>Microsoft Office PowerPoint</Application>
  <PresentationFormat>On-screen Show (16:9)</PresentationFormat>
  <Paragraphs>187</Paragraphs>
  <Slides>43</Slides>
  <Notes>42</Notes>
  <HiddenSlides>0</HiddenSlides>
  <MMClips>1</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43</vt:i4>
      </vt:variant>
    </vt:vector>
  </HeadingPairs>
  <TitlesOfParts>
    <vt:vector size="61" baseType="lpstr">
      <vt:lpstr>Calibri</vt:lpstr>
      <vt:lpstr>Times</vt:lpstr>
      <vt:lpstr>Wingdings</vt:lpstr>
      <vt:lpstr>#9Slide03 SFU Futura_05</vt:lpstr>
      <vt:lpstr>等线</vt:lpstr>
      <vt:lpstr>Showcard Gothic</vt:lpstr>
      <vt:lpstr>#9Slide03 Ample</vt:lpstr>
      <vt:lpstr>#9Slide05 SVNUT Triumph</vt:lpstr>
      <vt:lpstr>Times New Roman</vt:lpstr>
      <vt:lpstr>ARI</vt:lpstr>
      <vt:lpstr>方正经黑简体</vt:lpstr>
      <vt:lpstr>Coiny</vt:lpstr>
      <vt:lpstr>DFGothic-EB</vt:lpstr>
      <vt:lpstr>Arial</vt:lpstr>
      <vt:lpstr>微软雅黑</vt:lpstr>
      <vt:lpstr>Tahoma</vt:lpstr>
      <vt:lpstr>Google Sans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卡通欢乐乐园幼儿教育PPT模板</dc:title>
  <dc:creator>Http://Dian1.taobao.com</dc:creator>
  <dc:description>Http://Dian1.taobao.com</dc:description>
  <cp:lastModifiedBy>Nguyễn Thế Công</cp:lastModifiedBy>
  <cp:revision>178</cp:revision>
  <dcterms:created xsi:type="dcterms:W3CDTF">2015-10-28T03:33:00Z</dcterms:created>
  <dcterms:modified xsi:type="dcterms:W3CDTF">2022-02-13T15:07:37Z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2052-10.1.0.6028</vt:lpwstr>
  </property>
</Properties>
</file>