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61" r:id="rId2"/>
    <p:sldId id="262" r:id="rId3"/>
    <p:sldId id="263" r:id="rId4"/>
    <p:sldId id="256" r:id="rId5"/>
    <p:sldId id="257" r:id="rId6"/>
    <p:sldId id="258" r:id="rId7"/>
    <p:sldId id="259" r:id="rId8"/>
    <p:sldId id="260" r:id="rId9"/>
    <p:sldId id="264" r:id="rId10"/>
    <p:sldId id="2858" r:id="rId11"/>
    <p:sldId id="265" r:id="rId12"/>
    <p:sldId id="2859" r:id="rId13"/>
    <p:sldId id="2860" r:id="rId14"/>
    <p:sldId id="2861" r:id="rId15"/>
    <p:sldId id="2862" r:id="rId16"/>
    <p:sldId id="2863" r:id="rId17"/>
    <p:sldId id="2864" r:id="rId18"/>
    <p:sldId id="2866" r:id="rId19"/>
    <p:sldId id="2865" r:id="rId20"/>
    <p:sldId id="2867" r:id="rId21"/>
    <p:sldId id="2868" r:id="rId22"/>
    <p:sldId id="2870" r:id="rId23"/>
    <p:sldId id="2869" r:id="rId24"/>
    <p:sldId id="2872" r:id="rId25"/>
    <p:sldId id="2873" r:id="rId26"/>
    <p:sldId id="2874" r:id="rId27"/>
    <p:sldId id="2875" r:id="rId28"/>
    <p:sldId id="2876" r:id="rId29"/>
    <p:sldId id="2878" r:id="rId30"/>
  </p:sldIdLst>
  <p:sldSz cx="12192000" cy="6858000"/>
  <p:notesSz cx="6858000" cy="9144000"/>
  <p:embeddedFontLst>
    <p:embeddedFont>
      <p:font typeface="#9Slide05 Kathya" panose="02000000000000000000" pitchFamily="2" charset="0"/>
      <p:regular r:id="rId32"/>
    </p:embeddedFont>
    <p:embeddedFont>
      <p:font typeface="#9Slide07 SVNUT Triumph Press" panose="00000500000000000000" pitchFamily="2" charset="0"/>
      <p:boldItalic r:id="rId33"/>
    </p:embeddedFont>
    <p:embeddedFont>
      <p:font typeface="#Li-N SVN-Cookies" panose="02040603050506020204" pitchFamily="18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oiny" panose="02000903060500060000" pitchFamily="2" charset="0"/>
      <p:regular r:id="rId41"/>
    </p:embeddedFont>
    <p:embeddedFont>
      <p:font typeface="iCiel Cadena" panose="02000503000000020004" pitchFamily="50" charset="0"/>
      <p:bold r:id="rId42"/>
    </p:embeddedFont>
    <p:embeddedFont>
      <p:font typeface="UTM Cookies" panose="02040603050506020204" pitchFamily="18" charset="0"/>
      <p:regular r:id="rId43"/>
    </p:embeddedFont>
    <p:embeddedFont>
      <p:font typeface="UTM Guanine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55117-CDB7-4ADF-997C-E8D302AE9FCE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E51A7-FD7E-4ABD-BBE8-8DCDA8438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0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trả lời đúng trở về nhấp vào các trứng hiện ra hình con vật.</a:t>
            </a:r>
          </a:p>
          <a:p>
            <a:r>
              <a:rPr lang="en-US"/>
              <a:t>Bấm vào con cá để đến trang khám phá.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E51A7-FD7E-4ABD-BBE8-8DCDA84380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28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F0484-0F60-4837-8BE2-4414FF4B5C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61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888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69885-E2B7-4639-910B-537B81D0B28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83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6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8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62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9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5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9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1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2.wm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21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openxmlformats.org/officeDocument/2006/relationships/slide" Target="slide26.xml"/><Relationship Id="rId3" Type="http://schemas.microsoft.com/office/2007/relationships/media" Target="../media/media6.mp3"/><Relationship Id="rId21" Type="http://schemas.openxmlformats.org/officeDocument/2006/relationships/image" Target="../media/image80.png"/><Relationship Id="rId7" Type="http://schemas.openxmlformats.org/officeDocument/2006/relationships/audio" Target="../media/audio1.wav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audio" Target="../media/media5.wav"/><Relationship Id="rId16" Type="http://schemas.openxmlformats.org/officeDocument/2006/relationships/image" Target="../media/image76.png"/><Relationship Id="rId20" Type="http://schemas.openxmlformats.org/officeDocument/2006/relationships/image" Target="../media/image79.png"/><Relationship Id="rId1" Type="http://schemas.microsoft.com/office/2007/relationships/media" Target="../media/media5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5.png"/><Relationship Id="rId10" Type="http://schemas.openxmlformats.org/officeDocument/2006/relationships/image" Target="../media/image61.png"/><Relationship Id="rId19" Type="http://schemas.openxmlformats.org/officeDocument/2006/relationships/image" Target="../media/image78.emf"/><Relationship Id="rId4" Type="http://schemas.openxmlformats.org/officeDocument/2006/relationships/audio" Target="../media/media6.mp3"/><Relationship Id="rId9" Type="http://schemas.openxmlformats.org/officeDocument/2006/relationships/image" Target="../media/image70.png"/><Relationship Id="rId14" Type="http://schemas.openxmlformats.org/officeDocument/2006/relationships/image" Target="../media/image74.png"/><Relationship Id="rId2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2.png"/><Relationship Id="rId18" Type="http://schemas.openxmlformats.org/officeDocument/2006/relationships/image" Target="../media/image80.png"/><Relationship Id="rId3" Type="http://schemas.microsoft.com/office/2007/relationships/media" Target="../media/media6.mp3"/><Relationship Id="rId7" Type="http://schemas.openxmlformats.org/officeDocument/2006/relationships/image" Target="../media/image69.png"/><Relationship Id="rId12" Type="http://schemas.openxmlformats.org/officeDocument/2006/relationships/image" Target="../media/image81.png"/><Relationship Id="rId17" Type="http://schemas.openxmlformats.org/officeDocument/2006/relationships/image" Target="../media/image77.png"/><Relationship Id="rId2" Type="http://schemas.openxmlformats.org/officeDocument/2006/relationships/audio" Target="../media/media5.wav"/><Relationship Id="rId16" Type="http://schemas.openxmlformats.org/officeDocument/2006/relationships/image" Target="../media/image79.png"/><Relationship Id="rId1" Type="http://schemas.microsoft.com/office/2007/relationships/media" Target="../media/media5.wav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8.emf"/><Relationship Id="rId10" Type="http://schemas.openxmlformats.org/officeDocument/2006/relationships/image" Target="../media/image71.png"/><Relationship Id="rId19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61.png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3.png"/><Relationship Id="rId18" Type="http://schemas.openxmlformats.org/officeDocument/2006/relationships/image" Target="../media/image80.png"/><Relationship Id="rId3" Type="http://schemas.microsoft.com/office/2007/relationships/media" Target="../media/media6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" Type="http://schemas.openxmlformats.org/officeDocument/2006/relationships/audio" Target="../media/media5.wav"/><Relationship Id="rId16" Type="http://schemas.openxmlformats.org/officeDocument/2006/relationships/image" Target="../media/image79.png"/><Relationship Id="rId1" Type="http://schemas.microsoft.com/office/2007/relationships/media" Target="../media/media5.wav"/><Relationship Id="rId6" Type="http://schemas.openxmlformats.org/officeDocument/2006/relationships/audio" Target="../media/audio1.wav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8.emf"/><Relationship Id="rId10" Type="http://schemas.openxmlformats.org/officeDocument/2006/relationships/image" Target="../media/image71.png"/><Relationship Id="rId19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61.png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2.wdp"/><Relationship Id="rId18" Type="http://schemas.openxmlformats.org/officeDocument/2006/relationships/image" Target="../media/image19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14.jp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slide" Target="slide6.xml"/><Relationship Id="rId24" Type="http://schemas.openxmlformats.org/officeDocument/2006/relationships/image" Target="../media/image22.gif"/><Relationship Id="rId5" Type="http://schemas.openxmlformats.org/officeDocument/2006/relationships/slideLayout" Target="../slideLayouts/slideLayout1.xml"/><Relationship Id="rId15" Type="http://schemas.microsoft.com/office/2007/relationships/hdphoto" Target="../media/hdphoto3.wdp"/><Relationship Id="rId23" Type="http://schemas.openxmlformats.org/officeDocument/2006/relationships/slide" Target="slide9.xml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microsoft.com/office/2007/relationships/media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C9CF754E-E9B6-4DB9-A4F2-56774207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2964"/>
            <a:ext cx="12200890" cy="4575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C4A80C-04D4-483A-AF6F-B53E2F06232C}"/>
              </a:ext>
            </a:extLst>
          </p:cNvPr>
          <p:cNvSpPr txBox="1"/>
          <p:nvPr/>
        </p:nvSpPr>
        <p:spPr>
          <a:xfrm>
            <a:off x="4045378" y="981568"/>
            <a:ext cx="5212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>
                <a:ln w="38100">
                  <a:solidFill>
                    <a:schemeClr val="tx1"/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字魂64号-萌趣软糖体" panose="00000500000000000000" pitchFamily="2" charset="-122"/>
              </a:rPr>
              <a:t>KHOA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14BDF-ACAD-4493-B57D-5BB72A966AEF}"/>
              </a:ext>
            </a:extLst>
          </p:cNvPr>
          <p:cNvSpPr txBox="1"/>
          <p:nvPr/>
        </p:nvSpPr>
        <p:spPr>
          <a:xfrm>
            <a:off x="740526" y="2185617"/>
            <a:ext cx="1044170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>
                <a:ln w="38100">
                  <a:noFill/>
                </a:ln>
                <a:solidFill>
                  <a:srgbClr val="C00000"/>
                </a:solidFill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LẮP </a:t>
            </a:r>
            <a:r>
              <a:rPr lang="en-US" sz="6200">
                <a:ln w="38100">
                  <a:noFill/>
                </a:ln>
                <a:solidFill>
                  <a:srgbClr val="00B0F0"/>
                </a:solidFill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MẠCH</a:t>
            </a:r>
            <a:r>
              <a:rPr lang="en-US" sz="6200">
                <a:ln w="38100">
                  <a:noFill/>
                </a:ln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 </a:t>
            </a:r>
            <a:r>
              <a:rPr lang="en-US" sz="6200">
                <a:ln w="38100">
                  <a:noFill/>
                </a:ln>
                <a:solidFill>
                  <a:srgbClr val="7030A0"/>
                </a:solidFill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ĐIỆN</a:t>
            </a:r>
            <a:r>
              <a:rPr lang="en-US" sz="6200">
                <a:ln w="38100">
                  <a:noFill/>
                </a:ln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 </a:t>
            </a:r>
            <a:r>
              <a:rPr lang="en-US" sz="6200">
                <a:ln w="38100">
                  <a:noFill/>
                </a:ln>
                <a:solidFill>
                  <a:srgbClr val="00B050"/>
                </a:solidFill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ĐƠN</a:t>
            </a:r>
            <a:r>
              <a:rPr lang="en-US" sz="6200">
                <a:ln w="38100">
                  <a:noFill/>
                </a:ln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 </a:t>
            </a:r>
            <a:r>
              <a:rPr lang="en-US" sz="6200">
                <a:ln w="38100">
                  <a:noFill/>
                </a:ln>
                <a:solidFill>
                  <a:srgbClr val="FF0000"/>
                </a:solidFill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GIẢN</a:t>
            </a:r>
          </a:p>
          <a:p>
            <a:pPr algn="ctr"/>
            <a:r>
              <a:rPr lang="en-US" sz="6200">
                <a:ln w="38100">
                  <a:noFill/>
                </a:ln>
                <a:solidFill>
                  <a:srgbClr val="C00000"/>
                </a:solidFill>
                <a:latin typeface="#Li-N UTM Arruba KT" panose="02040603050506020204" pitchFamily="18" charset="0"/>
                <a:ea typeface="字魂64号-萌趣软糖体" panose="00000500000000000000" pitchFamily="2" charset="-122"/>
              </a:rPr>
              <a:t>(TIẾT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CA30D6-0C76-472F-AC4E-DEE40A3B3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68" y="3087928"/>
            <a:ext cx="3432015" cy="17653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CBBE5B-5C7F-48E5-AA27-5289F0005398}"/>
              </a:ext>
            </a:extLst>
          </p:cNvPr>
          <p:cNvGrpSpPr/>
          <p:nvPr/>
        </p:nvGrpSpPr>
        <p:grpSpPr>
          <a:xfrm>
            <a:off x="1337947" y="3575664"/>
            <a:ext cx="5696571" cy="4219280"/>
            <a:chOff x="1504414" y="3637235"/>
            <a:chExt cx="5103620" cy="36974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2867C0-AD25-4606-ACC0-65DAD036E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29"/>
            <a:stretch/>
          </p:blipFill>
          <p:spPr>
            <a:xfrm>
              <a:off x="1504414" y="3637235"/>
              <a:ext cx="1981546" cy="36974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D41151-48E1-40B7-9A74-EA3418D10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94"/>
            <a:stretch/>
          </p:blipFill>
          <p:spPr>
            <a:xfrm>
              <a:off x="3401228" y="3983316"/>
              <a:ext cx="3206806" cy="317368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067A3F-EA5B-43C9-A2E9-4C9D7BDD0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5" y="291479"/>
            <a:ext cx="1224997" cy="17501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7CD980-99AE-40E1-8E53-648CBCBFB7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080" y="-128889"/>
            <a:ext cx="2318136" cy="231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2E92044-7C63-4573-B9A0-ABA1914F5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0"/>
            <a:ext cx="12268004" cy="68157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3FC573-CA7E-4571-BD6E-DEA14743F6D5}"/>
              </a:ext>
            </a:extLst>
          </p:cNvPr>
          <p:cNvSpPr/>
          <p:nvPr/>
        </p:nvSpPr>
        <p:spPr>
          <a:xfrm>
            <a:off x="347086" y="263674"/>
            <a:ext cx="11497827" cy="63306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CACFA-54D8-4726-8FA2-9682BF8DC89F}"/>
              </a:ext>
            </a:extLst>
          </p:cNvPr>
          <p:cNvGrpSpPr/>
          <p:nvPr/>
        </p:nvGrpSpPr>
        <p:grpSpPr>
          <a:xfrm>
            <a:off x="1525588" y="6361560"/>
            <a:ext cx="5715000" cy="9525"/>
            <a:chOff x="1600200" y="6324600"/>
            <a:chExt cx="5715000" cy="9525"/>
          </a:xfrm>
        </p:grpSpPr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B37B0EB6-4B5F-4AD1-B937-84DDBA5A0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6334125"/>
              <a:ext cx="571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09B55A2E-BA41-4AAA-B04E-454BB80E8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6324600"/>
              <a:ext cx="44958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943F3A-BFB6-48C9-B828-B7475E5358AE}"/>
              </a:ext>
            </a:extLst>
          </p:cNvPr>
          <p:cNvGrpSpPr/>
          <p:nvPr/>
        </p:nvGrpSpPr>
        <p:grpSpPr>
          <a:xfrm>
            <a:off x="1525588" y="5826125"/>
            <a:ext cx="5715000" cy="0"/>
            <a:chOff x="1525588" y="5826125"/>
            <a:chExt cx="5715000" cy="0"/>
          </a:xfrm>
        </p:grpSpPr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AEBD3EF0-7143-49C5-9F09-B8AE5628ED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5588" y="5826125"/>
              <a:ext cx="571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27592739-B3A0-4C9B-BB39-899E475F7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2969" y="5826125"/>
              <a:ext cx="449580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83AE10A-9BD1-4260-9506-49FB2401EB5F}"/>
              </a:ext>
            </a:extLst>
          </p:cNvPr>
          <p:cNvSpPr txBox="1"/>
          <p:nvPr/>
        </p:nvSpPr>
        <p:spPr>
          <a:xfrm>
            <a:off x="1945700" y="4923060"/>
            <a:ext cx="128761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  <a:latin typeface="iCiel Cadena" panose="02000503000000020004" pitchFamily="50" charset="0"/>
              </a:rPr>
              <a:t>Pin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251720-64EA-42DD-84BA-E6EDDABEBF6D}"/>
              </a:ext>
            </a:extLst>
          </p:cNvPr>
          <p:cNvSpPr txBox="1"/>
          <p:nvPr/>
        </p:nvSpPr>
        <p:spPr>
          <a:xfrm>
            <a:off x="4195311" y="4976287"/>
            <a:ext cx="290386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  <a:latin typeface="iCiel Cadena" panose="02000503000000020004" pitchFamily="50" charset="0"/>
              </a:rPr>
              <a:t>BÓNG ĐÈN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9E682C-6671-45EA-ABCD-1F9D05359F06}"/>
              </a:ext>
            </a:extLst>
          </p:cNvPr>
          <p:cNvSpPr txBox="1"/>
          <p:nvPr/>
        </p:nvSpPr>
        <p:spPr>
          <a:xfrm>
            <a:off x="7757969" y="5715229"/>
            <a:ext cx="256307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  <a:latin typeface="iCiel Cadena" panose="02000503000000020004" pitchFamily="50" charset="0"/>
              </a:rPr>
              <a:t>DÂY ĐIỆN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3B201-4D99-463B-ADC2-95808B787362}"/>
              </a:ext>
            </a:extLst>
          </p:cNvPr>
          <p:cNvSpPr txBox="1"/>
          <p:nvPr/>
        </p:nvSpPr>
        <p:spPr>
          <a:xfrm>
            <a:off x="2182211" y="483397"/>
            <a:ext cx="391378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iCiel Cadena" panose="02000503000000020004" pitchFamily="50" charset="0"/>
                <a:cs typeface="#9Slide07 Pattaya" panose="00000500000000000000" pitchFamily="2" charset="-34"/>
              </a:rPr>
              <a:t>VẬT DỤNG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A96BE5-6B47-437E-95E4-4891807DD891}"/>
              </a:ext>
            </a:extLst>
          </p:cNvPr>
          <p:cNvGrpSpPr/>
          <p:nvPr/>
        </p:nvGrpSpPr>
        <p:grpSpPr>
          <a:xfrm>
            <a:off x="2376231" y="573379"/>
            <a:ext cx="6305074" cy="4703923"/>
            <a:chOff x="2268096" y="394978"/>
            <a:chExt cx="6305074" cy="4703923"/>
          </a:xfrm>
        </p:grpSpPr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17C8B6DB-0C06-4C71-B3AF-FB2FE1AA6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7712" y="1621698"/>
              <a:ext cx="2057400" cy="3124200"/>
              <a:chOff x="1402" y="2202"/>
              <a:chExt cx="449" cy="696"/>
            </a:xfrm>
          </p:grpSpPr>
          <p:sp>
            <p:nvSpPr>
              <p:cNvPr id="10" name="Litebulb">
                <a:extLst>
                  <a:ext uri="{FF2B5EF4-FFF2-40B4-BE49-F238E27FC236}">
                    <a16:creationId xmlns:a16="http://schemas.microsoft.com/office/drawing/2014/main" id="{DCB6A578-5E1F-4AC5-95F8-72DCAC4F56B1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1402" y="2202"/>
                <a:ext cx="449" cy="64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1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60 w 21600"/>
                  <a:gd name="T13" fmla="*/ 2177 h 21600"/>
                  <a:gd name="T14" fmla="*/ 18281 w 21600"/>
                  <a:gd name="T15" fmla="*/ 92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E42B0A08-1C69-4159-B716-410BE36BF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2774"/>
                <a:ext cx="350" cy="124"/>
              </a:xfrm>
              <a:prstGeom prst="ellipse">
                <a:avLst/>
              </a:prstGeom>
              <a:solidFill>
                <a:srgbClr val="0099FF"/>
              </a:solidFill>
              <a:ln w="9525">
                <a:round/>
                <a:headEnd/>
                <a:tailEnd/>
              </a:ln>
              <a:scene3d>
                <a:camera prst="legacyObliqueTopRight">
                  <a:rot lat="16199993" lon="0" rev="0"/>
                </a:camera>
                <a:lightRig rig="legacyFlat1" dir="t"/>
              </a:scene3d>
              <a:sp3d extrusionH="100000" prstMaterial="legacyMetal">
                <a:bevelT w="13500" h="13500" prst="angle"/>
                <a:bevelB w="13500" h="13500" prst="angle"/>
                <a:extrusionClr>
                  <a:srgbClr val="0099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2" name="AutoShape 12">
                <a:extLst>
                  <a:ext uri="{FF2B5EF4-FFF2-40B4-BE49-F238E27FC236}">
                    <a16:creationId xmlns:a16="http://schemas.microsoft.com/office/drawing/2014/main" id="{C19D8E8D-A3F5-4668-BCBC-7CEC5DEB5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541" y="2686"/>
                <a:ext cx="172" cy="162"/>
              </a:xfrm>
              <a:prstGeom prst="flowChartOnlineStorag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</a:endParaRPr>
              </a:p>
            </p:txBody>
          </p:sp>
        </p:grpSp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38559915-2DA7-4EC5-ACD8-4795375D5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096" y="394978"/>
              <a:ext cx="6305074" cy="4703923"/>
            </a:xfrm>
            <a:prstGeom prst="ellipse">
              <a:avLst/>
            </a:prstGeom>
            <a:gradFill rotWithShape="1">
              <a:gsLst>
                <a:gs pos="0">
                  <a:srgbClr val="E3E300"/>
                </a:gs>
                <a:gs pos="68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9" name="Picture 24">
            <a:extLst>
              <a:ext uri="{FF2B5EF4-FFF2-40B4-BE49-F238E27FC236}">
                <a16:creationId xmlns:a16="http://schemas.microsoft.com/office/drawing/2014/main" id="{9AF91AD1-A8E8-4E3B-BD06-AA6937DB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11" y="1811794"/>
            <a:ext cx="1635755" cy="2854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6434E2-30FD-44D1-84F9-BA3C9141024F}"/>
              </a:ext>
            </a:extLst>
          </p:cNvPr>
          <p:cNvGrpSpPr/>
          <p:nvPr/>
        </p:nvGrpSpPr>
        <p:grpSpPr>
          <a:xfrm>
            <a:off x="6369726" y="-1399511"/>
            <a:ext cx="7030553" cy="6970292"/>
            <a:chOff x="6386209" y="-1440210"/>
            <a:chExt cx="7030553" cy="69702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7C3F52-0FAE-48EF-B3F3-5582E43087BF}"/>
                </a:ext>
              </a:extLst>
            </p:cNvPr>
            <p:cNvGrpSpPr/>
            <p:nvPr/>
          </p:nvGrpSpPr>
          <p:grpSpPr>
            <a:xfrm>
              <a:off x="6386209" y="-1440210"/>
              <a:ext cx="7030553" cy="5906049"/>
              <a:chOff x="4886325" y="-1466850"/>
              <a:chExt cx="6858000" cy="6858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FF5EBC1-0EF8-49E8-BC34-21891FD4D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6325" y="-1466850"/>
                <a:ext cx="6858000" cy="68580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2FC836-382D-4578-8B62-284417A57BC4}"/>
                  </a:ext>
                </a:extLst>
              </p:cNvPr>
              <p:cNvSpPr txBox="1"/>
              <p:nvPr/>
            </p:nvSpPr>
            <p:spPr>
              <a:xfrm>
                <a:off x="6900370" y="1166987"/>
                <a:ext cx="4267200" cy="107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solidFill>
                      <a:srgbClr val="002060"/>
                    </a:solidFill>
                    <a:latin typeface="#Li-N SVN-Cookies" panose="02040603050506020204" pitchFamily="18" charset="0"/>
                  </a:rPr>
                  <a:t>CHUẨN BỊ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E88BA4-D207-4213-8A24-AE894E962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46" y="2576460"/>
              <a:ext cx="1566739" cy="2953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07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582FC38-EEA4-4374-A8AA-ABAA06102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773548"/>
          </a:xfrm>
          <a:prstGeom prst="rect">
            <a:avLst/>
          </a:prstGeom>
        </p:spPr>
      </p:pic>
      <p:sp>
        <p:nvSpPr>
          <p:cNvPr id="2" name="AutoShape 59">
            <a:extLst>
              <a:ext uri="{FF2B5EF4-FFF2-40B4-BE49-F238E27FC236}">
                <a16:creationId xmlns:a16="http://schemas.microsoft.com/office/drawing/2014/main" id="{831FDE08-16A6-4F7A-8960-EC1AD59C4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15" y="157558"/>
            <a:ext cx="11663485" cy="64141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772006-0D8E-49B7-97A4-2E5BD2C1702E}"/>
              </a:ext>
            </a:extLst>
          </p:cNvPr>
          <p:cNvGrpSpPr/>
          <p:nvPr/>
        </p:nvGrpSpPr>
        <p:grpSpPr>
          <a:xfrm>
            <a:off x="7331002" y="286259"/>
            <a:ext cx="2971800" cy="6028797"/>
            <a:chOff x="6762383" y="391930"/>
            <a:chExt cx="2971800" cy="6028797"/>
          </a:xfrm>
        </p:grpSpPr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82678358-6AAD-465F-9084-F0031C496D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98343" y="391930"/>
              <a:ext cx="49940" cy="65154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8BC7B9-F338-46F1-8147-6EB6C53E7380}"/>
                </a:ext>
              </a:extLst>
            </p:cNvPr>
            <p:cNvGrpSpPr/>
            <p:nvPr/>
          </p:nvGrpSpPr>
          <p:grpSpPr>
            <a:xfrm>
              <a:off x="6762383" y="584475"/>
              <a:ext cx="2971800" cy="5836252"/>
              <a:chOff x="6703282" y="561401"/>
              <a:chExt cx="2971800" cy="5836252"/>
            </a:xfrm>
          </p:grpSpPr>
          <p:pic>
            <p:nvPicPr>
              <p:cNvPr id="3" name="Picture 5">
                <a:extLst>
                  <a:ext uri="{FF2B5EF4-FFF2-40B4-BE49-F238E27FC236}">
                    <a16:creationId xmlns:a16="http://schemas.microsoft.com/office/drawing/2014/main" id="{48B26123-69D2-4602-841C-6EF645B0B0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5306" y="3000440"/>
                <a:ext cx="2139039" cy="3397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6F527F7-9605-4442-8502-273F327F3A01}"/>
                  </a:ext>
                </a:extLst>
              </p:cNvPr>
              <p:cNvGrpSpPr/>
              <p:nvPr/>
            </p:nvGrpSpPr>
            <p:grpSpPr>
              <a:xfrm>
                <a:off x="8363700" y="2390841"/>
                <a:ext cx="1256790" cy="3962399"/>
                <a:chOff x="4784618" y="2057400"/>
                <a:chExt cx="1256790" cy="4191001"/>
              </a:xfrm>
            </p:grpSpPr>
            <p:sp>
              <p:nvSpPr>
                <p:cNvPr id="5" name="Line 63">
                  <a:extLst>
                    <a:ext uri="{FF2B5EF4-FFF2-40B4-BE49-F238E27FC236}">
                      <a16:creationId xmlns:a16="http://schemas.microsoft.com/office/drawing/2014/main" id="{5D9EAC4B-00A3-48B2-B881-16A74D737D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84618" y="6234752"/>
                  <a:ext cx="1247686" cy="0"/>
                </a:xfrm>
                <a:prstGeom prst="line">
                  <a:avLst/>
                </a:prstGeom>
                <a:noFill/>
                <a:ln w="38100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" name="Line 64">
                  <a:extLst>
                    <a:ext uri="{FF2B5EF4-FFF2-40B4-BE49-F238E27FC236}">
                      <a16:creationId xmlns:a16="http://schemas.microsoft.com/office/drawing/2014/main" id="{BFAACAD6-F1E1-4FF7-B05E-8E0E79C40A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784618" y="2057400"/>
                  <a:ext cx="1256790" cy="13648"/>
                </a:xfrm>
                <a:prstGeom prst="line">
                  <a:avLst/>
                </a:prstGeom>
                <a:noFill/>
                <a:ln w="38100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" name="Line 65">
                  <a:extLst>
                    <a:ext uri="{FF2B5EF4-FFF2-40B4-BE49-F238E27FC236}">
                      <a16:creationId xmlns:a16="http://schemas.microsoft.com/office/drawing/2014/main" id="{004AA5DC-410E-4A8F-A73D-1EA316E8A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019800" y="2057400"/>
                  <a:ext cx="21608" cy="4191001"/>
                </a:xfrm>
                <a:prstGeom prst="line">
                  <a:avLst/>
                </a:prstGeom>
                <a:noFill/>
                <a:ln w="38100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8" name="Picture 369" descr="LITBULB1">
                <a:extLst>
                  <a:ext uri="{FF2B5EF4-FFF2-40B4-BE49-F238E27FC236}">
                    <a16:creationId xmlns:a16="http://schemas.microsoft.com/office/drawing/2014/main" id="{ACCE0ED7-6A4F-4776-A552-9DCF59E28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6660" y="1142186"/>
                <a:ext cx="1126726" cy="168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Line 14">
                <a:extLst>
                  <a:ext uri="{FF2B5EF4-FFF2-40B4-BE49-F238E27FC236}">
                    <a16:creationId xmlns:a16="http://schemas.microsoft.com/office/drawing/2014/main" id="{1A72F93C-A92D-46ED-9621-F1EF8939D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532082" y="579151"/>
                <a:ext cx="609600" cy="55500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5">
                <a:extLst>
                  <a:ext uri="{FF2B5EF4-FFF2-40B4-BE49-F238E27FC236}">
                    <a16:creationId xmlns:a16="http://schemas.microsoft.com/office/drawing/2014/main" id="{C06A431D-2128-4E41-BBED-3B4B19EFE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39318" y="1110969"/>
                <a:ext cx="935764" cy="32799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6">
                <a:extLst>
                  <a:ext uri="{FF2B5EF4-FFF2-40B4-BE49-F238E27FC236}">
                    <a16:creationId xmlns:a16="http://schemas.microsoft.com/office/drawing/2014/main" id="{529E9045-09FD-436B-B15F-BDFA85F52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43156" flipH="1" flipV="1">
                <a:off x="7325811" y="561401"/>
                <a:ext cx="474381" cy="630928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7">
                <a:extLst>
                  <a:ext uri="{FF2B5EF4-FFF2-40B4-BE49-F238E27FC236}">
                    <a16:creationId xmlns:a16="http://schemas.microsoft.com/office/drawing/2014/main" id="{6EDC6F8A-21F6-41C2-A91F-548575435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03282" y="1026340"/>
                <a:ext cx="935764" cy="32799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7">
                <a:extLst>
                  <a:ext uri="{FF2B5EF4-FFF2-40B4-BE49-F238E27FC236}">
                    <a16:creationId xmlns:a16="http://schemas.microsoft.com/office/drawing/2014/main" id="{10C8338C-71D6-4102-A787-07191A6F7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95037" y="1623035"/>
                <a:ext cx="752253" cy="327991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9FF934D7-9339-4FE5-9423-784F9F712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15920" y="1700563"/>
                <a:ext cx="782962" cy="24122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2887C1-19CF-44E0-9361-8DAB1D92EC12}"/>
              </a:ext>
            </a:extLst>
          </p:cNvPr>
          <p:cNvGrpSpPr/>
          <p:nvPr/>
        </p:nvGrpSpPr>
        <p:grpSpPr>
          <a:xfrm>
            <a:off x="2144358" y="79391"/>
            <a:ext cx="4761534" cy="3559589"/>
            <a:chOff x="429914" y="249093"/>
            <a:chExt cx="4761534" cy="35595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F58D74-C6CB-4EA8-B242-7D030FD7A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14" y="249093"/>
              <a:ext cx="4761534" cy="35595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F83FAF-361F-4F94-9685-0B2466DA0B9F}"/>
                </a:ext>
              </a:extLst>
            </p:cNvPr>
            <p:cNvSpPr txBox="1"/>
            <p:nvPr/>
          </p:nvSpPr>
          <p:spPr>
            <a:xfrm>
              <a:off x="1155437" y="1326527"/>
              <a:ext cx="35781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iCiel Cadena" panose="02000503000000020004" pitchFamily="50" charset="0"/>
                </a:rPr>
                <a:t>Hãy lắp mạch điện cho đèn sáng.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450E042-DBE4-4D27-90F8-E3CAC14749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9" y="3042312"/>
            <a:ext cx="2895701" cy="35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BED79-5760-4DA1-9B79-3FF476138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01576" cy="7001097"/>
          </a:xfrm>
          <a:prstGeom prst="rect">
            <a:avLst/>
          </a:prstGeom>
        </p:spPr>
      </p:pic>
      <p:sp>
        <p:nvSpPr>
          <p:cNvPr id="3" name="AutoShape 59">
            <a:extLst>
              <a:ext uri="{FF2B5EF4-FFF2-40B4-BE49-F238E27FC236}">
                <a16:creationId xmlns:a16="http://schemas.microsoft.com/office/drawing/2014/main" id="{E2FD8CCD-6F52-4C7E-8FFB-0D52EFAA8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29" y="228600"/>
            <a:ext cx="11672695" cy="65627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343F0E-9966-4553-A08C-F293E0C6280D}"/>
              </a:ext>
            </a:extLst>
          </p:cNvPr>
          <p:cNvGrpSpPr/>
          <p:nvPr/>
        </p:nvGrpSpPr>
        <p:grpSpPr>
          <a:xfrm>
            <a:off x="1397456" y="1240251"/>
            <a:ext cx="2733566" cy="5302006"/>
            <a:chOff x="1568906" y="1209947"/>
            <a:chExt cx="2733566" cy="5302006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A81DC515-BD46-44E1-906A-5B76CB18A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906" y="3114740"/>
              <a:ext cx="2139039" cy="339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9D517D-A8FA-4658-BFF9-306057E01DDC}"/>
                </a:ext>
              </a:extLst>
            </p:cNvPr>
            <p:cNvGrpSpPr/>
            <p:nvPr/>
          </p:nvGrpSpPr>
          <p:grpSpPr>
            <a:xfrm>
              <a:off x="3045682" y="2518141"/>
              <a:ext cx="1256790" cy="3962399"/>
              <a:chOff x="4784618" y="2057400"/>
              <a:chExt cx="1256790" cy="4191001"/>
            </a:xfrm>
          </p:grpSpPr>
          <p:sp>
            <p:nvSpPr>
              <p:cNvPr id="6" name="Line 63">
                <a:extLst>
                  <a:ext uri="{FF2B5EF4-FFF2-40B4-BE49-F238E27FC236}">
                    <a16:creationId xmlns:a16="http://schemas.microsoft.com/office/drawing/2014/main" id="{B1446BE0-E1B0-4583-BBBC-3765B564A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84618" y="6234752"/>
                <a:ext cx="1247686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Line 64">
                <a:extLst>
                  <a:ext uri="{FF2B5EF4-FFF2-40B4-BE49-F238E27FC236}">
                    <a16:creationId xmlns:a16="http://schemas.microsoft.com/office/drawing/2014/main" id="{DA40A790-6CAF-497F-91B8-C2AA0D8A9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84618" y="2057400"/>
                <a:ext cx="1256790" cy="13648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65">
                <a:extLst>
                  <a:ext uri="{FF2B5EF4-FFF2-40B4-BE49-F238E27FC236}">
                    <a16:creationId xmlns:a16="http://schemas.microsoft.com/office/drawing/2014/main" id="{6003B598-D657-450E-8222-8DA706491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19800" y="2057400"/>
                <a:ext cx="21608" cy="4191001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9" name="Picture 369" descr="LITBULB1">
              <a:extLst>
                <a:ext uri="{FF2B5EF4-FFF2-40B4-BE49-F238E27FC236}">
                  <a16:creationId xmlns:a16="http://schemas.microsoft.com/office/drawing/2014/main" id="{98E53C6D-F51B-47FF-B572-20534A140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837" y="1209947"/>
              <a:ext cx="1126726" cy="16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1C79EF-DB59-4013-BAAC-442CAB10B647}"/>
                </a:ext>
              </a:extLst>
            </p:cNvPr>
            <p:cNvCxnSpPr/>
            <p:nvPr/>
          </p:nvCxnSpPr>
          <p:spPr>
            <a:xfrm>
              <a:off x="2867025" y="2511995"/>
              <a:ext cx="59055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C06B38-B75E-45C8-8331-D2BDB334DAB9}"/>
              </a:ext>
            </a:extLst>
          </p:cNvPr>
          <p:cNvGrpSpPr/>
          <p:nvPr/>
        </p:nvGrpSpPr>
        <p:grpSpPr>
          <a:xfrm>
            <a:off x="3001933" y="-1508421"/>
            <a:ext cx="9936831" cy="8354116"/>
            <a:chOff x="3001933" y="-1508421"/>
            <a:chExt cx="9936831" cy="835411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EC1BF7-14E9-4649-B7C4-B31CAC2B9934}"/>
                </a:ext>
              </a:extLst>
            </p:cNvPr>
            <p:cNvGrpSpPr/>
            <p:nvPr/>
          </p:nvGrpSpPr>
          <p:grpSpPr>
            <a:xfrm>
              <a:off x="3001933" y="-1508421"/>
              <a:ext cx="9936831" cy="7530037"/>
              <a:chOff x="2802363" y="-882516"/>
              <a:chExt cx="9936831" cy="753003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45E45C1-4EEB-4898-BE60-82BC40B81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2363" y="-882516"/>
                <a:ext cx="9936831" cy="753003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F55354-B5D7-4421-AD96-EE2132656CE0}"/>
                  </a:ext>
                </a:extLst>
              </p:cNvPr>
              <p:cNvSpPr txBox="1"/>
              <p:nvPr/>
            </p:nvSpPr>
            <p:spPr>
              <a:xfrm>
                <a:off x="4802207" y="1737348"/>
                <a:ext cx="547822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>
                    <a:solidFill>
                      <a:srgbClr val="00B050"/>
                    </a:solidFill>
                    <a:latin typeface="iCiel Cadena" panose="02000503000000020004" pitchFamily="50" charset="0"/>
                  </a:rPr>
                  <a:t>Hãy thử tạo ra một khoảng hở để xem đèn có sáng hay không?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0810B52-F05C-4937-B1A1-6EE17E7B9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896" y="3032036"/>
              <a:ext cx="2139039" cy="3813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F5AA3F7-EE65-4EDF-A995-7295D2961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01576" cy="7001097"/>
          </a:xfrm>
          <a:prstGeom prst="rect">
            <a:avLst/>
          </a:prstGeom>
        </p:spPr>
      </p:pic>
      <p:sp>
        <p:nvSpPr>
          <p:cNvPr id="34" name="AutoShape 59">
            <a:extLst>
              <a:ext uri="{FF2B5EF4-FFF2-40B4-BE49-F238E27FC236}">
                <a16:creationId xmlns:a16="http://schemas.microsoft.com/office/drawing/2014/main" id="{5D3B5D24-529F-4266-961B-AA6FD9675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85" y="219184"/>
            <a:ext cx="11672695" cy="65627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noFill/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532A7B-365D-465B-ACF5-91A96D0EF9BA}"/>
              </a:ext>
            </a:extLst>
          </p:cNvPr>
          <p:cNvGrpSpPr/>
          <p:nvPr/>
        </p:nvGrpSpPr>
        <p:grpSpPr>
          <a:xfrm>
            <a:off x="6904897" y="3068133"/>
            <a:ext cx="1753266" cy="3466260"/>
            <a:chOff x="1568906" y="1209947"/>
            <a:chExt cx="2733566" cy="5302006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31513FD1-41E7-4F25-A4A7-8867A4163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906" y="3114740"/>
              <a:ext cx="2139039" cy="339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2BDD9B-ADBF-469D-8BAD-84B67D3EDB10}"/>
                </a:ext>
              </a:extLst>
            </p:cNvPr>
            <p:cNvGrpSpPr/>
            <p:nvPr/>
          </p:nvGrpSpPr>
          <p:grpSpPr>
            <a:xfrm>
              <a:off x="2538457" y="2518141"/>
              <a:ext cx="1764015" cy="3962399"/>
              <a:chOff x="4277393" y="2057400"/>
              <a:chExt cx="1764015" cy="4191001"/>
            </a:xfrm>
          </p:grpSpPr>
          <p:sp>
            <p:nvSpPr>
              <p:cNvPr id="14" name="Line 63">
                <a:extLst>
                  <a:ext uri="{FF2B5EF4-FFF2-40B4-BE49-F238E27FC236}">
                    <a16:creationId xmlns:a16="http://schemas.microsoft.com/office/drawing/2014/main" id="{A0715D0C-7D89-4E9E-90A6-D3391CD8D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7393" y="6210634"/>
                <a:ext cx="1720798" cy="19543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64">
                <a:extLst>
                  <a:ext uri="{FF2B5EF4-FFF2-40B4-BE49-F238E27FC236}">
                    <a16:creationId xmlns:a16="http://schemas.microsoft.com/office/drawing/2014/main" id="{BC4D49C3-530B-4471-8B30-554426F24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84618" y="2057400"/>
                <a:ext cx="1256790" cy="13648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65">
                <a:extLst>
                  <a:ext uri="{FF2B5EF4-FFF2-40B4-BE49-F238E27FC236}">
                    <a16:creationId xmlns:a16="http://schemas.microsoft.com/office/drawing/2014/main" id="{EDF2EC5F-4CCB-4F08-A386-F6BC368DF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19800" y="2057400"/>
                <a:ext cx="21608" cy="4191001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2" name="Picture 369" descr="LITBULB1">
              <a:extLst>
                <a:ext uri="{FF2B5EF4-FFF2-40B4-BE49-F238E27FC236}">
                  <a16:creationId xmlns:a16="http://schemas.microsoft.com/office/drawing/2014/main" id="{CA3DAC87-24A4-40B6-AB08-6B68E0A8F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837" y="1209947"/>
              <a:ext cx="1126726" cy="16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5A88B9-F0AD-4171-8955-4613937A929E}"/>
                </a:ext>
              </a:extLst>
            </p:cNvPr>
            <p:cNvCxnSpPr/>
            <p:nvPr/>
          </p:nvCxnSpPr>
          <p:spPr>
            <a:xfrm>
              <a:off x="2867025" y="2511995"/>
              <a:ext cx="59055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3B331C-B9C9-4964-8503-4DA3050E72DD}"/>
              </a:ext>
            </a:extLst>
          </p:cNvPr>
          <p:cNvGrpSpPr/>
          <p:nvPr/>
        </p:nvGrpSpPr>
        <p:grpSpPr>
          <a:xfrm>
            <a:off x="911621" y="1202945"/>
            <a:ext cx="5308726" cy="5094947"/>
            <a:chOff x="3409950" y="2190750"/>
            <a:chExt cx="5905500" cy="4346434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B0488B-2246-4B62-A81B-A273C97C071B}"/>
                </a:ext>
              </a:extLst>
            </p:cNvPr>
            <p:cNvSpPr/>
            <p:nvPr/>
          </p:nvSpPr>
          <p:spPr>
            <a:xfrm>
              <a:off x="3409950" y="2190750"/>
              <a:ext cx="5905500" cy="4346434"/>
            </a:xfrm>
            <a:prstGeom prst="rect">
              <a:avLst/>
            </a:prstGeom>
            <a:grpFill/>
            <a:ln w="38100">
              <a:solidFill>
                <a:srgbClr val="0070C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CA8A51F-D420-44F7-A1FF-6120E2333340}"/>
                </a:ext>
              </a:extLst>
            </p:cNvPr>
            <p:cNvGrpSpPr/>
            <p:nvPr/>
          </p:nvGrpSpPr>
          <p:grpSpPr>
            <a:xfrm>
              <a:off x="3610324" y="2762267"/>
              <a:ext cx="5356166" cy="3477789"/>
              <a:chOff x="3420289" y="2971817"/>
              <a:chExt cx="5356166" cy="3477789"/>
            </a:xfrm>
            <a:grpFill/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71B8B15-4732-4804-A655-73852D494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0289" y="3039336"/>
                <a:ext cx="2067213" cy="790685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pFill/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E02AA0-0BF9-42E7-B669-0E3722BF7642}"/>
                  </a:ext>
                </a:extLst>
              </p:cNvPr>
              <p:cNvSpPr txBox="1"/>
              <p:nvPr/>
            </p:nvSpPr>
            <p:spPr>
              <a:xfrm>
                <a:off x="4181429" y="3980566"/>
                <a:ext cx="992997" cy="477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A"/>
                  </a:rPr>
                  <a:t>Sắt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FDCD0F1-41E7-435E-93F1-2A107F4C1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9791" y="4821546"/>
                <a:ext cx="2022693" cy="941315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pFill/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783425-0C83-4B2A-A99D-25016C8FE2E5}"/>
                  </a:ext>
                </a:extLst>
              </p:cNvPr>
              <p:cNvSpPr txBox="1"/>
              <p:nvPr/>
            </p:nvSpPr>
            <p:spPr>
              <a:xfrm>
                <a:off x="4086612" y="5949845"/>
                <a:ext cx="1400891" cy="39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A"/>
                  </a:rPr>
                  <a:t>Nhôm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A8CD2B1-D0B0-42B4-A585-DE2550F00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65809" y="2971817"/>
                <a:ext cx="2410646" cy="93577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pFill/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543F44-0BA2-4F8E-AA9D-D4CA57247191}"/>
                  </a:ext>
                </a:extLst>
              </p:cNvPr>
              <p:cNvSpPr txBox="1"/>
              <p:nvPr/>
            </p:nvSpPr>
            <p:spPr>
              <a:xfrm>
                <a:off x="7156915" y="5972518"/>
                <a:ext cx="791315" cy="477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A"/>
                  </a:rPr>
                  <a:t>Gỗ 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1A472DB-160C-4D99-9993-9E408DF31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65809" y="4792201"/>
                <a:ext cx="2336772" cy="92851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pFill/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C80E322-2B68-45F9-8193-3F29F399CF38}"/>
                  </a:ext>
                </a:extLst>
              </p:cNvPr>
              <p:cNvSpPr txBox="1"/>
              <p:nvPr/>
            </p:nvSpPr>
            <p:spPr>
              <a:xfrm>
                <a:off x="6397817" y="4037819"/>
                <a:ext cx="2304766" cy="39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  <a:latin typeface="A"/>
                  </a:rPr>
                  <a:t>Bìa cát - tông</a:t>
                </a:r>
              </a:p>
            </p:txBody>
          </p: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D98C8EB-ACD5-4ED6-A8BA-99D9B53B5E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6020" y="2837202"/>
            <a:ext cx="3077975" cy="41719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F99615-26C4-492B-A0D4-F35CFD3B2ABE}"/>
              </a:ext>
            </a:extLst>
          </p:cNvPr>
          <p:cNvGrpSpPr/>
          <p:nvPr/>
        </p:nvGrpSpPr>
        <p:grpSpPr>
          <a:xfrm>
            <a:off x="5533700" y="-657621"/>
            <a:ext cx="6124575" cy="5660553"/>
            <a:chOff x="4876800" y="-511254"/>
            <a:chExt cx="6124575" cy="56605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D14FA-E9AB-44B2-A39E-1814CD62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76"/>
            <a:stretch/>
          </p:blipFill>
          <p:spPr>
            <a:xfrm flipH="1">
              <a:off x="4876800" y="-511254"/>
              <a:ext cx="6124575" cy="566055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D506C7-B869-44CA-BFE9-BD9629CCAEC3}"/>
                </a:ext>
              </a:extLst>
            </p:cNvPr>
            <p:cNvSpPr txBox="1"/>
            <p:nvPr/>
          </p:nvSpPr>
          <p:spPr>
            <a:xfrm>
              <a:off x="5531643" y="1262539"/>
              <a:ext cx="48148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/>
                <a:t>Chèn vào chỗ hở một số vật liệu </a:t>
              </a:r>
            </a:p>
            <a:p>
              <a:pPr algn="ctr"/>
              <a:r>
                <a:rPr lang="en-US" sz="2400" b="1"/>
                <a:t>như sắt, gỗ, nhôm, nhựa, bìa,…</a:t>
              </a:r>
            </a:p>
            <a:p>
              <a:pPr algn="ctr"/>
              <a:r>
                <a:rPr lang="en-US" sz="2400" b="1"/>
                <a:t>Chuyện gì xảy ra nhỉ?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0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D3772-C583-4057-950B-905F52EC2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76" y="0"/>
            <a:ext cx="12601576" cy="70010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0F7362-5F0D-4C44-8AEE-A49EB7E52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170" y="3375926"/>
            <a:ext cx="1506162" cy="28394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D547E1-9F2F-4C20-91EE-0543BD459A02}"/>
              </a:ext>
            </a:extLst>
          </p:cNvPr>
          <p:cNvGrpSpPr/>
          <p:nvPr/>
        </p:nvGrpSpPr>
        <p:grpSpPr>
          <a:xfrm>
            <a:off x="2930713" y="887091"/>
            <a:ext cx="6783126" cy="3896843"/>
            <a:chOff x="1362891" y="256835"/>
            <a:chExt cx="6783126" cy="3896843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B7D28D1B-0501-47B3-AD57-3ABEFD640A5C}"/>
                </a:ext>
              </a:extLst>
            </p:cNvPr>
            <p:cNvSpPr/>
            <p:nvPr/>
          </p:nvSpPr>
          <p:spPr>
            <a:xfrm>
              <a:off x="3412092" y="256835"/>
              <a:ext cx="4733925" cy="2809875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iCiel Cadena" panose="02000503000000020004" pitchFamily="50" charset="0"/>
                </a:rPr>
                <a:t>Những vật cho dòng điện đi qua được gọi là gì nhỉ?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07C8439-1298-4AAF-BD7C-4D577E486550}"/>
                </a:ext>
              </a:extLst>
            </p:cNvPr>
            <p:cNvSpPr/>
            <p:nvPr/>
          </p:nvSpPr>
          <p:spPr>
            <a:xfrm>
              <a:off x="3494105" y="2826240"/>
              <a:ext cx="352425" cy="3329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3246BF-D13B-4092-9E99-6E748140E0B9}"/>
                </a:ext>
              </a:extLst>
            </p:cNvPr>
            <p:cNvSpPr/>
            <p:nvPr/>
          </p:nvSpPr>
          <p:spPr>
            <a:xfrm>
              <a:off x="2809470" y="3171068"/>
              <a:ext cx="327653" cy="3329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37033C-8BAD-4647-AACC-9C92205165C2}"/>
                </a:ext>
              </a:extLst>
            </p:cNvPr>
            <p:cNvSpPr/>
            <p:nvPr/>
          </p:nvSpPr>
          <p:spPr>
            <a:xfrm>
              <a:off x="2056790" y="3504064"/>
              <a:ext cx="352425" cy="3329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E73E89-5524-49F9-B3C0-5ED428D88D76}"/>
                </a:ext>
              </a:extLst>
            </p:cNvPr>
            <p:cNvSpPr/>
            <p:nvPr/>
          </p:nvSpPr>
          <p:spPr>
            <a:xfrm>
              <a:off x="1362891" y="3820682"/>
              <a:ext cx="327653" cy="3329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173F82-24AE-4CD4-856F-550FC6498531}"/>
              </a:ext>
            </a:extLst>
          </p:cNvPr>
          <p:cNvGrpSpPr/>
          <p:nvPr/>
        </p:nvGrpSpPr>
        <p:grpSpPr>
          <a:xfrm>
            <a:off x="329128" y="424843"/>
            <a:ext cx="4644467" cy="7094238"/>
            <a:chOff x="329128" y="424843"/>
            <a:chExt cx="4644467" cy="70942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972CB1-5CF9-4F7C-B679-FFFC228D8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123"/>
            <a:stretch/>
          </p:blipFill>
          <p:spPr>
            <a:xfrm>
              <a:off x="329128" y="2772729"/>
              <a:ext cx="2434026" cy="474635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07D56E7-A72B-4889-AE90-8752E6569ED7}"/>
                </a:ext>
              </a:extLst>
            </p:cNvPr>
            <p:cNvGrpSpPr/>
            <p:nvPr/>
          </p:nvGrpSpPr>
          <p:grpSpPr>
            <a:xfrm>
              <a:off x="1417630" y="424843"/>
              <a:ext cx="3555965" cy="3555965"/>
              <a:chOff x="579275" y="130171"/>
              <a:chExt cx="3555965" cy="35559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E85A572-1A62-41A3-B825-6BF747B83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75" y="130171"/>
                <a:ext cx="3555965" cy="355596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7D49E2-A7F2-47C2-8B78-140E97918654}"/>
                  </a:ext>
                </a:extLst>
              </p:cNvPr>
              <p:cNvSpPr txBox="1"/>
              <p:nvPr/>
            </p:nvSpPr>
            <p:spPr>
              <a:xfrm>
                <a:off x="1148603" y="971181"/>
                <a:ext cx="242103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00B050"/>
                    </a:solidFill>
                    <a:latin typeface="UTM Guanine" panose="02040603050506020204" pitchFamily="18" charset="0"/>
                  </a:rPr>
                  <a:t>Lạ nhỉ? </a:t>
                </a:r>
              </a:p>
              <a:p>
                <a:pPr algn="ctr"/>
                <a:r>
                  <a:rPr lang="en-US" sz="2400" b="1">
                    <a:solidFill>
                      <a:srgbClr val="00B050"/>
                    </a:solidFill>
                    <a:latin typeface="UTM Guanine" panose="02040603050506020204" pitchFamily="18" charset="0"/>
                  </a:rPr>
                  <a:t>Vì sao lại có sự khác biệt đó vậy nhỉ?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76360C-AC29-4CC6-AEC1-1AD4A0508DCE}"/>
              </a:ext>
            </a:extLst>
          </p:cNvPr>
          <p:cNvGrpSpPr/>
          <p:nvPr/>
        </p:nvGrpSpPr>
        <p:grpSpPr>
          <a:xfrm>
            <a:off x="3195612" y="3526400"/>
            <a:ext cx="6991742" cy="2906757"/>
            <a:chOff x="3126684" y="3829816"/>
            <a:chExt cx="7760140" cy="2809875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51F74F3E-9C85-4D24-AA04-71F3BFA7E96B}"/>
                </a:ext>
              </a:extLst>
            </p:cNvPr>
            <p:cNvSpPr/>
            <p:nvPr/>
          </p:nvSpPr>
          <p:spPr>
            <a:xfrm>
              <a:off x="5543106" y="3829816"/>
              <a:ext cx="5343718" cy="2809875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iCiel Cadena" panose="02000503000000020004" pitchFamily="50" charset="0"/>
                </a:rPr>
                <a:t>Những vật không cho dòng điện đi qua được gọi là gì?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E3B556-6741-4660-A683-6CF013BF0434}"/>
                </a:ext>
              </a:extLst>
            </p:cNvPr>
            <p:cNvGrpSpPr/>
            <p:nvPr/>
          </p:nvGrpSpPr>
          <p:grpSpPr>
            <a:xfrm>
              <a:off x="4422566" y="4880538"/>
              <a:ext cx="888238" cy="530428"/>
              <a:chOff x="4219475" y="4661199"/>
              <a:chExt cx="888238" cy="53042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138C31D-A48A-4A45-99A4-C71D984889DB}"/>
                  </a:ext>
                </a:extLst>
              </p:cNvPr>
              <p:cNvSpPr/>
              <p:nvPr/>
            </p:nvSpPr>
            <p:spPr>
              <a:xfrm rot="4354739">
                <a:off x="4765002" y="4670914"/>
                <a:ext cx="352425" cy="33299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E9B78B6-B266-4224-8306-09CF2EE561EE}"/>
                  </a:ext>
                </a:extLst>
              </p:cNvPr>
              <p:cNvSpPr/>
              <p:nvPr/>
            </p:nvSpPr>
            <p:spPr>
              <a:xfrm rot="4354739">
                <a:off x="4209760" y="4848917"/>
                <a:ext cx="352425" cy="33299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DCF7710-D761-4C2E-BCB3-8CF7E73B4BEE}"/>
                </a:ext>
              </a:extLst>
            </p:cNvPr>
            <p:cNvGrpSpPr/>
            <p:nvPr/>
          </p:nvGrpSpPr>
          <p:grpSpPr>
            <a:xfrm rot="780713">
              <a:off x="3126684" y="5180021"/>
              <a:ext cx="928003" cy="699811"/>
              <a:chOff x="4219475" y="4491816"/>
              <a:chExt cx="928003" cy="69981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E376123-8410-42D1-88BB-FEB94E2077D9}"/>
                  </a:ext>
                </a:extLst>
              </p:cNvPr>
              <p:cNvSpPr/>
              <p:nvPr/>
            </p:nvSpPr>
            <p:spPr>
              <a:xfrm rot="4354739">
                <a:off x="4804767" y="4501531"/>
                <a:ext cx="352425" cy="33299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FBD1132-3EE5-4EAD-BC13-091743A2C691}"/>
                  </a:ext>
                </a:extLst>
              </p:cNvPr>
              <p:cNvSpPr/>
              <p:nvPr/>
            </p:nvSpPr>
            <p:spPr>
              <a:xfrm rot="4354739">
                <a:off x="4209760" y="4848917"/>
                <a:ext cx="352425" cy="33299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84406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47 0.01574 L -0.15221 -0.00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271C1F05-F46D-4676-8497-6F2CCB284FDD}"/>
              </a:ext>
            </a:extLst>
          </p:cNvPr>
          <p:cNvGrpSpPr/>
          <p:nvPr/>
        </p:nvGrpSpPr>
        <p:grpSpPr>
          <a:xfrm>
            <a:off x="-672732" y="2415748"/>
            <a:ext cx="13122640" cy="4485041"/>
            <a:chOff x="-154233" y="2897104"/>
            <a:chExt cx="12200890" cy="4575810"/>
          </a:xfrm>
        </p:grpSpPr>
        <p:pic>
          <p:nvPicPr>
            <p:cNvPr id="47" name="图片 10" descr="2659f7d1966f7424a7bb26eb2650b6f3">
              <a:extLst>
                <a:ext uri="{FF2B5EF4-FFF2-40B4-BE49-F238E27FC236}">
                  <a16:creationId xmlns:a16="http://schemas.microsoft.com/office/drawing/2014/main" id="{588A8D72-3179-4608-9A62-B88FA5A8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4233" y="2897104"/>
              <a:ext cx="12200890" cy="4575810"/>
            </a:xfrm>
            <a:prstGeom prst="rect">
              <a:avLst/>
            </a:prstGeom>
          </p:spPr>
        </p:pic>
        <p:grpSp>
          <p:nvGrpSpPr>
            <p:cNvPr id="29" name="组合 18">
              <a:extLst>
                <a:ext uri="{FF2B5EF4-FFF2-40B4-BE49-F238E27FC236}">
                  <a16:creationId xmlns:a16="http://schemas.microsoft.com/office/drawing/2014/main" id="{66AEBDE3-ECB7-4C61-A8B6-C054B0ABEA2F}"/>
                </a:ext>
              </a:extLst>
            </p:cNvPr>
            <p:cNvGrpSpPr/>
            <p:nvPr/>
          </p:nvGrpSpPr>
          <p:grpSpPr>
            <a:xfrm>
              <a:off x="2673863" y="4460683"/>
              <a:ext cx="2507923" cy="2386371"/>
              <a:chOff x="-1483102" y="834699"/>
              <a:chExt cx="4908113" cy="4168765"/>
            </a:xfrm>
          </p:grpSpPr>
          <p:pic>
            <p:nvPicPr>
              <p:cNvPr id="30" name="图片 13">
                <a:extLst>
                  <a:ext uri="{FF2B5EF4-FFF2-40B4-BE49-F238E27FC236}">
                    <a16:creationId xmlns:a16="http://schemas.microsoft.com/office/drawing/2014/main" id="{E593C442-C4DD-4DA3-A9E9-E64780D6E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83102" y="834699"/>
                <a:ext cx="3796649" cy="3651739"/>
              </a:xfrm>
              <a:prstGeom prst="rect">
                <a:avLst/>
              </a:prstGeom>
            </p:spPr>
          </p:pic>
          <p:pic>
            <p:nvPicPr>
              <p:cNvPr id="31" name="图片 15">
                <a:extLst>
                  <a:ext uri="{FF2B5EF4-FFF2-40B4-BE49-F238E27FC236}">
                    <a16:creationId xmlns:a16="http://schemas.microsoft.com/office/drawing/2014/main" id="{409B7B9F-10E6-4E22-B9A0-22EF65DE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852" y="2075812"/>
                <a:ext cx="2506159" cy="2410626"/>
              </a:xfrm>
              <a:prstGeom prst="rect">
                <a:avLst/>
              </a:prstGeom>
            </p:spPr>
          </p:pic>
          <p:pic>
            <p:nvPicPr>
              <p:cNvPr id="32" name="图片 17">
                <a:extLst>
                  <a:ext uri="{FF2B5EF4-FFF2-40B4-BE49-F238E27FC236}">
                    <a16:creationId xmlns:a16="http://schemas.microsoft.com/office/drawing/2014/main" id="{9B0FE7C4-17AC-4263-8424-D06A91FF4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1778">
                <a:off x="-567782" y="2582810"/>
                <a:ext cx="2519169" cy="2420654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EE9A6AD-DEFF-4DA8-BDC9-5B7B3535C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511" y="1824341"/>
            <a:ext cx="2223524" cy="419179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2CF410C-6EEB-45D5-8C07-AEA0A29ABB74}"/>
              </a:ext>
            </a:extLst>
          </p:cNvPr>
          <p:cNvGrpSpPr/>
          <p:nvPr/>
        </p:nvGrpSpPr>
        <p:grpSpPr>
          <a:xfrm>
            <a:off x="2679690" y="859057"/>
            <a:ext cx="6533044" cy="4162459"/>
            <a:chOff x="2940069" y="1215229"/>
            <a:chExt cx="6533044" cy="41624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5EA5B16-3077-4A46-BDA3-71E721645BB6}"/>
                </a:ext>
              </a:extLst>
            </p:cNvPr>
            <p:cNvGrpSpPr/>
            <p:nvPr/>
          </p:nvGrpSpPr>
          <p:grpSpPr>
            <a:xfrm>
              <a:off x="2940069" y="2413840"/>
              <a:ext cx="6012286" cy="2963848"/>
              <a:chOff x="2790819" y="1488718"/>
              <a:chExt cx="6012286" cy="2963848"/>
            </a:xfrm>
            <a:solidFill>
              <a:schemeClr val="bg1"/>
            </a:solidFill>
          </p:grpSpPr>
          <p:sp>
            <p:nvSpPr>
              <p:cNvPr id="45" name="Rectangle: Diagonal Corners Rounded 44">
                <a:extLst>
                  <a:ext uri="{FF2B5EF4-FFF2-40B4-BE49-F238E27FC236}">
                    <a16:creationId xmlns:a16="http://schemas.microsoft.com/office/drawing/2014/main" id="{778249B0-B4BC-47EA-AB7D-AD0EC9F27928}"/>
                  </a:ext>
                </a:extLst>
              </p:cNvPr>
              <p:cNvSpPr/>
              <p:nvPr/>
            </p:nvSpPr>
            <p:spPr>
              <a:xfrm>
                <a:off x="2790819" y="1488718"/>
                <a:ext cx="6012286" cy="2963848"/>
              </a:xfrm>
              <a:prstGeom prst="round2DiagRect">
                <a:avLst/>
              </a:prstGeom>
              <a:grpFill/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100E2D-E946-46F6-9557-94258BECE199}"/>
                  </a:ext>
                </a:extLst>
              </p:cNvPr>
              <p:cNvSpPr txBox="1"/>
              <p:nvPr/>
            </p:nvSpPr>
            <p:spPr>
              <a:xfrm>
                <a:off x="3291450" y="1846799"/>
                <a:ext cx="5094845" cy="206210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0070C0"/>
                    </a:solidFill>
                  </a:rPr>
                  <a:t>Vật cho dòng điện chạy qua được gọi là vật dẫn điện.</a:t>
                </a:r>
              </a:p>
              <a:p>
                <a:pPr algn="ctr"/>
                <a:r>
                  <a:rPr lang="en-US" sz="3200" b="1">
                    <a:solidFill>
                      <a:srgbClr val="0070C0"/>
                    </a:solidFill>
                  </a:rPr>
                  <a:t>Vật không cho dòng điện chạy qua gọi là vật cách điện.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041FFFC-62B5-4121-9D83-8C85B0BF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7990" y="1215229"/>
              <a:ext cx="5755123" cy="145097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D71F00A-D983-4F13-99D1-64B2C49462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499" y="2426048"/>
            <a:ext cx="3301366" cy="447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65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0" descr="2659f7d1966f7424a7bb26eb2650b6f3">
            <a:extLst>
              <a:ext uri="{FF2B5EF4-FFF2-40B4-BE49-F238E27FC236}">
                <a16:creationId xmlns:a16="http://schemas.microsoft.com/office/drawing/2014/main" id="{68780ED8-BEAD-4B8B-AACC-8C6ED5CD0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87" y="2187404"/>
            <a:ext cx="12613718" cy="47306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617EBD-7C01-436C-9B9C-DF1B124AFF5E}"/>
              </a:ext>
            </a:extLst>
          </p:cNvPr>
          <p:cNvSpPr/>
          <p:nvPr/>
        </p:nvSpPr>
        <p:spPr>
          <a:xfrm>
            <a:off x="1114425" y="492919"/>
            <a:ext cx="10115550" cy="1504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Trong những vật sau đây, vật nào là vật dẫn điện? Vật nào là vật cách điện?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0D275A-982B-4B7E-B225-7C3A59FD51C4}"/>
              </a:ext>
            </a:extLst>
          </p:cNvPr>
          <p:cNvSpPr/>
          <p:nvPr/>
        </p:nvSpPr>
        <p:spPr>
          <a:xfrm>
            <a:off x="2162171" y="2284808"/>
            <a:ext cx="7572375" cy="1504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50"/>
                </a:solidFill>
              </a:rPr>
              <a:t>Đồng, nhựa, cao su, sắt, thuỷ tinh,</a:t>
            </a:r>
          </a:p>
          <a:p>
            <a:pPr algn="ctr"/>
            <a:r>
              <a:rPr lang="en-US" sz="4000" b="1">
                <a:solidFill>
                  <a:srgbClr val="00B050"/>
                </a:solidFill>
              </a:rPr>
              <a:t> nhôm, gỗ khô, bìa, sứ.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8662916-2588-4873-838D-B7D129C94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77439"/>
              </p:ext>
            </p:extLst>
          </p:nvPr>
        </p:nvGraphicFramePr>
        <p:xfrm>
          <a:off x="1884359" y="4010024"/>
          <a:ext cx="8128000" cy="259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189408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88115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</a:rPr>
                        <a:t>Vật dẫn điện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</a:rPr>
                        <a:t>Vật cách điện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134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805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458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29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4028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051ADA7-7BE6-471F-95A7-D16AF43A4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229" y="4413620"/>
            <a:ext cx="3407382" cy="27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>
            <a:extLst>
              <a:ext uri="{FF2B5EF4-FFF2-40B4-BE49-F238E27FC236}">
                <a16:creationId xmlns:a16="http://schemas.microsoft.com/office/drawing/2014/main" id="{5E8B4B50-A8BC-4CF9-B896-F24F8687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776" y="2348402"/>
            <a:ext cx="12466067" cy="4675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4065A2-6D41-453B-9655-36A2A70CD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59" y="4515769"/>
            <a:ext cx="3407382" cy="2724687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9DE86FB-41AE-4C0A-B952-C54BAC9F1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704353"/>
              </p:ext>
            </p:extLst>
          </p:nvPr>
        </p:nvGraphicFramePr>
        <p:xfrm>
          <a:off x="1760534" y="3062450"/>
          <a:ext cx="8128000" cy="2743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189408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88115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</a:rPr>
                        <a:t>Vật dẫn điện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</a:rPr>
                        <a:t>Vật cách điện</a:t>
                      </a: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134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  <a:p>
                      <a:pPr algn="ctr"/>
                      <a:endParaRPr lang="en-US" sz="2800"/>
                    </a:p>
                    <a:p>
                      <a:pPr algn="ctr"/>
                      <a:endParaRPr lang="en-US" sz="2800"/>
                    </a:p>
                    <a:p>
                      <a:pPr algn="ctr"/>
                      <a:endParaRPr lang="en-US" sz="2800"/>
                    </a:p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98059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36E535-C16D-43C9-88C9-81D95B8A5E44}"/>
              </a:ext>
            </a:extLst>
          </p:cNvPr>
          <p:cNvSpPr txBox="1"/>
          <p:nvPr/>
        </p:nvSpPr>
        <p:spPr>
          <a:xfrm>
            <a:off x="3081334" y="3694063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Đồng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55802-8DB6-4C54-B3C7-F3983478336A}"/>
              </a:ext>
            </a:extLst>
          </p:cNvPr>
          <p:cNvSpPr txBox="1"/>
          <p:nvPr/>
        </p:nvSpPr>
        <p:spPr>
          <a:xfrm>
            <a:off x="7164384" y="3635667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Nhựa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FC16E-91DE-4761-A2E2-5A05426961B1}"/>
              </a:ext>
            </a:extLst>
          </p:cNvPr>
          <p:cNvSpPr txBox="1"/>
          <p:nvPr/>
        </p:nvSpPr>
        <p:spPr>
          <a:xfrm>
            <a:off x="7017444" y="4093489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Thuỷ tinh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A52EC-3496-4AE8-B579-327C513EA727}"/>
              </a:ext>
            </a:extLst>
          </p:cNvPr>
          <p:cNvSpPr txBox="1"/>
          <p:nvPr/>
        </p:nvSpPr>
        <p:spPr>
          <a:xfrm>
            <a:off x="7210126" y="4505189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Cao su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DC96A-07E9-4458-9972-2F42D966373C}"/>
              </a:ext>
            </a:extLst>
          </p:cNvPr>
          <p:cNvSpPr txBox="1"/>
          <p:nvPr/>
        </p:nvSpPr>
        <p:spPr>
          <a:xfrm>
            <a:off x="7164384" y="5012977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Gỗ khô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B64FA-DBB4-4540-8677-C763020445F9}"/>
              </a:ext>
            </a:extLst>
          </p:cNvPr>
          <p:cNvSpPr txBox="1"/>
          <p:nvPr/>
        </p:nvSpPr>
        <p:spPr>
          <a:xfrm>
            <a:off x="3141667" y="4155727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Sắt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518D3-681C-4990-90F1-FB06E6D4DA9C}"/>
              </a:ext>
            </a:extLst>
          </p:cNvPr>
          <p:cNvSpPr txBox="1"/>
          <p:nvPr/>
        </p:nvSpPr>
        <p:spPr>
          <a:xfrm>
            <a:off x="3005134" y="4611735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Nhôm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F27FEA-4304-4966-B7E6-8286E97EC545}"/>
              </a:ext>
            </a:extLst>
          </p:cNvPr>
          <p:cNvSpPr/>
          <p:nvPr/>
        </p:nvSpPr>
        <p:spPr>
          <a:xfrm>
            <a:off x="2144709" y="1208039"/>
            <a:ext cx="7572375" cy="1504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Đồng, nhựa, cao su, sắt, thuỷ tinh,</a:t>
            </a:r>
          </a:p>
          <a:p>
            <a:pPr algn="ctr"/>
            <a:r>
              <a:rPr lang="en-US" sz="4000" b="1">
                <a:solidFill>
                  <a:srgbClr val="C00000"/>
                </a:solidFill>
              </a:rPr>
              <a:t> nhôm, gỗ khô, bìa, sứ.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777F8-DAA2-483E-B0F2-5A684EFB98CB}"/>
              </a:ext>
            </a:extLst>
          </p:cNvPr>
          <p:cNvSpPr txBox="1"/>
          <p:nvPr/>
        </p:nvSpPr>
        <p:spPr>
          <a:xfrm>
            <a:off x="1398584" y="302361"/>
            <a:ext cx="977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C000"/>
                </a:solidFill>
                <a:latin typeface="UTM Guanine" panose="02040603050506020204" pitchFamily="18" charset="0"/>
              </a:rPr>
              <a:t>VẬT</a:t>
            </a:r>
            <a:r>
              <a:rPr lang="en-US" sz="4000">
                <a:latin typeface="UTM Guanine" panose="02040603050506020204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UTM Guanine" panose="02040603050506020204" pitchFamily="18" charset="0"/>
              </a:rPr>
              <a:t>DẪN</a:t>
            </a:r>
            <a:r>
              <a:rPr lang="en-US" sz="4000">
                <a:latin typeface="UTM Guanine" panose="02040603050506020204" pitchFamily="18" charset="0"/>
              </a:rPr>
              <a:t> </a:t>
            </a:r>
            <a:r>
              <a:rPr lang="en-US" sz="4000">
                <a:solidFill>
                  <a:srgbClr val="0070C0"/>
                </a:solidFill>
                <a:latin typeface="UTM Guanine" panose="02040603050506020204" pitchFamily="18" charset="0"/>
              </a:rPr>
              <a:t>ĐIỆN</a:t>
            </a:r>
            <a:r>
              <a:rPr lang="en-US" sz="4000">
                <a:latin typeface="UTM Guanine" panose="02040603050506020204" pitchFamily="18" charset="0"/>
              </a:rPr>
              <a:t> VÀ </a:t>
            </a:r>
            <a:r>
              <a:rPr lang="en-US" sz="4000">
                <a:solidFill>
                  <a:srgbClr val="FFC000"/>
                </a:solidFill>
                <a:latin typeface="UTM Guanine" panose="02040603050506020204" pitchFamily="18" charset="0"/>
              </a:rPr>
              <a:t>VẬT</a:t>
            </a:r>
            <a:r>
              <a:rPr lang="en-US" sz="4000">
                <a:latin typeface="UTM Guanine" panose="02040603050506020204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UTM Guanine" panose="02040603050506020204" pitchFamily="18" charset="0"/>
              </a:rPr>
              <a:t>CÁCH</a:t>
            </a:r>
            <a:r>
              <a:rPr lang="en-US" sz="4000">
                <a:latin typeface="UTM Guanine" panose="02040603050506020204" pitchFamily="18" charset="0"/>
              </a:rPr>
              <a:t> </a:t>
            </a:r>
            <a:r>
              <a:rPr lang="en-US" sz="4000">
                <a:solidFill>
                  <a:srgbClr val="0070C0"/>
                </a:solidFill>
                <a:latin typeface="UTM Guanine" panose="02040603050506020204" pitchFamily="18" charset="0"/>
              </a:rPr>
              <a:t>ĐIỆN</a:t>
            </a:r>
          </a:p>
        </p:txBody>
      </p:sp>
    </p:spTree>
    <p:extLst>
      <p:ext uri="{BB962C8B-B14F-4D97-AF65-F5344CB8AC3E}">
        <p14:creationId xmlns:p14="http://schemas.microsoft.com/office/powerpoint/2010/main" val="30377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 descr="2659f7d1966f7424a7bb26eb2650b6f3">
            <a:extLst>
              <a:ext uri="{FF2B5EF4-FFF2-40B4-BE49-F238E27FC236}">
                <a16:creationId xmlns:a16="http://schemas.microsoft.com/office/drawing/2014/main" id="{07511842-0013-479F-B7C2-E338322E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22" y="2381249"/>
            <a:ext cx="12377043" cy="4641874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828A59B0-088D-40E1-BFB4-9129DB06A79B}"/>
              </a:ext>
            </a:extLst>
          </p:cNvPr>
          <p:cNvSpPr/>
          <p:nvPr/>
        </p:nvSpPr>
        <p:spPr>
          <a:xfrm>
            <a:off x="1279282" y="781050"/>
            <a:ext cx="9134474" cy="1304925"/>
          </a:xfrm>
          <a:prstGeom prst="hexagon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#9Slide07 SVNUT Triumph Press" panose="00000500000000000000" pitchFamily="2" charset="0"/>
              </a:rPr>
              <a:t>Chúng ta phải sử dụng 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#9Slide07 SVNUT Triumph Press" panose="00000500000000000000" pitchFamily="2" charset="0"/>
              </a:rPr>
              <a:t>các thiết bị điện như thế nào?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D7D0CF-E783-4F15-B64E-2A5F0A18030F}"/>
              </a:ext>
            </a:extLst>
          </p:cNvPr>
          <p:cNvSpPr/>
          <p:nvPr/>
        </p:nvSpPr>
        <p:spPr>
          <a:xfrm>
            <a:off x="1455494" y="2596492"/>
            <a:ext cx="8958262" cy="20288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B050"/>
                </a:solidFill>
                <a:latin typeface="iCiel Cadena" panose="02000503000000020004" pitchFamily="50" charset="0"/>
              </a:rPr>
              <a:t>Chúng ta phải hết sức cẩn thận khi sử dụng các thiết bị điện, không được chạm tay vào lõi dây điện và các bộ phận dẫn điện.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AFBAD-D5B1-44BD-8B71-1B92EBB3E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40" y="4636307"/>
            <a:ext cx="3407382" cy="27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1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1">
            <a:extLst>
              <a:ext uri="{FF2B5EF4-FFF2-40B4-BE49-F238E27FC236}">
                <a16:creationId xmlns:a16="http://schemas.microsoft.com/office/drawing/2014/main" id="{121448F1-BF8D-4B68-AB92-277A043D0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" y="-27949"/>
            <a:ext cx="12177832" cy="685206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965D44C-54CA-4EC3-811D-8FCB323BFC48}"/>
              </a:ext>
            </a:extLst>
          </p:cNvPr>
          <p:cNvGrpSpPr/>
          <p:nvPr/>
        </p:nvGrpSpPr>
        <p:grpSpPr>
          <a:xfrm>
            <a:off x="3714048" y="4172627"/>
            <a:ext cx="8674100" cy="3009900"/>
            <a:chOff x="1758950" y="3767137"/>
            <a:chExt cx="8674100" cy="3009900"/>
          </a:xfrm>
        </p:grpSpPr>
        <p:sp>
          <p:nvSpPr>
            <p:cNvPr id="45" name="Oval 48">
              <a:extLst>
                <a:ext uri="{FF2B5EF4-FFF2-40B4-BE49-F238E27FC236}">
                  <a16:creationId xmlns:a16="http://schemas.microsoft.com/office/drawing/2014/main" id="{56B7DE18-BD51-420A-B266-ADD37936E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9950" y="3767137"/>
              <a:ext cx="2590800" cy="2438400"/>
            </a:xfrm>
            <a:prstGeom prst="ellipse">
              <a:avLst/>
            </a:prstGeom>
            <a:gradFill rotWithShape="1">
              <a:gsLst>
                <a:gs pos="0">
                  <a:srgbClr val="E3E30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B677E81-64BA-4940-B391-D6AC071B16D9}"/>
                </a:ext>
              </a:extLst>
            </p:cNvPr>
            <p:cNvGrpSpPr/>
            <p:nvPr/>
          </p:nvGrpSpPr>
          <p:grpSpPr>
            <a:xfrm>
              <a:off x="1758950" y="4602162"/>
              <a:ext cx="8674100" cy="2174875"/>
              <a:chOff x="1758950" y="4602162"/>
              <a:chExt cx="8674100" cy="2174875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96C80D1-6EAC-4634-91AA-4E9B3D117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3450" y="5897562"/>
                <a:ext cx="7239000" cy="9525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TopRight">
                  <a:rot lat="1200000" lon="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A9B3088-D3CF-498F-80B0-CA3B0E6A2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763" y="5726112"/>
                <a:ext cx="1371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TopRight">
                  <a:rot lat="600000" lon="0" rev="0"/>
                </a:camera>
                <a:lightRig rig="legacyFlat3" dir="r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5" name="AutoShape 4">
                <a:extLst>
                  <a:ext uri="{FF2B5EF4-FFF2-40B4-BE49-F238E27FC236}">
                    <a16:creationId xmlns:a16="http://schemas.microsoft.com/office/drawing/2014/main" id="{374C5E15-2A5E-4446-ACF5-EFDEDF58C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750" y="5554662"/>
                <a:ext cx="76200" cy="152400"/>
              </a:xfrm>
              <a:prstGeom prst="plus">
                <a:avLst>
                  <a:gd name="adj" fmla="val 25000"/>
                </a:avLst>
              </a:prstGeom>
              <a:gradFill rotWithShape="1">
                <a:gsLst>
                  <a:gs pos="0">
                    <a:srgbClr val="525252"/>
                  </a:gs>
                  <a:gs pos="50000">
                    <a:srgbClr val="B2B2B2"/>
                  </a:gs>
                  <a:gs pos="100000">
                    <a:srgbClr val="52525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AB3C88-BAD5-4BE3-BE92-F26F1534E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5950" y="5743575"/>
                <a:ext cx="762000" cy="9525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TopRight">
                  <a:rot lat="0" lon="300000" rev="0"/>
                </a:camera>
                <a:lightRig rig="legacyFlat3" dir="r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7" name="Line 6">
                <a:extLst>
                  <a:ext uri="{FF2B5EF4-FFF2-40B4-BE49-F238E27FC236}">
                    <a16:creationId xmlns:a16="http://schemas.microsoft.com/office/drawing/2014/main" id="{C77A75A7-600F-4448-8815-DC4429781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9300" y="5667375"/>
                <a:ext cx="0" cy="7620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scene3d>
                <a:camera prst="legacyPerspectiveTopRight">
                  <a:rot lat="0" lon="899997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8" name="AutoShape 7">
                <a:extLst>
                  <a:ext uri="{FF2B5EF4-FFF2-40B4-BE49-F238E27FC236}">
                    <a16:creationId xmlns:a16="http://schemas.microsoft.com/office/drawing/2014/main" id="{4D317010-21D3-440E-9847-A156E106E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41738" y="5376862"/>
                <a:ext cx="114300" cy="428625"/>
              </a:xfrm>
              <a:prstGeom prst="can">
                <a:avLst>
                  <a:gd name="adj" fmla="val 93750"/>
                </a:avLst>
              </a:prstGeom>
              <a:solidFill>
                <a:srgbClr val="E80E2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AutoShape 8">
                <a:extLst>
                  <a:ext uri="{FF2B5EF4-FFF2-40B4-BE49-F238E27FC236}">
                    <a16:creationId xmlns:a16="http://schemas.microsoft.com/office/drawing/2014/main" id="{99251492-64BD-4F9E-967E-8D0E7EDC8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627438" y="5414962"/>
                <a:ext cx="114300" cy="428625"/>
              </a:xfrm>
              <a:prstGeom prst="can">
                <a:avLst>
                  <a:gd name="adj" fmla="val 93750"/>
                </a:avLst>
              </a:prstGeom>
              <a:solidFill>
                <a:srgbClr val="E80E2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0" name="AutoShape 9">
                <a:extLst>
                  <a:ext uri="{FF2B5EF4-FFF2-40B4-BE49-F238E27FC236}">
                    <a16:creationId xmlns:a16="http://schemas.microsoft.com/office/drawing/2014/main" id="{6CC92408-3055-49E4-9BEE-96C08CDA3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532188" y="5462587"/>
                <a:ext cx="114300" cy="428625"/>
              </a:xfrm>
              <a:prstGeom prst="can">
                <a:avLst>
                  <a:gd name="adj" fmla="val 93750"/>
                </a:avLst>
              </a:prstGeom>
              <a:solidFill>
                <a:srgbClr val="E80E2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94DE381-97CA-4751-B7AF-A535B4DC8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700" y="5600700"/>
                <a:ext cx="55563" cy="555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0791947-2F98-48D3-A3F7-54DBCE829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000" y="5562600"/>
                <a:ext cx="55563" cy="555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4006728-F0A8-4505-866A-4FFF5241F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450" y="5648325"/>
                <a:ext cx="55563" cy="5556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4199705F-3691-4589-A7FD-EE52F5196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5550" y="5676900"/>
                <a:ext cx="0" cy="7620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scene3d>
                <a:camera prst="legacyPerspectiveTopRight">
                  <a:rot lat="0" lon="60000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E22CB90-F4AF-4658-8EF5-560C0A3F3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100" y="5676900"/>
                <a:ext cx="46038" cy="1905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EE4A916-7462-49F7-AF0E-AA2794EF8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7600" y="5657850"/>
                <a:ext cx="46038" cy="46037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Text Box 16">
                <a:extLst>
                  <a:ext uri="{FF2B5EF4-FFF2-40B4-BE49-F238E27FC236}">
                    <a16:creationId xmlns:a16="http://schemas.microsoft.com/office/drawing/2014/main" id="{FF082690-6B5F-4EE9-9B0E-81F20A047F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8550" y="5202237"/>
                <a:ext cx="949325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Công tắc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96CD660-5DBF-4C3B-A1DA-6EFE012A6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5650" y="5734050"/>
                <a:ext cx="800100" cy="123825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TopRight">
                  <a:rot lat="0" lon="300000" rev="0"/>
                </a:camera>
                <a:lightRig rig="legacyFlat3" dir="r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8743009-FD2E-4EA2-B4B5-056CF68FF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625" y="5649912"/>
                <a:ext cx="781050" cy="271463"/>
              </a:xfrm>
              <a:custGeom>
                <a:avLst/>
                <a:gdLst>
                  <a:gd name="T0" fmla="*/ 0 w 492"/>
                  <a:gd name="T1" fmla="*/ 27722566 h 171"/>
                  <a:gd name="T2" fmla="*/ 151209387 w 492"/>
                  <a:gd name="T3" fmla="*/ 347782178 h 171"/>
                  <a:gd name="T4" fmla="*/ 468749145 w 492"/>
                  <a:gd name="T5" fmla="*/ 272177378 h 171"/>
                  <a:gd name="T6" fmla="*/ 740925952 w 492"/>
                  <a:gd name="T7" fmla="*/ 420867711 h 171"/>
                  <a:gd name="T8" fmla="*/ 1028223892 w 492"/>
                  <a:gd name="T9" fmla="*/ 332661218 h 171"/>
                  <a:gd name="T10" fmla="*/ 1239916964 w 492"/>
                  <a:gd name="T11" fmla="*/ 0 h 1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2"/>
                  <a:gd name="T19" fmla="*/ 0 h 171"/>
                  <a:gd name="T20" fmla="*/ 492 w 492"/>
                  <a:gd name="T21" fmla="*/ 171 h 1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2" h="171">
                    <a:moveTo>
                      <a:pt x="0" y="11"/>
                    </a:moveTo>
                    <a:cubicBezTo>
                      <a:pt x="10" y="32"/>
                      <a:pt x="29" y="122"/>
                      <a:pt x="60" y="138"/>
                    </a:cubicBezTo>
                    <a:cubicBezTo>
                      <a:pt x="91" y="154"/>
                      <a:pt x="147" y="103"/>
                      <a:pt x="186" y="108"/>
                    </a:cubicBezTo>
                    <a:cubicBezTo>
                      <a:pt x="225" y="113"/>
                      <a:pt x="257" y="163"/>
                      <a:pt x="294" y="167"/>
                    </a:cubicBezTo>
                    <a:cubicBezTo>
                      <a:pt x="331" y="171"/>
                      <a:pt x="375" y="160"/>
                      <a:pt x="408" y="132"/>
                    </a:cubicBezTo>
                    <a:cubicBezTo>
                      <a:pt x="441" y="104"/>
                      <a:pt x="474" y="28"/>
                      <a:pt x="492" y="0"/>
                    </a:cubicBezTo>
                  </a:path>
                </a:pathLst>
              </a:custGeom>
              <a:noFill/>
              <a:ln w="127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D269D33-A779-4D18-8D82-A33824A93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5675" y="5630862"/>
                <a:ext cx="46038" cy="460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AFF7C43-79DC-4DBF-B3C2-4A9F2F244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4938" y="5640387"/>
                <a:ext cx="46037" cy="460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58CD0E2-22C9-4244-81B1-E72567BAA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2513" y="4643437"/>
                <a:ext cx="914400" cy="990600"/>
              </a:xfrm>
              <a:prstGeom prst="rect">
                <a:avLst/>
              </a:prstGeom>
              <a:solidFill>
                <a:srgbClr val="660066"/>
              </a:solidFill>
              <a:ln w="28575">
                <a:solidFill>
                  <a:srgbClr val="DDDDDD"/>
                </a:solidFill>
                <a:miter lim="800000"/>
                <a:headEnd/>
                <a:tailEnd/>
              </a:ln>
              <a:effectLst>
                <a:prstShdw prst="shdw13" dist="35921" dir="189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A229A69B-0302-426D-B69D-AE279405910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6340475" y="4643437"/>
                <a:ext cx="533400" cy="533400"/>
              </a:xfrm>
              <a:custGeom>
                <a:avLst/>
                <a:gdLst>
                  <a:gd name="T0" fmla="*/ 0 w 21600"/>
                  <a:gd name="T1" fmla="*/ 0 h 21600"/>
                  <a:gd name="T2" fmla="*/ 325275598 w 21600"/>
                  <a:gd name="T3" fmla="*/ 325275598 h 21600"/>
                  <a:gd name="T4" fmla="*/ 0 w 21600"/>
                  <a:gd name="T5" fmla="*/ 325275598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81D51E9-BF2B-4FA5-8235-3FBF489A6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5850" y="5211762"/>
                <a:ext cx="914400" cy="423863"/>
              </a:xfrm>
              <a:prstGeom prst="rect">
                <a:avLst/>
              </a:prstGeom>
              <a:solidFill>
                <a:srgbClr val="CC6600"/>
              </a:solidFill>
              <a:ln w="28575">
                <a:solidFill>
                  <a:srgbClr val="DDDDD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520ACFA-FC54-495D-9AD3-D183096B1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6813" y="5481637"/>
                <a:ext cx="95250" cy="9525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16E3734-5C82-4BF1-B07B-BE53CB607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7363" y="5481637"/>
                <a:ext cx="95250" cy="9525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7" name="AutoShape 26">
                <a:extLst>
                  <a:ext uri="{FF2B5EF4-FFF2-40B4-BE49-F238E27FC236}">
                    <a16:creationId xmlns:a16="http://schemas.microsoft.com/office/drawing/2014/main" id="{1FC69157-0701-47A4-B8BF-9E0EC90BC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0613" y="5561012"/>
                <a:ext cx="76200" cy="152400"/>
              </a:xfrm>
              <a:prstGeom prst="plus">
                <a:avLst>
                  <a:gd name="adj" fmla="val 25000"/>
                </a:avLst>
              </a:prstGeom>
              <a:gradFill rotWithShape="1">
                <a:gsLst>
                  <a:gs pos="0">
                    <a:srgbClr val="525252"/>
                  </a:gs>
                  <a:gs pos="50000">
                    <a:srgbClr val="B2B2B2"/>
                  </a:gs>
                  <a:gs pos="100000">
                    <a:srgbClr val="52525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8" name="Text Box 27">
                <a:extLst>
                  <a:ext uri="{FF2B5EF4-FFF2-40B4-BE49-F238E27FC236}">
                    <a16:creationId xmlns:a16="http://schemas.microsoft.com/office/drawing/2014/main" id="{2F323FD5-87AE-4ED2-9FC1-A6CCCA9EE2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6363" y="4922837"/>
                <a:ext cx="295275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/>
                  <a:t>A</a:t>
                </a:r>
              </a:p>
            </p:txBody>
          </p:sp>
          <p:sp>
            <p:nvSpPr>
              <p:cNvPr id="29" name="Line 28">
                <a:extLst>
                  <a:ext uri="{FF2B5EF4-FFF2-40B4-BE49-F238E27FC236}">
                    <a16:creationId xmlns:a16="http://schemas.microsoft.com/office/drawing/2014/main" id="{D31285B1-6FD7-4096-8AEB-A558EEF11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8763" y="4764087"/>
                <a:ext cx="0" cy="85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9">
                <a:extLst>
                  <a:ext uri="{FF2B5EF4-FFF2-40B4-BE49-F238E27FC236}">
                    <a16:creationId xmlns:a16="http://schemas.microsoft.com/office/drawing/2014/main" id="{4B592996-D12E-48AF-9F76-BA0858FCB9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7938" y="4818062"/>
                <a:ext cx="5715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30">
                <a:extLst>
                  <a:ext uri="{FF2B5EF4-FFF2-40B4-BE49-F238E27FC236}">
                    <a16:creationId xmlns:a16="http://schemas.microsoft.com/office/drawing/2014/main" id="{763FECC2-7BF8-4D4F-8307-39CAC9611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37363" y="4837112"/>
                <a:ext cx="5715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AFEC79E-D20D-47AD-B1DA-14314E9893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373089">
                <a:off x="6113463" y="4803775"/>
                <a:ext cx="1009650" cy="1009650"/>
                <a:chOff x="3108" y="2208"/>
                <a:chExt cx="636" cy="636"/>
              </a:xfrm>
            </p:grpSpPr>
            <p:sp>
              <p:nvSpPr>
                <p:cNvPr id="57" name="Line 32">
                  <a:extLst>
                    <a:ext uri="{FF2B5EF4-FFF2-40B4-BE49-F238E27FC236}">
                      <a16:creationId xmlns:a16="http://schemas.microsoft.com/office/drawing/2014/main" id="{E6F5C001-784D-4838-AB95-1BEBF6DFE5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20010864" flipV="1">
                  <a:off x="3360" y="2208"/>
                  <a:ext cx="0" cy="296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Oval 33">
                  <a:extLst>
                    <a:ext uri="{FF2B5EF4-FFF2-40B4-BE49-F238E27FC236}">
                      <a16:creationId xmlns:a16="http://schemas.microsoft.com/office/drawing/2014/main" id="{F9A136A6-CC9F-4BA5-B098-C1A9EF2AD7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8" y="2208"/>
                  <a:ext cx="636" cy="636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</p:grpSp>
          <p:sp>
            <p:nvSpPr>
              <p:cNvPr id="33" name="Oval 34">
                <a:extLst>
                  <a:ext uri="{FF2B5EF4-FFF2-40B4-BE49-F238E27FC236}">
                    <a16:creationId xmlns:a16="http://schemas.microsoft.com/office/drawing/2014/main" id="{A96D3EB2-BD41-4A3C-B8E6-24F1C1F92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010864" flipV="1">
                <a:off x="6577013" y="5233987"/>
                <a:ext cx="136525" cy="138113"/>
              </a:xfrm>
              <a:prstGeom prst="ellipse">
                <a:avLst/>
              </a:prstGeom>
              <a:solidFill>
                <a:srgbClr val="FF0066"/>
              </a:solidFill>
              <a:ln w="28575">
                <a:solidFill>
                  <a:srgbClr val="66FFFF"/>
                </a:solidFill>
                <a:round/>
                <a:headEnd type="none" w="sm" len="sm"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34" name="Oval 35">
                <a:extLst>
                  <a:ext uri="{FF2B5EF4-FFF2-40B4-BE49-F238E27FC236}">
                    <a16:creationId xmlns:a16="http://schemas.microsoft.com/office/drawing/2014/main" id="{F944F987-63DF-40A9-B31C-400A55D05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9238" y="5254625"/>
                <a:ext cx="95250" cy="9525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35" name="Line 36">
                <a:extLst>
                  <a:ext uri="{FF2B5EF4-FFF2-40B4-BE49-F238E27FC236}">
                    <a16:creationId xmlns:a16="http://schemas.microsoft.com/office/drawing/2014/main" id="{ACE89794-FB12-495C-B717-6BEE8E1A2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8588" y="4773612"/>
                <a:ext cx="38100" cy="101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37">
                <a:extLst>
                  <a:ext uri="{FF2B5EF4-FFF2-40B4-BE49-F238E27FC236}">
                    <a16:creationId xmlns:a16="http://schemas.microsoft.com/office/drawing/2014/main" id="{F14AB6E8-FDCE-4CA4-B39D-A079A7CD5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19888" y="4773612"/>
                <a:ext cx="38100" cy="101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" name="Group 38">
                <a:extLst>
                  <a:ext uri="{FF2B5EF4-FFF2-40B4-BE49-F238E27FC236}">
                    <a16:creationId xmlns:a16="http://schemas.microsoft.com/office/drawing/2014/main" id="{207A7B9D-AA52-4769-812E-EB3F9AF508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56125" y="5329237"/>
                <a:ext cx="685800" cy="685800"/>
                <a:chOff x="1218" y="2010"/>
                <a:chExt cx="432" cy="432"/>
              </a:xfrm>
            </p:grpSpPr>
            <p:sp>
              <p:nvSpPr>
                <p:cNvPr id="55" name="Line 39">
                  <a:extLst>
                    <a:ext uri="{FF2B5EF4-FFF2-40B4-BE49-F238E27FC236}">
                      <a16:creationId xmlns:a16="http://schemas.microsoft.com/office/drawing/2014/main" id="{26F085AD-19DA-44B2-A911-8C65DE72AD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40" y="2064"/>
                  <a:ext cx="144" cy="144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Oval 40">
                  <a:extLst>
                    <a:ext uri="{FF2B5EF4-FFF2-40B4-BE49-F238E27FC236}">
                      <a16:creationId xmlns:a16="http://schemas.microsoft.com/office/drawing/2014/main" id="{19EF9866-D4E2-4DD2-9DBB-B7FB31ADCD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18" y="2010"/>
                  <a:ext cx="432" cy="432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</p:grpSp>
          <p:sp>
            <p:nvSpPr>
              <p:cNvPr id="38" name="AutoShape 41">
                <a:extLst>
                  <a:ext uri="{FF2B5EF4-FFF2-40B4-BE49-F238E27FC236}">
                    <a16:creationId xmlns:a16="http://schemas.microsoft.com/office/drawing/2014/main" id="{FD7D0E6C-3521-4246-AD45-478924818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7100" y="5526087"/>
                <a:ext cx="76200" cy="152400"/>
              </a:xfrm>
              <a:prstGeom prst="plus">
                <a:avLst>
                  <a:gd name="adj" fmla="val 25000"/>
                </a:avLst>
              </a:prstGeom>
              <a:gradFill rotWithShape="1">
                <a:gsLst>
                  <a:gs pos="0">
                    <a:srgbClr val="525252"/>
                  </a:gs>
                  <a:gs pos="50000">
                    <a:srgbClr val="B2B2B2"/>
                  </a:gs>
                  <a:gs pos="100000">
                    <a:srgbClr val="52525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39" name="AutoShape 42">
                <a:extLst>
                  <a:ext uri="{FF2B5EF4-FFF2-40B4-BE49-F238E27FC236}">
                    <a16:creationId xmlns:a16="http://schemas.microsoft.com/office/drawing/2014/main" id="{59B1389D-7DD9-48EF-BC5F-3F8F1BD87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875" y="5548312"/>
                <a:ext cx="76200" cy="152400"/>
              </a:xfrm>
              <a:prstGeom prst="plus">
                <a:avLst>
                  <a:gd name="adj" fmla="val 25000"/>
                </a:avLst>
              </a:prstGeom>
              <a:gradFill rotWithShape="1">
                <a:gsLst>
                  <a:gs pos="0">
                    <a:srgbClr val="525252"/>
                  </a:gs>
                  <a:gs pos="50000">
                    <a:srgbClr val="B2B2B2"/>
                  </a:gs>
                  <a:gs pos="100000">
                    <a:srgbClr val="52525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0" name="Oval 43">
                <a:extLst>
                  <a:ext uri="{FF2B5EF4-FFF2-40B4-BE49-F238E27FC236}">
                    <a16:creationId xmlns:a16="http://schemas.microsoft.com/office/drawing/2014/main" id="{BC4963DA-65AF-47DF-A4A0-5C70112E8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088" y="5624512"/>
                <a:ext cx="46037" cy="460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CED61790-35A1-4C5A-B826-36E1786C3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5750" y="5629275"/>
                <a:ext cx="838200" cy="338137"/>
              </a:xfrm>
              <a:custGeom>
                <a:avLst/>
                <a:gdLst>
                  <a:gd name="T0" fmla="*/ 0 w 528"/>
                  <a:gd name="T1" fmla="*/ 0 h 213"/>
                  <a:gd name="T2" fmla="*/ 60483747 w 528"/>
                  <a:gd name="T3" fmla="*/ 380542227 h 213"/>
                  <a:gd name="T4" fmla="*/ 362902431 w 528"/>
                  <a:gd name="T5" fmla="*/ 531751435 h 213"/>
                  <a:gd name="T6" fmla="*/ 589716488 w 528"/>
                  <a:gd name="T7" fmla="*/ 410784049 h 213"/>
                  <a:gd name="T8" fmla="*/ 1028223671 w 528"/>
                  <a:gd name="T9" fmla="*/ 304937673 h 213"/>
                  <a:gd name="T10" fmla="*/ 1330642282 w 528"/>
                  <a:gd name="T11" fmla="*/ 123486694 h 2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8"/>
                  <a:gd name="T19" fmla="*/ 0 h 213"/>
                  <a:gd name="T20" fmla="*/ 528 w 528"/>
                  <a:gd name="T21" fmla="*/ 213 h 2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8" h="213">
                    <a:moveTo>
                      <a:pt x="0" y="0"/>
                    </a:moveTo>
                    <a:cubicBezTo>
                      <a:pt x="4" y="25"/>
                      <a:pt x="0" y="116"/>
                      <a:pt x="24" y="151"/>
                    </a:cubicBezTo>
                    <a:cubicBezTo>
                      <a:pt x="48" y="186"/>
                      <a:pt x="109" y="209"/>
                      <a:pt x="144" y="211"/>
                    </a:cubicBezTo>
                    <a:cubicBezTo>
                      <a:pt x="179" y="213"/>
                      <a:pt x="190" y="178"/>
                      <a:pt x="234" y="163"/>
                    </a:cubicBezTo>
                    <a:cubicBezTo>
                      <a:pt x="278" y="148"/>
                      <a:pt x="359" y="140"/>
                      <a:pt x="408" y="121"/>
                    </a:cubicBezTo>
                    <a:cubicBezTo>
                      <a:pt x="457" y="102"/>
                      <a:pt x="503" y="64"/>
                      <a:pt x="528" y="49"/>
                    </a:cubicBezTo>
                  </a:path>
                </a:pathLst>
              </a:custGeom>
              <a:noFill/>
              <a:ln w="127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2" name="AutoShape 45">
                <a:extLst>
                  <a:ext uri="{FF2B5EF4-FFF2-40B4-BE49-F238E27FC236}">
                    <a16:creationId xmlns:a16="http://schemas.microsoft.com/office/drawing/2014/main" id="{195399CF-6566-4CAF-ADAD-9808DFBEA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7175" y="5545137"/>
                <a:ext cx="47420" cy="101190"/>
              </a:xfrm>
              <a:prstGeom prst="plus">
                <a:avLst>
                  <a:gd name="adj" fmla="val 25000"/>
                </a:avLst>
              </a:prstGeom>
              <a:gradFill rotWithShape="1">
                <a:gsLst>
                  <a:gs pos="0">
                    <a:srgbClr val="525252"/>
                  </a:gs>
                  <a:gs pos="50000">
                    <a:srgbClr val="B2B2B2"/>
                  </a:gs>
                  <a:gs pos="100000">
                    <a:srgbClr val="52525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3" name="AutoShape 46">
                <a:extLst>
                  <a:ext uri="{FF2B5EF4-FFF2-40B4-BE49-F238E27FC236}">
                    <a16:creationId xmlns:a16="http://schemas.microsoft.com/office/drawing/2014/main" id="{7FC209B7-4976-4C78-A838-9B8AB9C70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4513" y="5561012"/>
                <a:ext cx="76200" cy="152400"/>
              </a:xfrm>
              <a:prstGeom prst="plus">
                <a:avLst>
                  <a:gd name="adj" fmla="val 25000"/>
                </a:avLst>
              </a:prstGeom>
              <a:gradFill rotWithShape="1">
                <a:gsLst>
                  <a:gs pos="0">
                    <a:srgbClr val="525252"/>
                  </a:gs>
                  <a:gs pos="50000">
                    <a:srgbClr val="B2B2B2"/>
                  </a:gs>
                  <a:gs pos="100000">
                    <a:srgbClr val="52525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4" name="Oval 47">
                <a:extLst>
                  <a:ext uri="{FF2B5EF4-FFF2-40B4-BE49-F238E27FC236}">
                    <a16:creationId xmlns:a16="http://schemas.microsoft.com/office/drawing/2014/main" id="{3DAA4226-A3B7-4A12-BE63-22D563DF5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010864" flipV="1">
                <a:off x="6113463" y="4765675"/>
                <a:ext cx="1063625" cy="1074737"/>
              </a:xfrm>
              <a:prstGeom prst="ellipse">
                <a:avLst/>
              </a:prstGeom>
              <a:noFill/>
              <a:ln w="19050">
                <a:noFill/>
                <a:round/>
                <a:headEnd type="none" w="sm" len="sm"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6" name="Litebulb">
                <a:extLst>
                  <a:ext uri="{FF2B5EF4-FFF2-40B4-BE49-F238E27FC236}">
                    <a16:creationId xmlns:a16="http://schemas.microsoft.com/office/drawing/2014/main" id="{20B94AFD-E7C8-42C5-B1A9-0BE55C496F9B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147050" y="4602162"/>
                <a:ext cx="712788" cy="1023938"/>
              </a:xfrm>
              <a:custGeom>
                <a:avLst/>
                <a:gdLst>
                  <a:gd name="T0" fmla="*/ 388099858 w 21600"/>
                  <a:gd name="T1" fmla="*/ 0 h 21600"/>
                  <a:gd name="T2" fmla="*/ 776199716 w 21600"/>
                  <a:gd name="T3" fmla="*/ 828992420 h 21600"/>
                  <a:gd name="T4" fmla="*/ 0 w 21600"/>
                  <a:gd name="T5" fmla="*/ 828992420 h 21600"/>
                  <a:gd name="T6" fmla="*/ 388099858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56 w 21600"/>
                  <a:gd name="T13" fmla="*/ 2188 h 21600"/>
                  <a:gd name="T14" fmla="*/ 18277 w 21600"/>
                  <a:gd name="T15" fmla="*/ 92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0825" y="21723"/>
                    </a:moveTo>
                    <a:lnTo>
                      <a:pt x="11215" y="21723"/>
                    </a:lnTo>
                    <a:lnTo>
                      <a:pt x="11552" y="21688"/>
                    </a:lnTo>
                    <a:lnTo>
                      <a:pt x="11916" y="21617"/>
                    </a:lnTo>
                    <a:lnTo>
                      <a:pt x="12253" y="21547"/>
                    </a:lnTo>
                    <a:lnTo>
                      <a:pt x="12617" y="21441"/>
                    </a:lnTo>
                    <a:lnTo>
                      <a:pt x="12902" y="21317"/>
                    </a:lnTo>
                    <a:lnTo>
                      <a:pt x="13162" y="21176"/>
                    </a:lnTo>
                    <a:lnTo>
                      <a:pt x="13396" y="21000"/>
                    </a:lnTo>
                    <a:lnTo>
                      <a:pt x="13655" y="20841"/>
                    </a:lnTo>
                    <a:lnTo>
                      <a:pt x="13863" y="20629"/>
                    </a:lnTo>
                    <a:lnTo>
                      <a:pt x="14045" y="20435"/>
                    </a:lnTo>
                    <a:lnTo>
                      <a:pt x="14200" y="20223"/>
                    </a:lnTo>
                    <a:lnTo>
                      <a:pt x="14356" y="19994"/>
                    </a:lnTo>
                    <a:lnTo>
                      <a:pt x="14460" y="19747"/>
                    </a:lnTo>
                    <a:lnTo>
                      <a:pt x="14512" y="19482"/>
                    </a:lnTo>
                    <a:lnTo>
                      <a:pt x="14512" y="19235"/>
                    </a:lnTo>
                    <a:lnTo>
                      <a:pt x="14512" y="19147"/>
                    </a:lnTo>
                    <a:lnTo>
                      <a:pt x="14512" y="18900"/>
                    </a:lnTo>
                    <a:lnTo>
                      <a:pt x="14512" y="18529"/>
                    </a:lnTo>
                    <a:lnTo>
                      <a:pt x="14512" y="18052"/>
                    </a:lnTo>
                    <a:lnTo>
                      <a:pt x="14512" y="17505"/>
                    </a:lnTo>
                    <a:lnTo>
                      <a:pt x="14512" y="16976"/>
                    </a:lnTo>
                    <a:lnTo>
                      <a:pt x="14512" y="16464"/>
                    </a:lnTo>
                    <a:lnTo>
                      <a:pt x="14512" y="15952"/>
                    </a:lnTo>
                    <a:lnTo>
                      <a:pt x="14512" y="15758"/>
                    </a:lnTo>
                    <a:lnTo>
                      <a:pt x="14616" y="15547"/>
                    </a:lnTo>
                    <a:lnTo>
                      <a:pt x="14694" y="15352"/>
                    </a:lnTo>
                    <a:lnTo>
                      <a:pt x="14798" y="15141"/>
                    </a:lnTo>
                    <a:lnTo>
                      <a:pt x="15161" y="14735"/>
                    </a:lnTo>
                    <a:lnTo>
                      <a:pt x="15602" y="14329"/>
                    </a:lnTo>
                    <a:lnTo>
                      <a:pt x="16745" y="13552"/>
                    </a:lnTo>
                    <a:lnTo>
                      <a:pt x="18043" y="12670"/>
                    </a:lnTo>
                    <a:lnTo>
                      <a:pt x="18744" y="12194"/>
                    </a:lnTo>
                    <a:lnTo>
                      <a:pt x="19341" y="11647"/>
                    </a:lnTo>
                    <a:lnTo>
                      <a:pt x="19938" y="11099"/>
                    </a:lnTo>
                    <a:lnTo>
                      <a:pt x="20483" y="10464"/>
                    </a:lnTo>
                    <a:lnTo>
                      <a:pt x="20743" y="10164"/>
                    </a:lnTo>
                    <a:lnTo>
                      <a:pt x="20950" y="9794"/>
                    </a:lnTo>
                    <a:lnTo>
                      <a:pt x="21132" y="9441"/>
                    </a:lnTo>
                    <a:lnTo>
                      <a:pt x="21288" y="9035"/>
                    </a:lnTo>
                    <a:lnTo>
                      <a:pt x="21444" y="8664"/>
                    </a:lnTo>
                    <a:lnTo>
                      <a:pt x="21548" y="8223"/>
                    </a:lnTo>
                    <a:lnTo>
                      <a:pt x="21600" y="7782"/>
                    </a:lnTo>
                    <a:lnTo>
                      <a:pt x="21600" y="7341"/>
                    </a:lnTo>
                    <a:lnTo>
                      <a:pt x="21600" y="6935"/>
                    </a:lnTo>
                    <a:lnTo>
                      <a:pt x="21548" y="6564"/>
                    </a:lnTo>
                    <a:lnTo>
                      <a:pt x="21496" y="6229"/>
                    </a:lnTo>
                    <a:lnTo>
                      <a:pt x="21392" y="5858"/>
                    </a:lnTo>
                    <a:lnTo>
                      <a:pt x="21288" y="5523"/>
                    </a:lnTo>
                    <a:lnTo>
                      <a:pt x="21132" y="5135"/>
                    </a:lnTo>
                    <a:lnTo>
                      <a:pt x="20950" y="4800"/>
                    </a:lnTo>
                    <a:lnTo>
                      <a:pt x="20743" y="4464"/>
                    </a:lnTo>
                    <a:lnTo>
                      <a:pt x="20535" y="4164"/>
                    </a:lnTo>
                    <a:lnTo>
                      <a:pt x="20301" y="3847"/>
                    </a:lnTo>
                    <a:lnTo>
                      <a:pt x="20042" y="3547"/>
                    </a:lnTo>
                    <a:lnTo>
                      <a:pt x="19782" y="3247"/>
                    </a:lnTo>
                    <a:lnTo>
                      <a:pt x="19133" y="2664"/>
                    </a:lnTo>
                    <a:lnTo>
                      <a:pt x="18458" y="2152"/>
                    </a:lnTo>
                    <a:lnTo>
                      <a:pt x="17705" y="1694"/>
                    </a:lnTo>
                    <a:lnTo>
                      <a:pt x="16849" y="1252"/>
                    </a:lnTo>
                    <a:lnTo>
                      <a:pt x="16407" y="1076"/>
                    </a:lnTo>
                    <a:lnTo>
                      <a:pt x="15940" y="900"/>
                    </a:lnTo>
                    <a:lnTo>
                      <a:pt x="15499" y="741"/>
                    </a:lnTo>
                    <a:lnTo>
                      <a:pt x="15057" y="600"/>
                    </a:lnTo>
                    <a:lnTo>
                      <a:pt x="14564" y="458"/>
                    </a:lnTo>
                    <a:lnTo>
                      <a:pt x="14045" y="335"/>
                    </a:lnTo>
                    <a:lnTo>
                      <a:pt x="13500" y="229"/>
                    </a:lnTo>
                    <a:lnTo>
                      <a:pt x="13006" y="158"/>
                    </a:lnTo>
                    <a:lnTo>
                      <a:pt x="12461" y="88"/>
                    </a:lnTo>
                    <a:lnTo>
                      <a:pt x="11968" y="52"/>
                    </a:lnTo>
                    <a:lnTo>
                      <a:pt x="11423" y="17"/>
                    </a:lnTo>
                    <a:lnTo>
                      <a:pt x="10825" y="17"/>
                    </a:lnTo>
                    <a:lnTo>
                      <a:pt x="10254" y="17"/>
                    </a:lnTo>
                    <a:lnTo>
                      <a:pt x="9709" y="52"/>
                    </a:lnTo>
                    <a:lnTo>
                      <a:pt x="9216" y="88"/>
                    </a:lnTo>
                    <a:lnTo>
                      <a:pt x="8671" y="158"/>
                    </a:lnTo>
                    <a:lnTo>
                      <a:pt x="8177" y="229"/>
                    </a:lnTo>
                    <a:lnTo>
                      <a:pt x="7632" y="335"/>
                    </a:lnTo>
                    <a:lnTo>
                      <a:pt x="7113" y="458"/>
                    </a:lnTo>
                    <a:lnTo>
                      <a:pt x="6620" y="600"/>
                    </a:lnTo>
                    <a:lnTo>
                      <a:pt x="6178" y="741"/>
                    </a:lnTo>
                    <a:lnTo>
                      <a:pt x="5737" y="900"/>
                    </a:lnTo>
                    <a:lnTo>
                      <a:pt x="5270" y="1076"/>
                    </a:lnTo>
                    <a:lnTo>
                      <a:pt x="4828" y="1252"/>
                    </a:lnTo>
                    <a:lnTo>
                      <a:pt x="3972" y="1694"/>
                    </a:lnTo>
                    <a:lnTo>
                      <a:pt x="3219" y="2152"/>
                    </a:lnTo>
                    <a:lnTo>
                      <a:pt x="2544" y="2664"/>
                    </a:lnTo>
                    <a:lnTo>
                      <a:pt x="1895" y="3247"/>
                    </a:lnTo>
                    <a:lnTo>
                      <a:pt x="1635" y="3547"/>
                    </a:lnTo>
                    <a:lnTo>
                      <a:pt x="1375" y="3847"/>
                    </a:lnTo>
                    <a:lnTo>
                      <a:pt x="1142" y="4164"/>
                    </a:lnTo>
                    <a:lnTo>
                      <a:pt x="934" y="4464"/>
                    </a:lnTo>
                    <a:lnTo>
                      <a:pt x="726" y="4800"/>
                    </a:lnTo>
                    <a:lnTo>
                      <a:pt x="545" y="5135"/>
                    </a:lnTo>
                    <a:lnTo>
                      <a:pt x="389" y="5523"/>
                    </a:lnTo>
                    <a:lnTo>
                      <a:pt x="285" y="5858"/>
                    </a:lnTo>
                    <a:lnTo>
                      <a:pt x="181" y="6229"/>
                    </a:lnTo>
                    <a:lnTo>
                      <a:pt x="129" y="6564"/>
                    </a:lnTo>
                    <a:lnTo>
                      <a:pt x="77" y="6935"/>
                    </a:lnTo>
                    <a:lnTo>
                      <a:pt x="77" y="7341"/>
                    </a:lnTo>
                    <a:lnTo>
                      <a:pt x="77" y="7782"/>
                    </a:lnTo>
                    <a:lnTo>
                      <a:pt x="129" y="8223"/>
                    </a:lnTo>
                    <a:lnTo>
                      <a:pt x="233" y="8664"/>
                    </a:lnTo>
                    <a:lnTo>
                      <a:pt x="389" y="9035"/>
                    </a:lnTo>
                    <a:lnTo>
                      <a:pt x="545" y="9441"/>
                    </a:lnTo>
                    <a:lnTo>
                      <a:pt x="726" y="9794"/>
                    </a:lnTo>
                    <a:lnTo>
                      <a:pt x="934" y="10164"/>
                    </a:lnTo>
                    <a:lnTo>
                      <a:pt x="1194" y="10464"/>
                    </a:lnTo>
                    <a:lnTo>
                      <a:pt x="1739" y="11099"/>
                    </a:lnTo>
                    <a:lnTo>
                      <a:pt x="2336" y="11647"/>
                    </a:lnTo>
                    <a:lnTo>
                      <a:pt x="2933" y="12194"/>
                    </a:lnTo>
                    <a:lnTo>
                      <a:pt x="3634" y="12670"/>
                    </a:lnTo>
                    <a:lnTo>
                      <a:pt x="4932" y="13552"/>
                    </a:lnTo>
                    <a:lnTo>
                      <a:pt x="6075" y="14329"/>
                    </a:lnTo>
                    <a:lnTo>
                      <a:pt x="6516" y="14735"/>
                    </a:lnTo>
                    <a:lnTo>
                      <a:pt x="6879" y="15141"/>
                    </a:lnTo>
                    <a:lnTo>
                      <a:pt x="6983" y="15352"/>
                    </a:lnTo>
                    <a:lnTo>
                      <a:pt x="7061" y="15547"/>
                    </a:lnTo>
                    <a:lnTo>
                      <a:pt x="7165" y="15758"/>
                    </a:lnTo>
                    <a:lnTo>
                      <a:pt x="7165" y="15952"/>
                    </a:lnTo>
                    <a:lnTo>
                      <a:pt x="7165" y="16464"/>
                    </a:lnTo>
                    <a:lnTo>
                      <a:pt x="7165" y="16976"/>
                    </a:lnTo>
                    <a:lnTo>
                      <a:pt x="7165" y="17505"/>
                    </a:lnTo>
                    <a:lnTo>
                      <a:pt x="7165" y="18052"/>
                    </a:lnTo>
                    <a:lnTo>
                      <a:pt x="7165" y="18529"/>
                    </a:lnTo>
                    <a:lnTo>
                      <a:pt x="7165" y="18900"/>
                    </a:lnTo>
                    <a:lnTo>
                      <a:pt x="7165" y="19147"/>
                    </a:lnTo>
                    <a:lnTo>
                      <a:pt x="7165" y="19235"/>
                    </a:lnTo>
                    <a:lnTo>
                      <a:pt x="7165" y="19482"/>
                    </a:lnTo>
                    <a:lnTo>
                      <a:pt x="7217" y="19747"/>
                    </a:lnTo>
                    <a:lnTo>
                      <a:pt x="7321" y="19994"/>
                    </a:lnTo>
                    <a:lnTo>
                      <a:pt x="7476" y="20223"/>
                    </a:lnTo>
                    <a:lnTo>
                      <a:pt x="7632" y="20435"/>
                    </a:lnTo>
                    <a:lnTo>
                      <a:pt x="7814" y="20629"/>
                    </a:lnTo>
                    <a:lnTo>
                      <a:pt x="8022" y="20841"/>
                    </a:lnTo>
                    <a:lnTo>
                      <a:pt x="8281" y="21000"/>
                    </a:lnTo>
                    <a:lnTo>
                      <a:pt x="8515" y="21176"/>
                    </a:lnTo>
                    <a:lnTo>
                      <a:pt x="8775" y="21317"/>
                    </a:lnTo>
                    <a:lnTo>
                      <a:pt x="9060" y="21441"/>
                    </a:lnTo>
                    <a:lnTo>
                      <a:pt x="9424" y="21547"/>
                    </a:lnTo>
                    <a:lnTo>
                      <a:pt x="9761" y="21617"/>
                    </a:lnTo>
                    <a:lnTo>
                      <a:pt x="10125" y="21688"/>
                    </a:lnTo>
                    <a:lnTo>
                      <a:pt x="10462" y="21723"/>
                    </a:lnTo>
                    <a:lnTo>
                      <a:pt x="10825" y="21723"/>
                    </a:lnTo>
                    <a:close/>
                  </a:path>
                  <a:path w="21600" h="21600" extrusionOk="0">
                    <a:moveTo>
                      <a:pt x="9242" y="14417"/>
                    </a:moveTo>
                    <a:lnTo>
                      <a:pt x="8541" y="12035"/>
                    </a:lnTo>
                    <a:lnTo>
                      <a:pt x="7295" y="10129"/>
                    </a:lnTo>
                    <a:lnTo>
                      <a:pt x="6905" y="9652"/>
                    </a:lnTo>
                    <a:lnTo>
                      <a:pt x="8541" y="10182"/>
                    </a:lnTo>
                    <a:lnTo>
                      <a:pt x="9787" y="9547"/>
                    </a:lnTo>
                    <a:lnTo>
                      <a:pt x="11189" y="10129"/>
                    </a:lnTo>
                    <a:lnTo>
                      <a:pt x="12279" y="9547"/>
                    </a:lnTo>
                    <a:lnTo>
                      <a:pt x="13370" y="10076"/>
                    </a:lnTo>
                    <a:lnTo>
                      <a:pt x="14850" y="9652"/>
                    </a:lnTo>
                    <a:lnTo>
                      <a:pt x="12902" y="12247"/>
                    </a:lnTo>
                    <a:lnTo>
                      <a:pt x="12357" y="14417"/>
                    </a:lnTo>
                    <a:moveTo>
                      <a:pt x="7191" y="15952"/>
                    </a:moveTo>
                    <a:lnTo>
                      <a:pt x="14512" y="15952"/>
                    </a:lnTo>
                    <a:lnTo>
                      <a:pt x="14512" y="17064"/>
                    </a:lnTo>
                    <a:lnTo>
                      <a:pt x="7191" y="17047"/>
                    </a:lnTo>
                    <a:lnTo>
                      <a:pt x="7191" y="18123"/>
                    </a:lnTo>
                    <a:lnTo>
                      <a:pt x="14512" y="18158"/>
                    </a:lnTo>
                    <a:lnTo>
                      <a:pt x="14538" y="19182"/>
                    </a:lnTo>
                    <a:lnTo>
                      <a:pt x="7217" y="19182"/>
                    </a:lnTo>
                  </a:path>
                </a:pathLst>
              </a:custGeom>
              <a:solidFill>
                <a:schemeClr val="bg1"/>
              </a:solidFill>
              <a:ln w="317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grpSp>
            <p:nvGrpSpPr>
              <p:cNvPr id="47" name="Group 50">
                <a:extLst>
                  <a:ext uri="{FF2B5EF4-FFF2-40B4-BE49-F238E27FC236}">
                    <a16:creationId xmlns:a16="http://schemas.microsoft.com/office/drawing/2014/main" id="{B134C82F-8DA9-4B92-8F67-72512983E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47050" y="4602162"/>
                <a:ext cx="712788" cy="1104900"/>
                <a:chOff x="1402" y="2202"/>
                <a:chExt cx="449" cy="696"/>
              </a:xfrm>
            </p:grpSpPr>
            <p:sp>
              <p:nvSpPr>
                <p:cNvPr id="52" name="Litebulb">
                  <a:extLst>
                    <a:ext uri="{FF2B5EF4-FFF2-40B4-BE49-F238E27FC236}">
                      <a16:creationId xmlns:a16="http://schemas.microsoft.com/office/drawing/2014/main" id="{A652CEEF-8150-4092-AC67-54E498A21834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1402" y="2202"/>
                  <a:ext cx="449" cy="64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560 w 21600"/>
                    <a:gd name="T13" fmla="*/ 2177 h 21600"/>
                    <a:gd name="T14" fmla="*/ 18281 w 21600"/>
                    <a:gd name="T15" fmla="*/ 927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0825" y="21723"/>
                      </a:moveTo>
                      <a:lnTo>
                        <a:pt x="11215" y="21723"/>
                      </a:lnTo>
                      <a:lnTo>
                        <a:pt x="11552" y="21688"/>
                      </a:lnTo>
                      <a:lnTo>
                        <a:pt x="11916" y="21617"/>
                      </a:lnTo>
                      <a:lnTo>
                        <a:pt x="12253" y="21547"/>
                      </a:lnTo>
                      <a:lnTo>
                        <a:pt x="12617" y="21441"/>
                      </a:lnTo>
                      <a:lnTo>
                        <a:pt x="12902" y="21317"/>
                      </a:lnTo>
                      <a:lnTo>
                        <a:pt x="13162" y="21176"/>
                      </a:lnTo>
                      <a:lnTo>
                        <a:pt x="13396" y="21000"/>
                      </a:lnTo>
                      <a:lnTo>
                        <a:pt x="13655" y="20841"/>
                      </a:lnTo>
                      <a:lnTo>
                        <a:pt x="13863" y="20629"/>
                      </a:lnTo>
                      <a:lnTo>
                        <a:pt x="14045" y="20435"/>
                      </a:lnTo>
                      <a:lnTo>
                        <a:pt x="14200" y="20223"/>
                      </a:lnTo>
                      <a:lnTo>
                        <a:pt x="14356" y="19994"/>
                      </a:lnTo>
                      <a:lnTo>
                        <a:pt x="14460" y="19747"/>
                      </a:lnTo>
                      <a:lnTo>
                        <a:pt x="14512" y="19482"/>
                      </a:lnTo>
                      <a:lnTo>
                        <a:pt x="14512" y="19235"/>
                      </a:lnTo>
                      <a:lnTo>
                        <a:pt x="14512" y="19147"/>
                      </a:lnTo>
                      <a:lnTo>
                        <a:pt x="14512" y="18900"/>
                      </a:lnTo>
                      <a:lnTo>
                        <a:pt x="14512" y="18529"/>
                      </a:lnTo>
                      <a:lnTo>
                        <a:pt x="14512" y="18052"/>
                      </a:lnTo>
                      <a:lnTo>
                        <a:pt x="14512" y="17505"/>
                      </a:lnTo>
                      <a:lnTo>
                        <a:pt x="14512" y="16976"/>
                      </a:lnTo>
                      <a:lnTo>
                        <a:pt x="14512" y="16464"/>
                      </a:lnTo>
                      <a:lnTo>
                        <a:pt x="14512" y="15952"/>
                      </a:lnTo>
                      <a:lnTo>
                        <a:pt x="14512" y="15758"/>
                      </a:lnTo>
                      <a:lnTo>
                        <a:pt x="14616" y="15547"/>
                      </a:lnTo>
                      <a:lnTo>
                        <a:pt x="14694" y="15352"/>
                      </a:lnTo>
                      <a:lnTo>
                        <a:pt x="14798" y="15141"/>
                      </a:lnTo>
                      <a:lnTo>
                        <a:pt x="15161" y="14735"/>
                      </a:lnTo>
                      <a:lnTo>
                        <a:pt x="15602" y="14329"/>
                      </a:lnTo>
                      <a:lnTo>
                        <a:pt x="16745" y="13552"/>
                      </a:lnTo>
                      <a:lnTo>
                        <a:pt x="18043" y="12670"/>
                      </a:lnTo>
                      <a:lnTo>
                        <a:pt x="18744" y="12194"/>
                      </a:lnTo>
                      <a:lnTo>
                        <a:pt x="19341" y="11647"/>
                      </a:lnTo>
                      <a:lnTo>
                        <a:pt x="19938" y="11099"/>
                      </a:lnTo>
                      <a:lnTo>
                        <a:pt x="20483" y="10464"/>
                      </a:lnTo>
                      <a:lnTo>
                        <a:pt x="20743" y="10164"/>
                      </a:lnTo>
                      <a:lnTo>
                        <a:pt x="20950" y="9794"/>
                      </a:lnTo>
                      <a:lnTo>
                        <a:pt x="21132" y="9441"/>
                      </a:lnTo>
                      <a:lnTo>
                        <a:pt x="21288" y="9035"/>
                      </a:lnTo>
                      <a:lnTo>
                        <a:pt x="21444" y="8664"/>
                      </a:lnTo>
                      <a:lnTo>
                        <a:pt x="21548" y="8223"/>
                      </a:lnTo>
                      <a:lnTo>
                        <a:pt x="21600" y="7782"/>
                      </a:lnTo>
                      <a:lnTo>
                        <a:pt x="21600" y="7341"/>
                      </a:lnTo>
                      <a:lnTo>
                        <a:pt x="21600" y="6935"/>
                      </a:lnTo>
                      <a:lnTo>
                        <a:pt x="21548" y="6564"/>
                      </a:lnTo>
                      <a:lnTo>
                        <a:pt x="21496" y="6229"/>
                      </a:lnTo>
                      <a:lnTo>
                        <a:pt x="21392" y="5858"/>
                      </a:lnTo>
                      <a:lnTo>
                        <a:pt x="21288" y="5523"/>
                      </a:lnTo>
                      <a:lnTo>
                        <a:pt x="21132" y="5135"/>
                      </a:lnTo>
                      <a:lnTo>
                        <a:pt x="20950" y="4800"/>
                      </a:lnTo>
                      <a:lnTo>
                        <a:pt x="20743" y="4464"/>
                      </a:lnTo>
                      <a:lnTo>
                        <a:pt x="20535" y="4164"/>
                      </a:lnTo>
                      <a:lnTo>
                        <a:pt x="20301" y="3847"/>
                      </a:lnTo>
                      <a:lnTo>
                        <a:pt x="20042" y="3547"/>
                      </a:lnTo>
                      <a:lnTo>
                        <a:pt x="19782" y="3247"/>
                      </a:lnTo>
                      <a:lnTo>
                        <a:pt x="19133" y="2664"/>
                      </a:lnTo>
                      <a:lnTo>
                        <a:pt x="18458" y="2152"/>
                      </a:lnTo>
                      <a:lnTo>
                        <a:pt x="17705" y="1694"/>
                      </a:lnTo>
                      <a:lnTo>
                        <a:pt x="16849" y="1252"/>
                      </a:lnTo>
                      <a:lnTo>
                        <a:pt x="16407" y="1076"/>
                      </a:lnTo>
                      <a:lnTo>
                        <a:pt x="15940" y="900"/>
                      </a:lnTo>
                      <a:lnTo>
                        <a:pt x="15499" y="741"/>
                      </a:lnTo>
                      <a:lnTo>
                        <a:pt x="15057" y="600"/>
                      </a:lnTo>
                      <a:lnTo>
                        <a:pt x="14564" y="458"/>
                      </a:lnTo>
                      <a:lnTo>
                        <a:pt x="14045" y="335"/>
                      </a:lnTo>
                      <a:lnTo>
                        <a:pt x="13500" y="229"/>
                      </a:lnTo>
                      <a:lnTo>
                        <a:pt x="13006" y="158"/>
                      </a:lnTo>
                      <a:lnTo>
                        <a:pt x="12461" y="88"/>
                      </a:lnTo>
                      <a:lnTo>
                        <a:pt x="11968" y="52"/>
                      </a:lnTo>
                      <a:lnTo>
                        <a:pt x="11423" y="17"/>
                      </a:lnTo>
                      <a:lnTo>
                        <a:pt x="10825" y="17"/>
                      </a:lnTo>
                      <a:lnTo>
                        <a:pt x="10254" y="17"/>
                      </a:lnTo>
                      <a:lnTo>
                        <a:pt x="9709" y="52"/>
                      </a:lnTo>
                      <a:lnTo>
                        <a:pt x="9216" y="88"/>
                      </a:lnTo>
                      <a:lnTo>
                        <a:pt x="8671" y="158"/>
                      </a:lnTo>
                      <a:lnTo>
                        <a:pt x="8177" y="229"/>
                      </a:lnTo>
                      <a:lnTo>
                        <a:pt x="7632" y="335"/>
                      </a:lnTo>
                      <a:lnTo>
                        <a:pt x="7113" y="458"/>
                      </a:lnTo>
                      <a:lnTo>
                        <a:pt x="6620" y="600"/>
                      </a:lnTo>
                      <a:lnTo>
                        <a:pt x="6178" y="741"/>
                      </a:lnTo>
                      <a:lnTo>
                        <a:pt x="5737" y="900"/>
                      </a:lnTo>
                      <a:lnTo>
                        <a:pt x="5270" y="1076"/>
                      </a:lnTo>
                      <a:lnTo>
                        <a:pt x="4828" y="1252"/>
                      </a:lnTo>
                      <a:lnTo>
                        <a:pt x="3972" y="1694"/>
                      </a:lnTo>
                      <a:lnTo>
                        <a:pt x="3219" y="2152"/>
                      </a:lnTo>
                      <a:lnTo>
                        <a:pt x="2544" y="2664"/>
                      </a:lnTo>
                      <a:lnTo>
                        <a:pt x="1895" y="3247"/>
                      </a:lnTo>
                      <a:lnTo>
                        <a:pt x="1635" y="3547"/>
                      </a:lnTo>
                      <a:lnTo>
                        <a:pt x="1375" y="3847"/>
                      </a:lnTo>
                      <a:lnTo>
                        <a:pt x="1142" y="4164"/>
                      </a:lnTo>
                      <a:lnTo>
                        <a:pt x="934" y="4464"/>
                      </a:lnTo>
                      <a:lnTo>
                        <a:pt x="726" y="4800"/>
                      </a:lnTo>
                      <a:lnTo>
                        <a:pt x="545" y="5135"/>
                      </a:lnTo>
                      <a:lnTo>
                        <a:pt x="389" y="5523"/>
                      </a:lnTo>
                      <a:lnTo>
                        <a:pt x="285" y="5858"/>
                      </a:lnTo>
                      <a:lnTo>
                        <a:pt x="181" y="6229"/>
                      </a:lnTo>
                      <a:lnTo>
                        <a:pt x="129" y="6564"/>
                      </a:lnTo>
                      <a:lnTo>
                        <a:pt x="77" y="6935"/>
                      </a:lnTo>
                      <a:lnTo>
                        <a:pt x="77" y="7341"/>
                      </a:lnTo>
                      <a:lnTo>
                        <a:pt x="77" y="7782"/>
                      </a:lnTo>
                      <a:lnTo>
                        <a:pt x="129" y="8223"/>
                      </a:lnTo>
                      <a:lnTo>
                        <a:pt x="233" y="8664"/>
                      </a:lnTo>
                      <a:lnTo>
                        <a:pt x="389" y="9035"/>
                      </a:lnTo>
                      <a:lnTo>
                        <a:pt x="545" y="9441"/>
                      </a:lnTo>
                      <a:lnTo>
                        <a:pt x="726" y="9794"/>
                      </a:lnTo>
                      <a:lnTo>
                        <a:pt x="934" y="10164"/>
                      </a:lnTo>
                      <a:lnTo>
                        <a:pt x="1194" y="10464"/>
                      </a:lnTo>
                      <a:lnTo>
                        <a:pt x="1739" y="11099"/>
                      </a:lnTo>
                      <a:lnTo>
                        <a:pt x="2336" y="11647"/>
                      </a:lnTo>
                      <a:lnTo>
                        <a:pt x="2933" y="12194"/>
                      </a:lnTo>
                      <a:lnTo>
                        <a:pt x="3634" y="12670"/>
                      </a:lnTo>
                      <a:lnTo>
                        <a:pt x="4932" y="13552"/>
                      </a:lnTo>
                      <a:lnTo>
                        <a:pt x="6075" y="14329"/>
                      </a:lnTo>
                      <a:lnTo>
                        <a:pt x="6516" y="14735"/>
                      </a:lnTo>
                      <a:lnTo>
                        <a:pt x="6879" y="15141"/>
                      </a:lnTo>
                      <a:lnTo>
                        <a:pt x="6983" y="15352"/>
                      </a:lnTo>
                      <a:lnTo>
                        <a:pt x="7061" y="15547"/>
                      </a:lnTo>
                      <a:lnTo>
                        <a:pt x="7165" y="15758"/>
                      </a:lnTo>
                      <a:lnTo>
                        <a:pt x="7165" y="15952"/>
                      </a:lnTo>
                      <a:lnTo>
                        <a:pt x="7165" y="16464"/>
                      </a:lnTo>
                      <a:lnTo>
                        <a:pt x="7165" y="16976"/>
                      </a:lnTo>
                      <a:lnTo>
                        <a:pt x="7165" y="17505"/>
                      </a:lnTo>
                      <a:lnTo>
                        <a:pt x="7165" y="18052"/>
                      </a:lnTo>
                      <a:lnTo>
                        <a:pt x="7165" y="18529"/>
                      </a:lnTo>
                      <a:lnTo>
                        <a:pt x="7165" y="18900"/>
                      </a:lnTo>
                      <a:lnTo>
                        <a:pt x="7165" y="19147"/>
                      </a:lnTo>
                      <a:lnTo>
                        <a:pt x="7165" y="19235"/>
                      </a:lnTo>
                      <a:lnTo>
                        <a:pt x="7165" y="19482"/>
                      </a:lnTo>
                      <a:lnTo>
                        <a:pt x="7217" y="19747"/>
                      </a:lnTo>
                      <a:lnTo>
                        <a:pt x="7321" y="19994"/>
                      </a:lnTo>
                      <a:lnTo>
                        <a:pt x="7476" y="20223"/>
                      </a:lnTo>
                      <a:lnTo>
                        <a:pt x="7632" y="20435"/>
                      </a:lnTo>
                      <a:lnTo>
                        <a:pt x="7814" y="20629"/>
                      </a:lnTo>
                      <a:lnTo>
                        <a:pt x="8022" y="20841"/>
                      </a:lnTo>
                      <a:lnTo>
                        <a:pt x="8281" y="21000"/>
                      </a:lnTo>
                      <a:lnTo>
                        <a:pt x="8515" y="21176"/>
                      </a:lnTo>
                      <a:lnTo>
                        <a:pt x="8775" y="21317"/>
                      </a:lnTo>
                      <a:lnTo>
                        <a:pt x="9060" y="21441"/>
                      </a:lnTo>
                      <a:lnTo>
                        <a:pt x="9424" y="21547"/>
                      </a:lnTo>
                      <a:lnTo>
                        <a:pt x="9761" y="21617"/>
                      </a:lnTo>
                      <a:lnTo>
                        <a:pt x="10125" y="21688"/>
                      </a:lnTo>
                      <a:lnTo>
                        <a:pt x="10462" y="21723"/>
                      </a:lnTo>
                      <a:lnTo>
                        <a:pt x="10825" y="21723"/>
                      </a:lnTo>
                      <a:close/>
                    </a:path>
                    <a:path w="21600" h="21600" extrusionOk="0">
                      <a:moveTo>
                        <a:pt x="9242" y="14417"/>
                      </a:moveTo>
                      <a:lnTo>
                        <a:pt x="8541" y="12035"/>
                      </a:lnTo>
                      <a:lnTo>
                        <a:pt x="7295" y="10129"/>
                      </a:lnTo>
                      <a:lnTo>
                        <a:pt x="6905" y="9652"/>
                      </a:lnTo>
                      <a:lnTo>
                        <a:pt x="8541" y="10182"/>
                      </a:lnTo>
                      <a:lnTo>
                        <a:pt x="9787" y="9547"/>
                      </a:lnTo>
                      <a:lnTo>
                        <a:pt x="11189" y="10129"/>
                      </a:lnTo>
                      <a:lnTo>
                        <a:pt x="12279" y="9547"/>
                      </a:lnTo>
                      <a:lnTo>
                        <a:pt x="13370" y="10076"/>
                      </a:lnTo>
                      <a:lnTo>
                        <a:pt x="14850" y="9652"/>
                      </a:lnTo>
                      <a:lnTo>
                        <a:pt x="12902" y="12247"/>
                      </a:lnTo>
                      <a:lnTo>
                        <a:pt x="12357" y="14417"/>
                      </a:lnTo>
                      <a:moveTo>
                        <a:pt x="7191" y="15952"/>
                      </a:moveTo>
                      <a:lnTo>
                        <a:pt x="14512" y="15952"/>
                      </a:lnTo>
                      <a:lnTo>
                        <a:pt x="14512" y="17064"/>
                      </a:lnTo>
                      <a:lnTo>
                        <a:pt x="7191" y="17047"/>
                      </a:lnTo>
                      <a:lnTo>
                        <a:pt x="7191" y="18123"/>
                      </a:lnTo>
                      <a:lnTo>
                        <a:pt x="14512" y="18158"/>
                      </a:lnTo>
                      <a:lnTo>
                        <a:pt x="14538" y="19182"/>
                      </a:lnTo>
                      <a:lnTo>
                        <a:pt x="7217" y="19182"/>
                      </a:lnTo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19B9050F-3DB1-411F-9FE9-84318D3A9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3" y="2774"/>
                  <a:ext cx="350" cy="124"/>
                </a:xfrm>
                <a:prstGeom prst="ellipse">
                  <a:avLst/>
                </a:prstGeom>
                <a:solidFill>
                  <a:srgbClr val="0099FF"/>
                </a:solidFill>
                <a:ln w="9525">
                  <a:round/>
                  <a:headEnd/>
                  <a:tailEnd/>
                </a:ln>
                <a:scene3d>
                  <a:camera prst="legacyObliqueTopRight">
                    <a:rot lat="16199993" lon="0" rev="0"/>
                  </a:camera>
                  <a:lightRig rig="legacyFlat1" dir="t"/>
                </a:scene3d>
                <a:sp3d extrusionH="100000" prstMaterial="legacyMetal">
                  <a:bevelT w="13500" h="13500" prst="angle"/>
                  <a:bevelB w="13500" h="13500" prst="angle"/>
                  <a:extrusionClr>
                    <a:srgbClr val="0099FF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54" name="AutoShape 53">
                  <a:extLst>
                    <a:ext uri="{FF2B5EF4-FFF2-40B4-BE49-F238E27FC236}">
                      <a16:creationId xmlns:a16="http://schemas.microsoft.com/office/drawing/2014/main" id="{6749D3F6-5148-4332-944E-17A2366B5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1541" y="2686"/>
                  <a:ext cx="172" cy="162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>
                    <a:latin typeface="Arial"/>
                  </a:endParaRPr>
                </a:p>
              </p:txBody>
            </p:sp>
          </p:grpSp>
          <p:sp>
            <p:nvSpPr>
              <p:cNvPr id="48" name="Freeform 54">
                <a:extLst>
                  <a:ext uri="{FF2B5EF4-FFF2-40B4-BE49-F238E27FC236}">
                    <a16:creationId xmlns:a16="http://schemas.microsoft.com/office/drawing/2014/main" id="{AC2B9A0E-0991-4F87-AC5E-908DEAF57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950" y="5634037"/>
                <a:ext cx="8674100" cy="1143000"/>
              </a:xfrm>
              <a:custGeom>
                <a:avLst/>
                <a:gdLst>
                  <a:gd name="T0" fmla="*/ 2147483647 w 5464"/>
                  <a:gd name="T1" fmla="*/ 0 h 720"/>
                  <a:gd name="T2" fmla="*/ 1330642421 w 5464"/>
                  <a:gd name="T3" fmla="*/ 362902476 h 720"/>
                  <a:gd name="T4" fmla="*/ 1814512645 w 5464"/>
                  <a:gd name="T5" fmla="*/ 1572577364 h 720"/>
                  <a:gd name="T6" fmla="*/ 2147483647 w 5464"/>
                  <a:gd name="T7" fmla="*/ 1572577364 h 720"/>
                  <a:gd name="T8" fmla="*/ 2147483647 w 5464"/>
                  <a:gd name="T9" fmla="*/ 120967509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64"/>
                  <a:gd name="T16" fmla="*/ 0 h 720"/>
                  <a:gd name="T17" fmla="*/ 5464 w 5464"/>
                  <a:gd name="T18" fmla="*/ 720 h 7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64" h="720">
                    <a:moveTo>
                      <a:pt x="1008" y="0"/>
                    </a:moveTo>
                    <a:cubicBezTo>
                      <a:pt x="792" y="20"/>
                      <a:pt x="576" y="40"/>
                      <a:pt x="528" y="144"/>
                    </a:cubicBezTo>
                    <a:cubicBezTo>
                      <a:pt x="480" y="248"/>
                      <a:pt x="0" y="544"/>
                      <a:pt x="720" y="624"/>
                    </a:cubicBezTo>
                    <a:cubicBezTo>
                      <a:pt x="1440" y="704"/>
                      <a:pt x="4232" y="720"/>
                      <a:pt x="4848" y="624"/>
                    </a:cubicBezTo>
                    <a:cubicBezTo>
                      <a:pt x="5464" y="528"/>
                      <a:pt x="4488" y="144"/>
                      <a:pt x="4416" y="48"/>
                    </a:cubicBezTo>
                  </a:path>
                </a:pathLst>
              </a:custGeom>
              <a:noFill/>
              <a:ln w="127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49" name="Freeform 55">
                <a:extLst>
                  <a:ext uri="{FF2B5EF4-FFF2-40B4-BE49-F238E27FC236}">
                    <a16:creationId xmlns:a16="http://schemas.microsoft.com/office/drawing/2014/main" id="{B60D772C-20FC-45CF-AB95-7B22A7CA8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7850" y="5592762"/>
                <a:ext cx="1295400" cy="241300"/>
              </a:xfrm>
              <a:custGeom>
                <a:avLst/>
                <a:gdLst>
                  <a:gd name="T0" fmla="*/ 0 w 816"/>
                  <a:gd name="T1" fmla="*/ 0 h 152"/>
                  <a:gd name="T2" fmla="*/ 604837517 w 816"/>
                  <a:gd name="T3" fmla="*/ 241935002 h 152"/>
                  <a:gd name="T4" fmla="*/ 1693545287 w 816"/>
                  <a:gd name="T5" fmla="*/ 362902453 h 152"/>
                  <a:gd name="T6" fmla="*/ 2056447678 w 816"/>
                  <a:gd name="T7" fmla="*/ 120967501 h 1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152"/>
                  <a:gd name="T14" fmla="*/ 816 w 816"/>
                  <a:gd name="T15" fmla="*/ 152 h 1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152">
                    <a:moveTo>
                      <a:pt x="0" y="0"/>
                    </a:moveTo>
                    <a:cubicBezTo>
                      <a:pt x="64" y="36"/>
                      <a:pt x="128" y="72"/>
                      <a:pt x="240" y="96"/>
                    </a:cubicBezTo>
                    <a:cubicBezTo>
                      <a:pt x="352" y="120"/>
                      <a:pt x="576" y="152"/>
                      <a:pt x="672" y="144"/>
                    </a:cubicBezTo>
                    <a:cubicBezTo>
                      <a:pt x="768" y="136"/>
                      <a:pt x="792" y="92"/>
                      <a:pt x="816" y="48"/>
                    </a:cubicBezTo>
                  </a:path>
                </a:pathLst>
              </a:custGeom>
              <a:noFill/>
              <a:ln w="127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0" name="Text Box 56">
                <a:extLst>
                  <a:ext uri="{FF2B5EF4-FFF2-40B4-BE49-F238E27FC236}">
                    <a16:creationId xmlns:a16="http://schemas.microsoft.com/office/drawing/2014/main" id="{CFA2438F-825F-4579-BA74-3E2F64463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850" y="5211762"/>
                <a:ext cx="6858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/>
                  <a:t>Pin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F2D6ECC-234E-4828-933F-F44F9126C804}"/>
              </a:ext>
            </a:extLst>
          </p:cNvPr>
          <p:cNvGrpSpPr/>
          <p:nvPr/>
        </p:nvGrpSpPr>
        <p:grpSpPr>
          <a:xfrm>
            <a:off x="45942" y="-386365"/>
            <a:ext cx="7973382" cy="5802019"/>
            <a:chOff x="-162560" y="-825354"/>
            <a:chExt cx="7973382" cy="5802019"/>
          </a:xfrm>
        </p:grpSpPr>
        <p:pic>
          <p:nvPicPr>
            <p:cNvPr id="61" name="图片 6" descr="E:\素材\卡通\6c15d9f7fcf645b55bbd0c997ed8f306.png6c15d9f7fcf645b55bbd0c997ed8f306">
              <a:extLst>
                <a:ext uri="{FF2B5EF4-FFF2-40B4-BE49-F238E27FC236}">
                  <a16:creationId xmlns:a16="http://schemas.microsoft.com/office/drawing/2014/main" id="{AFE0FB41-1FCE-4BA0-A3F3-C56131B9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62560" y="-825354"/>
              <a:ext cx="7973382" cy="5802019"/>
            </a:xfrm>
            <a:prstGeom prst="rect">
              <a:avLst/>
            </a:prstGeom>
          </p:spPr>
        </p:pic>
        <p:sp>
          <p:nvSpPr>
            <p:cNvPr id="51" name="Text Box 62">
              <a:extLst>
                <a:ext uri="{FF2B5EF4-FFF2-40B4-BE49-F238E27FC236}">
                  <a16:creationId xmlns:a16="http://schemas.microsoft.com/office/drawing/2014/main" id="{D3E5E248-9B90-4EE7-96C9-E26051336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7880" y="1989596"/>
              <a:ext cx="7483065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 b="1">
                  <a:solidFill>
                    <a:srgbClr val="3333CC"/>
                  </a:solidFill>
                  <a:latin typeface="iCiel Cadena" panose="02000503000000020004" pitchFamily="50" charset="0"/>
                </a:rPr>
                <a:t>Vai trò của</a:t>
              </a:r>
            </a:p>
            <a:p>
              <a:pPr algn="ctr">
                <a:spcBef>
                  <a:spcPct val="50000"/>
                </a:spcBef>
              </a:pPr>
              <a:r>
                <a:rPr lang="en-US" sz="4800" b="1">
                  <a:solidFill>
                    <a:srgbClr val="3333CC"/>
                  </a:solidFill>
                  <a:latin typeface="iCiel Cadena" panose="02000503000000020004" pitchFamily="50" charset="0"/>
                </a:rPr>
                <a:t> công tắc điện</a:t>
              </a:r>
            </a:p>
          </p:txBody>
        </p:sp>
      </p:grpSp>
      <p:pic>
        <p:nvPicPr>
          <p:cNvPr id="63" name="图片 3">
            <a:extLst>
              <a:ext uri="{FF2B5EF4-FFF2-40B4-BE49-F238E27FC236}">
                <a16:creationId xmlns:a16="http://schemas.microsoft.com/office/drawing/2014/main" id="{86A1CB0F-211E-4B47-BAA6-1651BB78B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856" y="0"/>
            <a:ext cx="1158144" cy="16274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700F852-754C-4710-819C-DEE842193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66" y="750903"/>
            <a:ext cx="4934662" cy="395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6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8" descr="92ae4d8057413ac541816c85d7c4bf83">
            <a:extLst>
              <a:ext uri="{FF2B5EF4-FFF2-40B4-BE49-F238E27FC236}">
                <a16:creationId xmlns:a16="http://schemas.microsoft.com/office/drawing/2014/main" id="{8FAF5B81-C06E-4C35-A189-C194906A3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43587" y="0"/>
            <a:ext cx="5662295" cy="6852285"/>
          </a:xfrm>
          <a:prstGeom prst="rect">
            <a:avLst/>
          </a:prstGeom>
        </p:spPr>
      </p:pic>
      <p:pic>
        <p:nvPicPr>
          <p:cNvPr id="20" name="图片 10" descr="2659f7d1966f7424a7bb26eb2650b6f3">
            <a:extLst>
              <a:ext uri="{FF2B5EF4-FFF2-40B4-BE49-F238E27FC236}">
                <a16:creationId xmlns:a16="http://schemas.microsoft.com/office/drawing/2014/main" id="{AF4EC670-BB32-4BBF-81EC-4C006A5F6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2317896"/>
            <a:ext cx="12200890" cy="457581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4E35CF-EFDD-432A-B332-9D2B11721321}"/>
              </a:ext>
            </a:extLst>
          </p:cNvPr>
          <p:cNvSpPr/>
          <p:nvPr/>
        </p:nvSpPr>
        <p:spPr>
          <a:xfrm>
            <a:off x="371669" y="254996"/>
            <a:ext cx="11448661" cy="6242179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A3FE9-DAD2-4095-92D5-87C97D57F04F}"/>
              </a:ext>
            </a:extLst>
          </p:cNvPr>
          <p:cNvSpPr txBox="1"/>
          <p:nvPr/>
        </p:nvSpPr>
        <p:spPr>
          <a:xfrm>
            <a:off x="4088483" y="582646"/>
            <a:ext cx="5169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>
                <a:ln w="38100">
                  <a:solidFill>
                    <a:srgbClr val="FEC200"/>
                  </a:solidFill>
                </a:ln>
                <a:solidFill>
                  <a:srgbClr val="00B050"/>
                </a:solidFill>
                <a:latin typeface="iCiel Cadena" panose="02000503000000020004" pitchFamily="50" charset="0"/>
                <a:ea typeface="字魂64号-萌趣软糖体" panose="00000500000000000000" pitchFamily="2" charset="-122"/>
              </a:rPr>
              <a:t>MỤC TIÊU</a:t>
            </a:r>
            <a:endParaRPr lang="en-US" sz="6600" dirty="0">
              <a:ln w="38100">
                <a:solidFill>
                  <a:srgbClr val="FEC200"/>
                </a:solidFill>
              </a:ln>
              <a:solidFill>
                <a:srgbClr val="00B050"/>
              </a:solidFill>
              <a:latin typeface="iCiel Cadena" panose="02000503000000020004" pitchFamily="50" charset="0"/>
              <a:ea typeface="字魂64号-萌趣软糖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23BDE0-597A-493A-98F2-040B16343EB7}"/>
              </a:ext>
            </a:extLst>
          </p:cNvPr>
          <p:cNvGrpSpPr/>
          <p:nvPr/>
        </p:nvGrpSpPr>
        <p:grpSpPr>
          <a:xfrm>
            <a:off x="1079242" y="2078937"/>
            <a:ext cx="10089500" cy="1297149"/>
            <a:chOff x="1097904" y="1632278"/>
            <a:chExt cx="10089500" cy="1297149"/>
          </a:xfrm>
        </p:grpSpPr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85004A42-CCF7-4420-BF2B-2CBB013769DD}"/>
                </a:ext>
              </a:extLst>
            </p:cNvPr>
            <p:cNvSpPr/>
            <p:nvPr/>
          </p:nvSpPr>
          <p:spPr>
            <a:xfrm>
              <a:off x="1698172" y="1632278"/>
              <a:ext cx="9489232" cy="1297149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iCiel Cadena" panose="02000503000000020004" pitchFamily="50" charset="0"/>
                  <a:cs typeface="Arial" panose="020B0604020202020204" pitchFamily="34" charset="0"/>
                </a:rPr>
                <a:t>Làm được thí nghiệm đơn giản trên mạch điện có nguồn điện là pin.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572B15-11EE-43EE-B71E-5F89C385A552}"/>
                </a:ext>
              </a:extLst>
            </p:cNvPr>
            <p:cNvSpPr/>
            <p:nvPr/>
          </p:nvSpPr>
          <p:spPr>
            <a:xfrm>
              <a:off x="1097904" y="1959428"/>
              <a:ext cx="830423" cy="7744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ysClr val="windowText" lastClr="000000"/>
                  </a:solidFill>
                  <a:latin typeface="iCiel Cadena" panose="02000503000000020004" pitchFamily="50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2FC44D-72ED-4C28-9F83-FDD5AF56BCB5}"/>
              </a:ext>
            </a:extLst>
          </p:cNvPr>
          <p:cNvGrpSpPr/>
          <p:nvPr/>
        </p:nvGrpSpPr>
        <p:grpSpPr>
          <a:xfrm>
            <a:off x="1104122" y="3835472"/>
            <a:ext cx="9983753" cy="1297149"/>
            <a:chOff x="1203651" y="1632278"/>
            <a:chExt cx="9983753" cy="1297149"/>
          </a:xfrm>
        </p:grpSpPr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A3891C3A-C87C-4D65-B496-2F0A6E52FB3A}"/>
                </a:ext>
              </a:extLst>
            </p:cNvPr>
            <p:cNvSpPr/>
            <p:nvPr/>
          </p:nvSpPr>
          <p:spPr>
            <a:xfrm>
              <a:off x="1698172" y="1632278"/>
              <a:ext cx="9489232" cy="1297149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iCiel Cadena" panose="02000503000000020004" pitchFamily="50" charset="0"/>
                  <a:cs typeface="Arial" panose="020B0604020202020204" pitchFamily="34" charset="0"/>
                </a:rPr>
                <a:t>Tìm hiểu vật dẫn điện và vật cách điện.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3F3ABC-7D9C-4F1E-8891-7F6DC258C6B1}"/>
                </a:ext>
              </a:extLst>
            </p:cNvPr>
            <p:cNvSpPr/>
            <p:nvPr/>
          </p:nvSpPr>
          <p:spPr>
            <a:xfrm>
              <a:off x="1203651" y="1959816"/>
              <a:ext cx="830422" cy="77444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ysClr val="windowText" lastClr="000000"/>
                  </a:solidFill>
                  <a:latin typeface="iCiel Cadena" panose="02000503000000020004" pitchFamily="50" charset="0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417A52C-4EDC-4260-8B47-7D5EE239F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5040710"/>
            <a:ext cx="3489946" cy="1811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2A916B-1289-4B23-A8B9-CE1FD0481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60" y="4806774"/>
            <a:ext cx="1951069" cy="17744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27F3E-C24F-4517-8E6D-5012485EA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62" y="143022"/>
            <a:ext cx="2579778" cy="20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60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1">
            <a:extLst>
              <a:ext uri="{FF2B5EF4-FFF2-40B4-BE49-F238E27FC236}">
                <a16:creationId xmlns:a16="http://schemas.microsoft.com/office/drawing/2014/main" id="{8EFB2C13-76C0-441E-8591-8270D669A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666" y="0"/>
            <a:ext cx="12522666" cy="704608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C1A73F-3F27-4BAF-834B-6936D8C8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84" y="1723586"/>
            <a:ext cx="5360816" cy="2952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9348F03-875A-41AD-A626-AB25EF60915F}"/>
              </a:ext>
            </a:extLst>
          </p:cNvPr>
          <p:cNvSpPr txBox="1"/>
          <p:nvPr/>
        </p:nvSpPr>
        <p:spPr>
          <a:xfrm>
            <a:off x="2122470" y="809003"/>
            <a:ext cx="827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iCiel Cadena" panose="02000503000000020004" pitchFamily="50" charset="0"/>
              </a:rPr>
              <a:t>MỘT SỐ CÔNG TẮC ĐIỆN HIỆN NAY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CCD9990-FA4D-42D6-815E-102C593E5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58" y="1723585"/>
            <a:ext cx="4578733" cy="295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24FA49B-752A-4EDB-BC5C-C40FDFBB3D2B}"/>
              </a:ext>
            </a:extLst>
          </p:cNvPr>
          <p:cNvSpPr txBox="1"/>
          <p:nvPr/>
        </p:nvSpPr>
        <p:spPr>
          <a:xfrm>
            <a:off x="2675694" y="4768679"/>
            <a:ext cx="7591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#9Slide07 SVNUT Triumph Press" panose="00000500000000000000" pitchFamily="2" charset="0"/>
              </a:rPr>
              <a:t>Một số gia đình đi dây điện được lắp trong tường. 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BFB9A6A-2BAD-4043-8045-FD390DE7F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6" y="4509070"/>
            <a:ext cx="2236752" cy="2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1">
            <a:extLst>
              <a:ext uri="{FF2B5EF4-FFF2-40B4-BE49-F238E27FC236}">
                <a16:creationId xmlns:a16="http://schemas.microsoft.com/office/drawing/2014/main" id="{6D70CEE8-E6E3-4E39-94A9-81BE2423A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3" y="10545"/>
            <a:ext cx="12169647" cy="684745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0597F7E-45BB-4C1A-9275-C4271A289D1B}"/>
              </a:ext>
            </a:extLst>
          </p:cNvPr>
          <p:cNvSpPr txBox="1"/>
          <p:nvPr/>
        </p:nvSpPr>
        <p:spPr>
          <a:xfrm>
            <a:off x="2003560" y="1097893"/>
            <a:ext cx="827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iCiel Cadena" panose="02000503000000020004" pitchFamily="50" charset="0"/>
              </a:rPr>
              <a:t>MỘT SỐ CÔNG TẮC ĐIỆN KHÁC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9735A8-94F4-4B55-B31C-90CF277C4C39}"/>
              </a:ext>
            </a:extLst>
          </p:cNvPr>
          <p:cNvGrpSpPr/>
          <p:nvPr/>
        </p:nvGrpSpPr>
        <p:grpSpPr>
          <a:xfrm>
            <a:off x="4759740" y="2726409"/>
            <a:ext cx="6882953" cy="2752725"/>
            <a:chOff x="5400674" y="1674742"/>
            <a:chExt cx="6882953" cy="27527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BF88D3-571B-4D64-AFEF-CF8E5D38CB4D}"/>
                </a:ext>
              </a:extLst>
            </p:cNvPr>
            <p:cNvGrpSpPr/>
            <p:nvPr/>
          </p:nvGrpSpPr>
          <p:grpSpPr>
            <a:xfrm>
              <a:off x="5400674" y="1676400"/>
              <a:ext cx="6882953" cy="2511022"/>
              <a:chOff x="1758950" y="3767137"/>
              <a:chExt cx="8674100" cy="3009900"/>
            </a:xfrm>
          </p:grpSpPr>
          <p:sp>
            <p:nvSpPr>
              <p:cNvPr id="5" name="Oval 48">
                <a:extLst>
                  <a:ext uri="{FF2B5EF4-FFF2-40B4-BE49-F238E27FC236}">
                    <a16:creationId xmlns:a16="http://schemas.microsoft.com/office/drawing/2014/main" id="{93AF22A1-59AD-4082-9C81-FB94B3E4A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9950" y="3767137"/>
                <a:ext cx="2590800" cy="2438400"/>
              </a:xfrm>
              <a:prstGeom prst="ellipse">
                <a:avLst/>
              </a:prstGeom>
              <a:gradFill rotWithShape="1">
                <a:gsLst>
                  <a:gs pos="0">
                    <a:srgbClr val="E3E300"/>
                  </a:gs>
                  <a:gs pos="100000">
                    <a:srgbClr val="FFFF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9F09F9D-4AFA-4FC2-9043-00352CF63973}"/>
                  </a:ext>
                </a:extLst>
              </p:cNvPr>
              <p:cNvGrpSpPr/>
              <p:nvPr/>
            </p:nvGrpSpPr>
            <p:grpSpPr>
              <a:xfrm>
                <a:off x="1758950" y="4602162"/>
                <a:ext cx="8674100" cy="2174875"/>
                <a:chOff x="1758950" y="4602162"/>
                <a:chExt cx="8674100" cy="2174875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E719CC7F-4875-4C9C-819C-BBAD9886A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3450" y="5897562"/>
                  <a:ext cx="7239000" cy="9525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miter lim="800000"/>
                  <a:headEnd/>
                  <a:tailEnd/>
                </a:ln>
                <a:scene3d>
                  <a:camera prst="legacyPerspectiveTopRight">
                    <a:rot lat="1200000" lon="0" rev="0"/>
                  </a:camera>
                  <a:lightRig rig="legacyFlat4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75BCD63-C5E7-4047-A3B0-3D353F879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6763" y="5726112"/>
                  <a:ext cx="1371600" cy="76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miter lim="800000"/>
                  <a:headEnd/>
                  <a:tailEnd/>
                </a:ln>
                <a:scene3d>
                  <a:camera prst="legacyPerspectiveTopRight">
                    <a:rot lat="600000" lon="0" rev="0"/>
                  </a:camera>
                  <a:lightRig rig="legacyFlat3" dir="r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9" name="AutoShape 4">
                  <a:extLst>
                    <a:ext uri="{FF2B5EF4-FFF2-40B4-BE49-F238E27FC236}">
                      <a16:creationId xmlns:a16="http://schemas.microsoft.com/office/drawing/2014/main" id="{49147E7E-DF64-440D-AA41-D8B43DA278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3750" y="5554662"/>
                  <a:ext cx="76200" cy="152400"/>
                </a:xfrm>
                <a:prstGeom prst="plus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rgbClr val="525252"/>
                    </a:gs>
                    <a:gs pos="50000">
                      <a:srgbClr val="B2B2B2"/>
                    </a:gs>
                    <a:gs pos="100000">
                      <a:srgbClr val="52525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7EBE394-89FF-4B42-B15A-827929DC4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5950" y="5743575"/>
                  <a:ext cx="762000" cy="9525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miter lim="800000"/>
                  <a:headEnd/>
                  <a:tailEnd/>
                </a:ln>
                <a:scene3d>
                  <a:camera prst="legacyPerspectiveTopRight">
                    <a:rot lat="0" lon="300000" rev="0"/>
                  </a:camera>
                  <a:lightRig rig="legacyFlat3" dir="r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11" name="Line 6">
                  <a:extLst>
                    <a:ext uri="{FF2B5EF4-FFF2-40B4-BE49-F238E27FC236}">
                      <a16:creationId xmlns:a16="http://schemas.microsoft.com/office/drawing/2014/main" id="{84D7476B-1617-432A-B26F-29804A5F4B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89300" y="5667375"/>
                  <a:ext cx="0" cy="7620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scene3d>
                  <a:camera prst="legacyPerspectiveTopRight">
                    <a:rot lat="0" lon="899997" rev="0"/>
                  </a:camera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AutoShape 7">
                  <a:extLst>
                    <a:ext uri="{FF2B5EF4-FFF2-40B4-BE49-F238E27FC236}">
                      <a16:creationId xmlns:a16="http://schemas.microsoft.com/office/drawing/2014/main" id="{B66EA2B2-D7F9-43A3-9715-94697C43F4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741738" y="5376862"/>
                  <a:ext cx="114300" cy="428625"/>
                </a:xfrm>
                <a:prstGeom prst="can">
                  <a:avLst>
                    <a:gd name="adj" fmla="val 93750"/>
                  </a:avLst>
                </a:prstGeom>
                <a:solidFill>
                  <a:srgbClr val="E80E2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3" name="AutoShape 8">
                  <a:extLst>
                    <a:ext uri="{FF2B5EF4-FFF2-40B4-BE49-F238E27FC236}">
                      <a16:creationId xmlns:a16="http://schemas.microsoft.com/office/drawing/2014/main" id="{20713804-8530-4851-99F1-BE3F7A943C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627438" y="5414962"/>
                  <a:ext cx="114300" cy="428625"/>
                </a:xfrm>
                <a:prstGeom prst="can">
                  <a:avLst>
                    <a:gd name="adj" fmla="val 93750"/>
                  </a:avLst>
                </a:prstGeom>
                <a:solidFill>
                  <a:srgbClr val="E80E2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4" name="AutoShape 9">
                  <a:extLst>
                    <a:ext uri="{FF2B5EF4-FFF2-40B4-BE49-F238E27FC236}">
                      <a16:creationId xmlns:a16="http://schemas.microsoft.com/office/drawing/2014/main" id="{8935E5FA-5ED5-4635-904E-EE7FE02C9E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32188" y="5462587"/>
                  <a:ext cx="114300" cy="428625"/>
                </a:xfrm>
                <a:prstGeom prst="can">
                  <a:avLst>
                    <a:gd name="adj" fmla="val 93750"/>
                  </a:avLst>
                </a:prstGeom>
                <a:solidFill>
                  <a:srgbClr val="E80E2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75CD94F1-9655-432D-B510-07B0460A6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2700" y="5600700"/>
                  <a:ext cx="55563" cy="5556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92E9EFF-10B0-404D-8CC0-8DD28BF9E7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000" y="5562600"/>
                  <a:ext cx="55563" cy="5556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EC8E9961-6024-4C52-9132-F45D957D10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7450" y="5648325"/>
                  <a:ext cx="55563" cy="5556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18" name="Line 13">
                  <a:extLst>
                    <a:ext uri="{FF2B5EF4-FFF2-40B4-BE49-F238E27FC236}">
                      <a16:creationId xmlns:a16="http://schemas.microsoft.com/office/drawing/2014/main" id="{746B7E0B-FF0F-4002-B58B-C73EAC46CF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65550" y="5676900"/>
                  <a:ext cx="0" cy="7620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scene3d>
                  <a:camera prst="legacyPerspectiveTopRight">
                    <a:rot lat="0" lon="600000" rev="0"/>
                  </a:camera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EE5C666-D1FE-460B-A983-CDC54BA54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5100" y="5676900"/>
                  <a:ext cx="46038" cy="19050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DAD63A8-7BC1-4B0A-BA03-824C98664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7600" y="5657850"/>
                  <a:ext cx="46038" cy="46037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1" name="Text Box 16">
                  <a:extLst>
                    <a:ext uri="{FF2B5EF4-FFF2-40B4-BE49-F238E27FC236}">
                      <a16:creationId xmlns:a16="http://schemas.microsoft.com/office/drawing/2014/main" id="{451239A0-2FD9-4C57-BDAE-10DD1D0E58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08550" y="5202237"/>
                  <a:ext cx="949325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/>
                    <a:t>Công tắc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6DD2AE5-4A3A-4885-B1F3-DE61B90443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5650" y="5734050"/>
                  <a:ext cx="800100" cy="12382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miter lim="800000"/>
                  <a:headEnd/>
                  <a:tailEnd/>
                </a:ln>
                <a:scene3d>
                  <a:camera prst="legacyPerspectiveTopRight">
                    <a:rot lat="0" lon="300000" rev="0"/>
                  </a:camera>
                  <a:lightRig rig="legacyFlat3" dir="r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chemeClr val="accent1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 sz="1600"/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3BFC790-568E-4C14-94CA-4FA86BED0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625" y="5649912"/>
                  <a:ext cx="781050" cy="271463"/>
                </a:xfrm>
                <a:custGeom>
                  <a:avLst/>
                  <a:gdLst>
                    <a:gd name="T0" fmla="*/ 0 w 492"/>
                    <a:gd name="T1" fmla="*/ 27722566 h 171"/>
                    <a:gd name="T2" fmla="*/ 151209387 w 492"/>
                    <a:gd name="T3" fmla="*/ 347782178 h 171"/>
                    <a:gd name="T4" fmla="*/ 468749145 w 492"/>
                    <a:gd name="T5" fmla="*/ 272177378 h 171"/>
                    <a:gd name="T6" fmla="*/ 740925952 w 492"/>
                    <a:gd name="T7" fmla="*/ 420867711 h 171"/>
                    <a:gd name="T8" fmla="*/ 1028223892 w 492"/>
                    <a:gd name="T9" fmla="*/ 332661218 h 171"/>
                    <a:gd name="T10" fmla="*/ 1239916964 w 492"/>
                    <a:gd name="T11" fmla="*/ 0 h 17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92"/>
                    <a:gd name="T19" fmla="*/ 0 h 171"/>
                    <a:gd name="T20" fmla="*/ 492 w 492"/>
                    <a:gd name="T21" fmla="*/ 171 h 17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92" h="171">
                      <a:moveTo>
                        <a:pt x="0" y="11"/>
                      </a:moveTo>
                      <a:cubicBezTo>
                        <a:pt x="10" y="32"/>
                        <a:pt x="29" y="122"/>
                        <a:pt x="60" y="138"/>
                      </a:cubicBezTo>
                      <a:cubicBezTo>
                        <a:pt x="91" y="154"/>
                        <a:pt x="147" y="103"/>
                        <a:pt x="186" y="108"/>
                      </a:cubicBezTo>
                      <a:cubicBezTo>
                        <a:pt x="225" y="113"/>
                        <a:pt x="257" y="163"/>
                        <a:pt x="294" y="167"/>
                      </a:cubicBezTo>
                      <a:cubicBezTo>
                        <a:pt x="331" y="171"/>
                        <a:pt x="375" y="160"/>
                        <a:pt x="408" y="132"/>
                      </a:cubicBezTo>
                      <a:cubicBezTo>
                        <a:pt x="441" y="104"/>
                        <a:pt x="474" y="28"/>
                        <a:pt x="492" y="0"/>
                      </a:cubicBezTo>
                    </a:path>
                  </a:pathLst>
                </a:cu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A9BA33A-D2AE-45E5-AA0F-F37415372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65675" y="5630862"/>
                  <a:ext cx="46038" cy="4603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017726-32B3-4308-BB32-5CA2A92CF1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14938" y="5640387"/>
                  <a:ext cx="46037" cy="4603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D117428-3232-4F2E-A513-DD3D5EED9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32513" y="4643437"/>
                  <a:ext cx="914400" cy="990600"/>
                </a:xfrm>
                <a:prstGeom prst="rect">
                  <a:avLst/>
                </a:prstGeom>
                <a:solidFill>
                  <a:srgbClr val="660066"/>
                </a:solidFill>
                <a:ln w="28575">
                  <a:solidFill>
                    <a:srgbClr val="DDDDDD"/>
                  </a:solidFill>
                  <a:miter lim="800000"/>
                  <a:headEnd/>
                  <a:tailEnd/>
                </a:ln>
                <a:effectLst>
                  <a:prstShdw prst="shdw13" dist="35921" dir="18900000">
                    <a:schemeClr val="bg2">
                      <a:alpha val="50000"/>
                    </a:schemeClr>
                  </a:prstShdw>
                </a:effectLst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7" name="Arc 22">
                  <a:extLst>
                    <a:ext uri="{FF2B5EF4-FFF2-40B4-BE49-F238E27FC236}">
                      <a16:creationId xmlns:a16="http://schemas.microsoft.com/office/drawing/2014/main" id="{C2C453FE-04C1-4C3F-A02F-6DE6938D13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900000">
                  <a:off x="6340475" y="4643437"/>
                  <a:ext cx="533400" cy="533400"/>
                </a:xfrm>
                <a:custGeom>
                  <a:avLst/>
                  <a:gdLst>
                    <a:gd name="T0" fmla="*/ 0 w 21600"/>
                    <a:gd name="T1" fmla="*/ 0 h 21600"/>
                    <a:gd name="T2" fmla="*/ 325275598 w 21600"/>
                    <a:gd name="T3" fmla="*/ 325275598 h 21600"/>
                    <a:gd name="T4" fmla="*/ 0 w 21600"/>
                    <a:gd name="T5" fmla="*/ 325275598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89246B4-7077-42F5-A092-4023FDBB53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5850" y="5211762"/>
                  <a:ext cx="914400" cy="423863"/>
                </a:xfrm>
                <a:prstGeom prst="rect">
                  <a:avLst/>
                </a:prstGeom>
                <a:solidFill>
                  <a:srgbClr val="CC6600"/>
                </a:solidFill>
                <a:ln w="28575">
                  <a:solidFill>
                    <a:srgbClr val="DDDDDD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CCD9791-9ABD-4A3F-824C-A46657CC6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6813" y="5481637"/>
                  <a:ext cx="95250" cy="95250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D2D3773-7715-486E-97F5-4D4CE9474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37363" y="5481637"/>
                  <a:ext cx="95250" cy="95250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31" name="AutoShape 26">
                  <a:extLst>
                    <a:ext uri="{FF2B5EF4-FFF2-40B4-BE49-F238E27FC236}">
                      <a16:creationId xmlns:a16="http://schemas.microsoft.com/office/drawing/2014/main" id="{6B81D3F7-109C-45B3-9AE7-BE2C6E027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0613" y="5561012"/>
                  <a:ext cx="76200" cy="152400"/>
                </a:xfrm>
                <a:prstGeom prst="plus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rgbClr val="525252"/>
                    </a:gs>
                    <a:gs pos="50000">
                      <a:srgbClr val="B2B2B2"/>
                    </a:gs>
                    <a:gs pos="100000">
                      <a:srgbClr val="52525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32" name="Text Box 27">
                  <a:extLst>
                    <a:ext uri="{FF2B5EF4-FFF2-40B4-BE49-F238E27FC236}">
                      <a16:creationId xmlns:a16="http://schemas.microsoft.com/office/drawing/2014/main" id="{90A70C2C-D0A1-4DE8-A301-E44DC14089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56363" y="4922837"/>
                  <a:ext cx="295275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/>
                    <a:t>A</a:t>
                  </a:r>
                </a:p>
              </p:txBody>
            </p:sp>
            <p:sp>
              <p:nvSpPr>
                <p:cNvPr id="33" name="Line 28">
                  <a:extLst>
                    <a:ext uri="{FF2B5EF4-FFF2-40B4-BE49-F238E27FC236}">
                      <a16:creationId xmlns:a16="http://schemas.microsoft.com/office/drawing/2014/main" id="{C1CCF2C8-1652-4305-ADAE-4959A635D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08763" y="4764087"/>
                  <a:ext cx="0" cy="857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29">
                  <a:extLst>
                    <a:ext uri="{FF2B5EF4-FFF2-40B4-BE49-F238E27FC236}">
                      <a16:creationId xmlns:a16="http://schemas.microsoft.com/office/drawing/2014/main" id="{7FA507A5-6F0F-4C6F-BD33-62B3B3A4D0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57938" y="4818062"/>
                  <a:ext cx="57150" cy="76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30">
                  <a:extLst>
                    <a:ext uri="{FF2B5EF4-FFF2-40B4-BE49-F238E27FC236}">
                      <a16:creationId xmlns:a16="http://schemas.microsoft.com/office/drawing/2014/main" id="{AE31BECA-3967-434C-BBEA-DDA88CD480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837363" y="4837112"/>
                  <a:ext cx="57150" cy="76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DB3D84E3-7405-4876-AA0A-3ED2C56D24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373089">
                  <a:off x="6113463" y="4803775"/>
                  <a:ext cx="1009650" cy="1009650"/>
                  <a:chOff x="3108" y="2208"/>
                  <a:chExt cx="636" cy="636"/>
                </a:xfrm>
              </p:grpSpPr>
              <p:sp>
                <p:nvSpPr>
                  <p:cNvPr id="59" name="Line 32">
                    <a:extLst>
                      <a:ext uri="{FF2B5EF4-FFF2-40B4-BE49-F238E27FC236}">
                        <a16:creationId xmlns:a16="http://schemas.microsoft.com/office/drawing/2014/main" id="{1B3332FF-A0EF-4F7B-A55D-898822EE72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0010864" flipV="1">
                    <a:off x="3360" y="2208"/>
                    <a:ext cx="0" cy="296"/>
                  </a:xfrm>
                  <a:prstGeom prst="line">
                    <a:avLst/>
                  </a:prstGeom>
                  <a:noFill/>
                  <a:ln w="38100">
                    <a:solidFill>
                      <a:srgbClr val="FF3300"/>
                    </a:solidFill>
                    <a:round/>
                    <a:headEnd type="none" w="sm" len="sm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Oval 33">
                    <a:extLst>
                      <a:ext uri="{FF2B5EF4-FFF2-40B4-BE49-F238E27FC236}">
                        <a16:creationId xmlns:a16="http://schemas.microsoft.com/office/drawing/2014/main" id="{5E99A477-6675-42B9-82CA-F17F1BC4B2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08" y="2208"/>
                    <a:ext cx="636" cy="636"/>
                  </a:xfrm>
                  <a:prstGeom prst="ellipse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1101CE9-272D-4E4C-84C8-B8CB9DC8D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010864" flipV="1">
                  <a:off x="6577013" y="5233987"/>
                  <a:ext cx="136525" cy="138113"/>
                </a:xfrm>
                <a:prstGeom prst="ellipse">
                  <a:avLst/>
                </a:prstGeom>
                <a:solidFill>
                  <a:srgbClr val="FF0066"/>
                </a:solidFill>
                <a:ln w="28575">
                  <a:solidFill>
                    <a:srgbClr val="66FFFF"/>
                  </a:solidFill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46029BB5-44D9-4C91-BAD7-0E25BBCB23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99238" y="5254625"/>
                  <a:ext cx="95250" cy="95250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39" name="Line 36">
                  <a:extLst>
                    <a:ext uri="{FF2B5EF4-FFF2-40B4-BE49-F238E27FC236}">
                      <a16:creationId xmlns:a16="http://schemas.microsoft.com/office/drawing/2014/main" id="{7259E3B8-1D7C-4B9C-924E-FF1832A1FA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78588" y="4773612"/>
                  <a:ext cx="38100" cy="1016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37">
                  <a:extLst>
                    <a:ext uri="{FF2B5EF4-FFF2-40B4-BE49-F238E27FC236}">
                      <a16:creationId xmlns:a16="http://schemas.microsoft.com/office/drawing/2014/main" id="{74A820EE-9666-4FBC-89B1-6A4FB7F6BC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19888" y="4773612"/>
                  <a:ext cx="38100" cy="1016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3B576CCE-7ACA-4F7C-9A8A-563714A8BF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56125" y="5329237"/>
                  <a:ext cx="685800" cy="685800"/>
                  <a:chOff x="1218" y="2010"/>
                  <a:chExt cx="432" cy="432"/>
                </a:xfrm>
              </p:grpSpPr>
              <p:sp>
                <p:nvSpPr>
                  <p:cNvPr id="57" name="Line 39">
                    <a:extLst>
                      <a:ext uri="{FF2B5EF4-FFF2-40B4-BE49-F238E27FC236}">
                        <a16:creationId xmlns:a16="http://schemas.microsoft.com/office/drawing/2014/main" id="{C8FC104F-93CB-442B-882B-5F3A8427AD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0" y="2064"/>
                    <a:ext cx="144" cy="144"/>
                  </a:xfrm>
                  <a:prstGeom prst="line">
                    <a:avLst/>
                  </a:prstGeom>
                  <a:noFill/>
                  <a:ln w="38100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Oval 40">
                    <a:extLst>
                      <a:ext uri="{FF2B5EF4-FFF2-40B4-BE49-F238E27FC236}">
                        <a16:creationId xmlns:a16="http://schemas.microsoft.com/office/drawing/2014/main" id="{8F122061-3235-4E6D-B9D0-EA8FBD0815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18" y="2010"/>
                    <a:ext cx="432" cy="432"/>
                  </a:xfrm>
                  <a:prstGeom prst="ellipse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600"/>
                  </a:p>
                </p:txBody>
              </p:sp>
            </p:grpSp>
            <p:sp>
              <p:nvSpPr>
                <p:cNvPr id="42" name="AutoShape 41">
                  <a:extLst>
                    <a:ext uri="{FF2B5EF4-FFF2-40B4-BE49-F238E27FC236}">
                      <a16:creationId xmlns:a16="http://schemas.microsoft.com/office/drawing/2014/main" id="{624AC384-6FCB-4B6D-820B-E72653F082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7100" y="5526087"/>
                  <a:ext cx="76200" cy="152400"/>
                </a:xfrm>
                <a:prstGeom prst="plus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rgbClr val="525252"/>
                    </a:gs>
                    <a:gs pos="50000">
                      <a:srgbClr val="B2B2B2"/>
                    </a:gs>
                    <a:gs pos="100000">
                      <a:srgbClr val="52525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3" name="AutoShape 42">
                  <a:extLst>
                    <a:ext uri="{FF2B5EF4-FFF2-40B4-BE49-F238E27FC236}">
                      <a16:creationId xmlns:a16="http://schemas.microsoft.com/office/drawing/2014/main" id="{2A8DD051-D9A1-449B-9EDF-C037FA7D26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52875" y="5548312"/>
                  <a:ext cx="76200" cy="152400"/>
                </a:xfrm>
                <a:prstGeom prst="plus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rgbClr val="525252"/>
                    </a:gs>
                    <a:gs pos="50000">
                      <a:srgbClr val="B2B2B2"/>
                    </a:gs>
                    <a:gs pos="100000">
                      <a:srgbClr val="52525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70C755C-F208-4127-A26A-94BD66587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1088" y="5624512"/>
                  <a:ext cx="46037" cy="4603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64AC193E-54E7-414D-AB04-FD1D190BD0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5750" y="5629275"/>
                  <a:ext cx="838200" cy="338137"/>
                </a:xfrm>
                <a:custGeom>
                  <a:avLst/>
                  <a:gdLst>
                    <a:gd name="T0" fmla="*/ 0 w 528"/>
                    <a:gd name="T1" fmla="*/ 0 h 213"/>
                    <a:gd name="T2" fmla="*/ 60483747 w 528"/>
                    <a:gd name="T3" fmla="*/ 380542227 h 213"/>
                    <a:gd name="T4" fmla="*/ 362902431 w 528"/>
                    <a:gd name="T5" fmla="*/ 531751435 h 213"/>
                    <a:gd name="T6" fmla="*/ 589716488 w 528"/>
                    <a:gd name="T7" fmla="*/ 410784049 h 213"/>
                    <a:gd name="T8" fmla="*/ 1028223671 w 528"/>
                    <a:gd name="T9" fmla="*/ 304937673 h 213"/>
                    <a:gd name="T10" fmla="*/ 1330642282 w 528"/>
                    <a:gd name="T11" fmla="*/ 123486694 h 21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28"/>
                    <a:gd name="T19" fmla="*/ 0 h 213"/>
                    <a:gd name="T20" fmla="*/ 528 w 528"/>
                    <a:gd name="T21" fmla="*/ 213 h 21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28" h="213">
                      <a:moveTo>
                        <a:pt x="0" y="0"/>
                      </a:moveTo>
                      <a:cubicBezTo>
                        <a:pt x="4" y="25"/>
                        <a:pt x="0" y="116"/>
                        <a:pt x="24" y="151"/>
                      </a:cubicBezTo>
                      <a:cubicBezTo>
                        <a:pt x="48" y="186"/>
                        <a:pt x="109" y="209"/>
                        <a:pt x="144" y="211"/>
                      </a:cubicBezTo>
                      <a:cubicBezTo>
                        <a:pt x="179" y="213"/>
                        <a:pt x="190" y="178"/>
                        <a:pt x="234" y="163"/>
                      </a:cubicBezTo>
                      <a:cubicBezTo>
                        <a:pt x="278" y="148"/>
                        <a:pt x="359" y="140"/>
                        <a:pt x="408" y="121"/>
                      </a:cubicBezTo>
                      <a:cubicBezTo>
                        <a:pt x="457" y="102"/>
                        <a:pt x="503" y="64"/>
                        <a:pt x="528" y="49"/>
                      </a:cubicBezTo>
                    </a:path>
                  </a:pathLst>
                </a:cu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46" name="AutoShape 45">
                  <a:extLst>
                    <a:ext uri="{FF2B5EF4-FFF2-40B4-BE49-F238E27FC236}">
                      <a16:creationId xmlns:a16="http://schemas.microsoft.com/office/drawing/2014/main" id="{15167750-3F60-4B91-A484-66C8D4A4A9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37175" y="5545137"/>
                  <a:ext cx="47420" cy="101190"/>
                </a:xfrm>
                <a:prstGeom prst="plus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rgbClr val="525252"/>
                    </a:gs>
                    <a:gs pos="50000">
                      <a:srgbClr val="B2B2B2"/>
                    </a:gs>
                    <a:gs pos="100000">
                      <a:srgbClr val="52525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7" name="AutoShape 46">
                  <a:extLst>
                    <a:ext uri="{FF2B5EF4-FFF2-40B4-BE49-F238E27FC236}">
                      <a16:creationId xmlns:a16="http://schemas.microsoft.com/office/drawing/2014/main" id="{A0E6AA9F-823D-476F-A696-8EAA5C48E0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94513" y="5561012"/>
                  <a:ext cx="76200" cy="152400"/>
                </a:xfrm>
                <a:prstGeom prst="plus">
                  <a:avLst>
                    <a:gd name="adj" fmla="val 25000"/>
                  </a:avLst>
                </a:prstGeom>
                <a:gradFill rotWithShape="1">
                  <a:gsLst>
                    <a:gs pos="0">
                      <a:srgbClr val="525252"/>
                    </a:gs>
                    <a:gs pos="50000">
                      <a:srgbClr val="B2B2B2"/>
                    </a:gs>
                    <a:gs pos="100000">
                      <a:srgbClr val="52525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D10BE62-3340-406A-B6F4-694EFFEA3F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010864" flipV="1">
                  <a:off x="6113463" y="4765675"/>
                  <a:ext cx="1063625" cy="1074737"/>
                </a:xfrm>
                <a:prstGeom prst="ellipse">
                  <a:avLst/>
                </a:prstGeom>
                <a:noFill/>
                <a:ln w="19050">
                  <a:noFill/>
                  <a:round/>
                  <a:headEnd type="none" w="sm" len="sm"/>
                  <a:tailEnd/>
                </a:ln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49" name="Litebulb">
                  <a:extLst>
                    <a:ext uri="{FF2B5EF4-FFF2-40B4-BE49-F238E27FC236}">
                      <a16:creationId xmlns:a16="http://schemas.microsoft.com/office/drawing/2014/main" id="{A259AF72-0EBE-4AEC-A062-6A05BCF9712E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>
                  <a:off x="8147050" y="4602162"/>
                  <a:ext cx="712788" cy="1023938"/>
                </a:xfrm>
                <a:custGeom>
                  <a:avLst/>
                  <a:gdLst>
                    <a:gd name="T0" fmla="*/ 388099858 w 21600"/>
                    <a:gd name="T1" fmla="*/ 0 h 21600"/>
                    <a:gd name="T2" fmla="*/ 776199716 w 21600"/>
                    <a:gd name="T3" fmla="*/ 828992420 h 21600"/>
                    <a:gd name="T4" fmla="*/ 0 w 21600"/>
                    <a:gd name="T5" fmla="*/ 828992420 h 21600"/>
                    <a:gd name="T6" fmla="*/ 388099858 w 21600"/>
                    <a:gd name="T7" fmla="*/ 2147483647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556 w 21600"/>
                    <a:gd name="T13" fmla="*/ 2188 h 21600"/>
                    <a:gd name="T14" fmla="*/ 18277 w 21600"/>
                    <a:gd name="T15" fmla="*/ 92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0825" y="21723"/>
                      </a:moveTo>
                      <a:lnTo>
                        <a:pt x="11215" y="21723"/>
                      </a:lnTo>
                      <a:lnTo>
                        <a:pt x="11552" y="21688"/>
                      </a:lnTo>
                      <a:lnTo>
                        <a:pt x="11916" y="21617"/>
                      </a:lnTo>
                      <a:lnTo>
                        <a:pt x="12253" y="21547"/>
                      </a:lnTo>
                      <a:lnTo>
                        <a:pt x="12617" y="21441"/>
                      </a:lnTo>
                      <a:lnTo>
                        <a:pt x="12902" y="21317"/>
                      </a:lnTo>
                      <a:lnTo>
                        <a:pt x="13162" y="21176"/>
                      </a:lnTo>
                      <a:lnTo>
                        <a:pt x="13396" y="21000"/>
                      </a:lnTo>
                      <a:lnTo>
                        <a:pt x="13655" y="20841"/>
                      </a:lnTo>
                      <a:lnTo>
                        <a:pt x="13863" y="20629"/>
                      </a:lnTo>
                      <a:lnTo>
                        <a:pt x="14045" y="20435"/>
                      </a:lnTo>
                      <a:lnTo>
                        <a:pt x="14200" y="20223"/>
                      </a:lnTo>
                      <a:lnTo>
                        <a:pt x="14356" y="19994"/>
                      </a:lnTo>
                      <a:lnTo>
                        <a:pt x="14460" y="19747"/>
                      </a:lnTo>
                      <a:lnTo>
                        <a:pt x="14512" y="19482"/>
                      </a:lnTo>
                      <a:lnTo>
                        <a:pt x="14512" y="19235"/>
                      </a:lnTo>
                      <a:lnTo>
                        <a:pt x="14512" y="19147"/>
                      </a:lnTo>
                      <a:lnTo>
                        <a:pt x="14512" y="18900"/>
                      </a:lnTo>
                      <a:lnTo>
                        <a:pt x="14512" y="18529"/>
                      </a:lnTo>
                      <a:lnTo>
                        <a:pt x="14512" y="18052"/>
                      </a:lnTo>
                      <a:lnTo>
                        <a:pt x="14512" y="17505"/>
                      </a:lnTo>
                      <a:lnTo>
                        <a:pt x="14512" y="16976"/>
                      </a:lnTo>
                      <a:lnTo>
                        <a:pt x="14512" y="16464"/>
                      </a:lnTo>
                      <a:lnTo>
                        <a:pt x="14512" y="15952"/>
                      </a:lnTo>
                      <a:lnTo>
                        <a:pt x="14512" y="15758"/>
                      </a:lnTo>
                      <a:lnTo>
                        <a:pt x="14616" y="15547"/>
                      </a:lnTo>
                      <a:lnTo>
                        <a:pt x="14694" y="15352"/>
                      </a:lnTo>
                      <a:lnTo>
                        <a:pt x="14798" y="15141"/>
                      </a:lnTo>
                      <a:lnTo>
                        <a:pt x="15161" y="14735"/>
                      </a:lnTo>
                      <a:lnTo>
                        <a:pt x="15602" y="14329"/>
                      </a:lnTo>
                      <a:lnTo>
                        <a:pt x="16745" y="13552"/>
                      </a:lnTo>
                      <a:lnTo>
                        <a:pt x="18043" y="12670"/>
                      </a:lnTo>
                      <a:lnTo>
                        <a:pt x="18744" y="12194"/>
                      </a:lnTo>
                      <a:lnTo>
                        <a:pt x="19341" y="11647"/>
                      </a:lnTo>
                      <a:lnTo>
                        <a:pt x="19938" y="11099"/>
                      </a:lnTo>
                      <a:lnTo>
                        <a:pt x="20483" y="10464"/>
                      </a:lnTo>
                      <a:lnTo>
                        <a:pt x="20743" y="10164"/>
                      </a:lnTo>
                      <a:lnTo>
                        <a:pt x="20950" y="9794"/>
                      </a:lnTo>
                      <a:lnTo>
                        <a:pt x="21132" y="9441"/>
                      </a:lnTo>
                      <a:lnTo>
                        <a:pt x="21288" y="9035"/>
                      </a:lnTo>
                      <a:lnTo>
                        <a:pt x="21444" y="8664"/>
                      </a:lnTo>
                      <a:lnTo>
                        <a:pt x="21548" y="8223"/>
                      </a:lnTo>
                      <a:lnTo>
                        <a:pt x="21600" y="7782"/>
                      </a:lnTo>
                      <a:lnTo>
                        <a:pt x="21600" y="7341"/>
                      </a:lnTo>
                      <a:lnTo>
                        <a:pt x="21600" y="6935"/>
                      </a:lnTo>
                      <a:lnTo>
                        <a:pt x="21548" y="6564"/>
                      </a:lnTo>
                      <a:lnTo>
                        <a:pt x="21496" y="6229"/>
                      </a:lnTo>
                      <a:lnTo>
                        <a:pt x="21392" y="5858"/>
                      </a:lnTo>
                      <a:lnTo>
                        <a:pt x="21288" y="5523"/>
                      </a:lnTo>
                      <a:lnTo>
                        <a:pt x="21132" y="5135"/>
                      </a:lnTo>
                      <a:lnTo>
                        <a:pt x="20950" y="4800"/>
                      </a:lnTo>
                      <a:lnTo>
                        <a:pt x="20743" y="4464"/>
                      </a:lnTo>
                      <a:lnTo>
                        <a:pt x="20535" y="4164"/>
                      </a:lnTo>
                      <a:lnTo>
                        <a:pt x="20301" y="3847"/>
                      </a:lnTo>
                      <a:lnTo>
                        <a:pt x="20042" y="3547"/>
                      </a:lnTo>
                      <a:lnTo>
                        <a:pt x="19782" y="3247"/>
                      </a:lnTo>
                      <a:lnTo>
                        <a:pt x="19133" y="2664"/>
                      </a:lnTo>
                      <a:lnTo>
                        <a:pt x="18458" y="2152"/>
                      </a:lnTo>
                      <a:lnTo>
                        <a:pt x="17705" y="1694"/>
                      </a:lnTo>
                      <a:lnTo>
                        <a:pt x="16849" y="1252"/>
                      </a:lnTo>
                      <a:lnTo>
                        <a:pt x="16407" y="1076"/>
                      </a:lnTo>
                      <a:lnTo>
                        <a:pt x="15940" y="900"/>
                      </a:lnTo>
                      <a:lnTo>
                        <a:pt x="15499" y="741"/>
                      </a:lnTo>
                      <a:lnTo>
                        <a:pt x="15057" y="600"/>
                      </a:lnTo>
                      <a:lnTo>
                        <a:pt x="14564" y="458"/>
                      </a:lnTo>
                      <a:lnTo>
                        <a:pt x="14045" y="335"/>
                      </a:lnTo>
                      <a:lnTo>
                        <a:pt x="13500" y="229"/>
                      </a:lnTo>
                      <a:lnTo>
                        <a:pt x="13006" y="158"/>
                      </a:lnTo>
                      <a:lnTo>
                        <a:pt x="12461" y="88"/>
                      </a:lnTo>
                      <a:lnTo>
                        <a:pt x="11968" y="52"/>
                      </a:lnTo>
                      <a:lnTo>
                        <a:pt x="11423" y="17"/>
                      </a:lnTo>
                      <a:lnTo>
                        <a:pt x="10825" y="17"/>
                      </a:lnTo>
                      <a:lnTo>
                        <a:pt x="10254" y="17"/>
                      </a:lnTo>
                      <a:lnTo>
                        <a:pt x="9709" y="52"/>
                      </a:lnTo>
                      <a:lnTo>
                        <a:pt x="9216" y="88"/>
                      </a:lnTo>
                      <a:lnTo>
                        <a:pt x="8671" y="158"/>
                      </a:lnTo>
                      <a:lnTo>
                        <a:pt x="8177" y="229"/>
                      </a:lnTo>
                      <a:lnTo>
                        <a:pt x="7632" y="335"/>
                      </a:lnTo>
                      <a:lnTo>
                        <a:pt x="7113" y="458"/>
                      </a:lnTo>
                      <a:lnTo>
                        <a:pt x="6620" y="600"/>
                      </a:lnTo>
                      <a:lnTo>
                        <a:pt x="6178" y="741"/>
                      </a:lnTo>
                      <a:lnTo>
                        <a:pt x="5737" y="900"/>
                      </a:lnTo>
                      <a:lnTo>
                        <a:pt x="5270" y="1076"/>
                      </a:lnTo>
                      <a:lnTo>
                        <a:pt x="4828" y="1252"/>
                      </a:lnTo>
                      <a:lnTo>
                        <a:pt x="3972" y="1694"/>
                      </a:lnTo>
                      <a:lnTo>
                        <a:pt x="3219" y="2152"/>
                      </a:lnTo>
                      <a:lnTo>
                        <a:pt x="2544" y="2664"/>
                      </a:lnTo>
                      <a:lnTo>
                        <a:pt x="1895" y="3247"/>
                      </a:lnTo>
                      <a:lnTo>
                        <a:pt x="1635" y="3547"/>
                      </a:lnTo>
                      <a:lnTo>
                        <a:pt x="1375" y="3847"/>
                      </a:lnTo>
                      <a:lnTo>
                        <a:pt x="1142" y="4164"/>
                      </a:lnTo>
                      <a:lnTo>
                        <a:pt x="934" y="4464"/>
                      </a:lnTo>
                      <a:lnTo>
                        <a:pt x="726" y="4800"/>
                      </a:lnTo>
                      <a:lnTo>
                        <a:pt x="545" y="5135"/>
                      </a:lnTo>
                      <a:lnTo>
                        <a:pt x="389" y="5523"/>
                      </a:lnTo>
                      <a:lnTo>
                        <a:pt x="285" y="5858"/>
                      </a:lnTo>
                      <a:lnTo>
                        <a:pt x="181" y="6229"/>
                      </a:lnTo>
                      <a:lnTo>
                        <a:pt x="129" y="6564"/>
                      </a:lnTo>
                      <a:lnTo>
                        <a:pt x="77" y="6935"/>
                      </a:lnTo>
                      <a:lnTo>
                        <a:pt x="77" y="7341"/>
                      </a:lnTo>
                      <a:lnTo>
                        <a:pt x="77" y="7782"/>
                      </a:lnTo>
                      <a:lnTo>
                        <a:pt x="129" y="8223"/>
                      </a:lnTo>
                      <a:lnTo>
                        <a:pt x="233" y="8664"/>
                      </a:lnTo>
                      <a:lnTo>
                        <a:pt x="389" y="9035"/>
                      </a:lnTo>
                      <a:lnTo>
                        <a:pt x="545" y="9441"/>
                      </a:lnTo>
                      <a:lnTo>
                        <a:pt x="726" y="9794"/>
                      </a:lnTo>
                      <a:lnTo>
                        <a:pt x="934" y="10164"/>
                      </a:lnTo>
                      <a:lnTo>
                        <a:pt x="1194" y="10464"/>
                      </a:lnTo>
                      <a:lnTo>
                        <a:pt x="1739" y="11099"/>
                      </a:lnTo>
                      <a:lnTo>
                        <a:pt x="2336" y="11647"/>
                      </a:lnTo>
                      <a:lnTo>
                        <a:pt x="2933" y="12194"/>
                      </a:lnTo>
                      <a:lnTo>
                        <a:pt x="3634" y="12670"/>
                      </a:lnTo>
                      <a:lnTo>
                        <a:pt x="4932" y="13552"/>
                      </a:lnTo>
                      <a:lnTo>
                        <a:pt x="6075" y="14329"/>
                      </a:lnTo>
                      <a:lnTo>
                        <a:pt x="6516" y="14735"/>
                      </a:lnTo>
                      <a:lnTo>
                        <a:pt x="6879" y="15141"/>
                      </a:lnTo>
                      <a:lnTo>
                        <a:pt x="6983" y="15352"/>
                      </a:lnTo>
                      <a:lnTo>
                        <a:pt x="7061" y="15547"/>
                      </a:lnTo>
                      <a:lnTo>
                        <a:pt x="7165" y="15758"/>
                      </a:lnTo>
                      <a:lnTo>
                        <a:pt x="7165" y="15952"/>
                      </a:lnTo>
                      <a:lnTo>
                        <a:pt x="7165" y="16464"/>
                      </a:lnTo>
                      <a:lnTo>
                        <a:pt x="7165" y="16976"/>
                      </a:lnTo>
                      <a:lnTo>
                        <a:pt x="7165" y="17505"/>
                      </a:lnTo>
                      <a:lnTo>
                        <a:pt x="7165" y="18052"/>
                      </a:lnTo>
                      <a:lnTo>
                        <a:pt x="7165" y="18529"/>
                      </a:lnTo>
                      <a:lnTo>
                        <a:pt x="7165" y="18900"/>
                      </a:lnTo>
                      <a:lnTo>
                        <a:pt x="7165" y="19147"/>
                      </a:lnTo>
                      <a:lnTo>
                        <a:pt x="7165" y="19235"/>
                      </a:lnTo>
                      <a:lnTo>
                        <a:pt x="7165" y="19482"/>
                      </a:lnTo>
                      <a:lnTo>
                        <a:pt x="7217" y="19747"/>
                      </a:lnTo>
                      <a:lnTo>
                        <a:pt x="7321" y="19994"/>
                      </a:lnTo>
                      <a:lnTo>
                        <a:pt x="7476" y="20223"/>
                      </a:lnTo>
                      <a:lnTo>
                        <a:pt x="7632" y="20435"/>
                      </a:lnTo>
                      <a:lnTo>
                        <a:pt x="7814" y="20629"/>
                      </a:lnTo>
                      <a:lnTo>
                        <a:pt x="8022" y="20841"/>
                      </a:lnTo>
                      <a:lnTo>
                        <a:pt x="8281" y="21000"/>
                      </a:lnTo>
                      <a:lnTo>
                        <a:pt x="8515" y="21176"/>
                      </a:lnTo>
                      <a:lnTo>
                        <a:pt x="8775" y="21317"/>
                      </a:lnTo>
                      <a:lnTo>
                        <a:pt x="9060" y="21441"/>
                      </a:lnTo>
                      <a:lnTo>
                        <a:pt x="9424" y="21547"/>
                      </a:lnTo>
                      <a:lnTo>
                        <a:pt x="9761" y="21617"/>
                      </a:lnTo>
                      <a:lnTo>
                        <a:pt x="10125" y="21688"/>
                      </a:lnTo>
                      <a:lnTo>
                        <a:pt x="10462" y="21723"/>
                      </a:lnTo>
                      <a:lnTo>
                        <a:pt x="10825" y="21723"/>
                      </a:lnTo>
                      <a:close/>
                    </a:path>
                    <a:path w="21600" h="21600" extrusionOk="0">
                      <a:moveTo>
                        <a:pt x="9242" y="14417"/>
                      </a:moveTo>
                      <a:lnTo>
                        <a:pt x="8541" y="12035"/>
                      </a:lnTo>
                      <a:lnTo>
                        <a:pt x="7295" y="10129"/>
                      </a:lnTo>
                      <a:lnTo>
                        <a:pt x="6905" y="9652"/>
                      </a:lnTo>
                      <a:lnTo>
                        <a:pt x="8541" y="10182"/>
                      </a:lnTo>
                      <a:lnTo>
                        <a:pt x="9787" y="9547"/>
                      </a:lnTo>
                      <a:lnTo>
                        <a:pt x="11189" y="10129"/>
                      </a:lnTo>
                      <a:lnTo>
                        <a:pt x="12279" y="9547"/>
                      </a:lnTo>
                      <a:lnTo>
                        <a:pt x="13370" y="10076"/>
                      </a:lnTo>
                      <a:lnTo>
                        <a:pt x="14850" y="9652"/>
                      </a:lnTo>
                      <a:lnTo>
                        <a:pt x="12902" y="12247"/>
                      </a:lnTo>
                      <a:lnTo>
                        <a:pt x="12357" y="14417"/>
                      </a:lnTo>
                      <a:moveTo>
                        <a:pt x="7191" y="15952"/>
                      </a:moveTo>
                      <a:lnTo>
                        <a:pt x="14512" y="15952"/>
                      </a:lnTo>
                      <a:lnTo>
                        <a:pt x="14512" y="17064"/>
                      </a:lnTo>
                      <a:lnTo>
                        <a:pt x="7191" y="17047"/>
                      </a:lnTo>
                      <a:lnTo>
                        <a:pt x="7191" y="18123"/>
                      </a:lnTo>
                      <a:lnTo>
                        <a:pt x="14512" y="18158"/>
                      </a:lnTo>
                      <a:lnTo>
                        <a:pt x="14538" y="19182"/>
                      </a:lnTo>
                      <a:lnTo>
                        <a:pt x="7217" y="19182"/>
                      </a:lnTo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grpSp>
              <p:nvGrpSpPr>
                <p:cNvPr id="50" name="Group 50">
                  <a:extLst>
                    <a:ext uri="{FF2B5EF4-FFF2-40B4-BE49-F238E27FC236}">
                      <a16:creationId xmlns:a16="http://schemas.microsoft.com/office/drawing/2014/main" id="{61EDD4A1-02D8-4442-B635-63A77D3457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147050" y="4602162"/>
                  <a:ext cx="712788" cy="1104900"/>
                  <a:chOff x="1402" y="2202"/>
                  <a:chExt cx="449" cy="696"/>
                </a:xfrm>
              </p:grpSpPr>
              <p:sp>
                <p:nvSpPr>
                  <p:cNvPr id="54" name="Litebulb">
                    <a:extLst>
                      <a:ext uri="{FF2B5EF4-FFF2-40B4-BE49-F238E27FC236}">
                        <a16:creationId xmlns:a16="http://schemas.microsoft.com/office/drawing/2014/main" id="{489EA643-C6F1-46A0-8A5E-794DBCCC33DE}"/>
                      </a:ext>
                    </a:extLst>
                  </p:cNvPr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1402" y="2202"/>
                    <a:ext cx="449" cy="64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1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560 w 21600"/>
                      <a:gd name="T13" fmla="*/ 2177 h 21600"/>
                      <a:gd name="T14" fmla="*/ 18281 w 21600"/>
                      <a:gd name="T15" fmla="*/ 927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 extrusionOk="0">
                        <a:moveTo>
                          <a:pt x="10825" y="21723"/>
                        </a:moveTo>
                        <a:lnTo>
                          <a:pt x="11215" y="21723"/>
                        </a:lnTo>
                        <a:lnTo>
                          <a:pt x="11552" y="21688"/>
                        </a:lnTo>
                        <a:lnTo>
                          <a:pt x="11916" y="21617"/>
                        </a:lnTo>
                        <a:lnTo>
                          <a:pt x="12253" y="21547"/>
                        </a:lnTo>
                        <a:lnTo>
                          <a:pt x="12617" y="21441"/>
                        </a:lnTo>
                        <a:lnTo>
                          <a:pt x="12902" y="21317"/>
                        </a:lnTo>
                        <a:lnTo>
                          <a:pt x="13162" y="21176"/>
                        </a:lnTo>
                        <a:lnTo>
                          <a:pt x="13396" y="21000"/>
                        </a:lnTo>
                        <a:lnTo>
                          <a:pt x="13655" y="20841"/>
                        </a:lnTo>
                        <a:lnTo>
                          <a:pt x="13863" y="20629"/>
                        </a:lnTo>
                        <a:lnTo>
                          <a:pt x="14045" y="20435"/>
                        </a:lnTo>
                        <a:lnTo>
                          <a:pt x="14200" y="20223"/>
                        </a:lnTo>
                        <a:lnTo>
                          <a:pt x="14356" y="19994"/>
                        </a:lnTo>
                        <a:lnTo>
                          <a:pt x="14460" y="19747"/>
                        </a:lnTo>
                        <a:lnTo>
                          <a:pt x="14512" y="19482"/>
                        </a:lnTo>
                        <a:lnTo>
                          <a:pt x="14512" y="19235"/>
                        </a:lnTo>
                        <a:lnTo>
                          <a:pt x="14512" y="19147"/>
                        </a:lnTo>
                        <a:lnTo>
                          <a:pt x="14512" y="18900"/>
                        </a:lnTo>
                        <a:lnTo>
                          <a:pt x="14512" y="18529"/>
                        </a:lnTo>
                        <a:lnTo>
                          <a:pt x="14512" y="18052"/>
                        </a:lnTo>
                        <a:lnTo>
                          <a:pt x="14512" y="17505"/>
                        </a:lnTo>
                        <a:lnTo>
                          <a:pt x="14512" y="16976"/>
                        </a:lnTo>
                        <a:lnTo>
                          <a:pt x="14512" y="16464"/>
                        </a:lnTo>
                        <a:lnTo>
                          <a:pt x="14512" y="15952"/>
                        </a:lnTo>
                        <a:lnTo>
                          <a:pt x="14512" y="15758"/>
                        </a:lnTo>
                        <a:lnTo>
                          <a:pt x="14616" y="15547"/>
                        </a:lnTo>
                        <a:lnTo>
                          <a:pt x="14694" y="15352"/>
                        </a:lnTo>
                        <a:lnTo>
                          <a:pt x="14798" y="15141"/>
                        </a:lnTo>
                        <a:lnTo>
                          <a:pt x="15161" y="14735"/>
                        </a:lnTo>
                        <a:lnTo>
                          <a:pt x="15602" y="14329"/>
                        </a:lnTo>
                        <a:lnTo>
                          <a:pt x="16745" y="13552"/>
                        </a:lnTo>
                        <a:lnTo>
                          <a:pt x="18043" y="12670"/>
                        </a:lnTo>
                        <a:lnTo>
                          <a:pt x="18744" y="12194"/>
                        </a:lnTo>
                        <a:lnTo>
                          <a:pt x="19341" y="11647"/>
                        </a:lnTo>
                        <a:lnTo>
                          <a:pt x="19938" y="11099"/>
                        </a:lnTo>
                        <a:lnTo>
                          <a:pt x="20483" y="10464"/>
                        </a:lnTo>
                        <a:lnTo>
                          <a:pt x="20743" y="10164"/>
                        </a:lnTo>
                        <a:lnTo>
                          <a:pt x="20950" y="9794"/>
                        </a:lnTo>
                        <a:lnTo>
                          <a:pt x="21132" y="9441"/>
                        </a:lnTo>
                        <a:lnTo>
                          <a:pt x="21288" y="9035"/>
                        </a:lnTo>
                        <a:lnTo>
                          <a:pt x="21444" y="8664"/>
                        </a:lnTo>
                        <a:lnTo>
                          <a:pt x="21548" y="8223"/>
                        </a:lnTo>
                        <a:lnTo>
                          <a:pt x="21600" y="7782"/>
                        </a:lnTo>
                        <a:lnTo>
                          <a:pt x="21600" y="7341"/>
                        </a:lnTo>
                        <a:lnTo>
                          <a:pt x="21600" y="6935"/>
                        </a:lnTo>
                        <a:lnTo>
                          <a:pt x="21548" y="6564"/>
                        </a:lnTo>
                        <a:lnTo>
                          <a:pt x="21496" y="6229"/>
                        </a:lnTo>
                        <a:lnTo>
                          <a:pt x="21392" y="5858"/>
                        </a:lnTo>
                        <a:lnTo>
                          <a:pt x="21288" y="5523"/>
                        </a:lnTo>
                        <a:lnTo>
                          <a:pt x="21132" y="5135"/>
                        </a:lnTo>
                        <a:lnTo>
                          <a:pt x="20950" y="4800"/>
                        </a:lnTo>
                        <a:lnTo>
                          <a:pt x="20743" y="4464"/>
                        </a:lnTo>
                        <a:lnTo>
                          <a:pt x="20535" y="4164"/>
                        </a:lnTo>
                        <a:lnTo>
                          <a:pt x="20301" y="3847"/>
                        </a:lnTo>
                        <a:lnTo>
                          <a:pt x="20042" y="3547"/>
                        </a:lnTo>
                        <a:lnTo>
                          <a:pt x="19782" y="3247"/>
                        </a:lnTo>
                        <a:lnTo>
                          <a:pt x="19133" y="2664"/>
                        </a:lnTo>
                        <a:lnTo>
                          <a:pt x="18458" y="2152"/>
                        </a:lnTo>
                        <a:lnTo>
                          <a:pt x="17705" y="1694"/>
                        </a:lnTo>
                        <a:lnTo>
                          <a:pt x="16849" y="1252"/>
                        </a:lnTo>
                        <a:lnTo>
                          <a:pt x="16407" y="1076"/>
                        </a:lnTo>
                        <a:lnTo>
                          <a:pt x="15940" y="900"/>
                        </a:lnTo>
                        <a:lnTo>
                          <a:pt x="15499" y="741"/>
                        </a:lnTo>
                        <a:lnTo>
                          <a:pt x="15057" y="600"/>
                        </a:lnTo>
                        <a:lnTo>
                          <a:pt x="14564" y="458"/>
                        </a:lnTo>
                        <a:lnTo>
                          <a:pt x="14045" y="335"/>
                        </a:lnTo>
                        <a:lnTo>
                          <a:pt x="13500" y="229"/>
                        </a:lnTo>
                        <a:lnTo>
                          <a:pt x="13006" y="158"/>
                        </a:lnTo>
                        <a:lnTo>
                          <a:pt x="12461" y="88"/>
                        </a:lnTo>
                        <a:lnTo>
                          <a:pt x="11968" y="52"/>
                        </a:lnTo>
                        <a:lnTo>
                          <a:pt x="11423" y="17"/>
                        </a:lnTo>
                        <a:lnTo>
                          <a:pt x="10825" y="17"/>
                        </a:lnTo>
                        <a:lnTo>
                          <a:pt x="10254" y="17"/>
                        </a:lnTo>
                        <a:lnTo>
                          <a:pt x="9709" y="52"/>
                        </a:lnTo>
                        <a:lnTo>
                          <a:pt x="9216" y="88"/>
                        </a:lnTo>
                        <a:lnTo>
                          <a:pt x="8671" y="158"/>
                        </a:lnTo>
                        <a:lnTo>
                          <a:pt x="8177" y="229"/>
                        </a:lnTo>
                        <a:lnTo>
                          <a:pt x="7632" y="335"/>
                        </a:lnTo>
                        <a:lnTo>
                          <a:pt x="7113" y="458"/>
                        </a:lnTo>
                        <a:lnTo>
                          <a:pt x="6620" y="600"/>
                        </a:lnTo>
                        <a:lnTo>
                          <a:pt x="6178" y="741"/>
                        </a:lnTo>
                        <a:lnTo>
                          <a:pt x="5737" y="900"/>
                        </a:lnTo>
                        <a:lnTo>
                          <a:pt x="5270" y="1076"/>
                        </a:lnTo>
                        <a:lnTo>
                          <a:pt x="4828" y="1252"/>
                        </a:lnTo>
                        <a:lnTo>
                          <a:pt x="3972" y="1694"/>
                        </a:lnTo>
                        <a:lnTo>
                          <a:pt x="3219" y="2152"/>
                        </a:lnTo>
                        <a:lnTo>
                          <a:pt x="2544" y="2664"/>
                        </a:lnTo>
                        <a:lnTo>
                          <a:pt x="1895" y="3247"/>
                        </a:lnTo>
                        <a:lnTo>
                          <a:pt x="1635" y="3547"/>
                        </a:lnTo>
                        <a:lnTo>
                          <a:pt x="1375" y="3847"/>
                        </a:lnTo>
                        <a:lnTo>
                          <a:pt x="1142" y="4164"/>
                        </a:lnTo>
                        <a:lnTo>
                          <a:pt x="934" y="4464"/>
                        </a:lnTo>
                        <a:lnTo>
                          <a:pt x="726" y="4800"/>
                        </a:lnTo>
                        <a:lnTo>
                          <a:pt x="545" y="5135"/>
                        </a:lnTo>
                        <a:lnTo>
                          <a:pt x="389" y="5523"/>
                        </a:lnTo>
                        <a:lnTo>
                          <a:pt x="285" y="5858"/>
                        </a:lnTo>
                        <a:lnTo>
                          <a:pt x="181" y="6229"/>
                        </a:lnTo>
                        <a:lnTo>
                          <a:pt x="129" y="6564"/>
                        </a:lnTo>
                        <a:lnTo>
                          <a:pt x="77" y="6935"/>
                        </a:lnTo>
                        <a:lnTo>
                          <a:pt x="77" y="7341"/>
                        </a:lnTo>
                        <a:lnTo>
                          <a:pt x="77" y="7782"/>
                        </a:lnTo>
                        <a:lnTo>
                          <a:pt x="129" y="8223"/>
                        </a:lnTo>
                        <a:lnTo>
                          <a:pt x="233" y="8664"/>
                        </a:lnTo>
                        <a:lnTo>
                          <a:pt x="389" y="9035"/>
                        </a:lnTo>
                        <a:lnTo>
                          <a:pt x="545" y="9441"/>
                        </a:lnTo>
                        <a:lnTo>
                          <a:pt x="726" y="9794"/>
                        </a:lnTo>
                        <a:lnTo>
                          <a:pt x="934" y="10164"/>
                        </a:lnTo>
                        <a:lnTo>
                          <a:pt x="1194" y="10464"/>
                        </a:lnTo>
                        <a:lnTo>
                          <a:pt x="1739" y="11099"/>
                        </a:lnTo>
                        <a:lnTo>
                          <a:pt x="2336" y="11647"/>
                        </a:lnTo>
                        <a:lnTo>
                          <a:pt x="2933" y="12194"/>
                        </a:lnTo>
                        <a:lnTo>
                          <a:pt x="3634" y="12670"/>
                        </a:lnTo>
                        <a:lnTo>
                          <a:pt x="4932" y="13552"/>
                        </a:lnTo>
                        <a:lnTo>
                          <a:pt x="6075" y="14329"/>
                        </a:lnTo>
                        <a:lnTo>
                          <a:pt x="6516" y="14735"/>
                        </a:lnTo>
                        <a:lnTo>
                          <a:pt x="6879" y="15141"/>
                        </a:lnTo>
                        <a:lnTo>
                          <a:pt x="6983" y="15352"/>
                        </a:lnTo>
                        <a:lnTo>
                          <a:pt x="7061" y="15547"/>
                        </a:lnTo>
                        <a:lnTo>
                          <a:pt x="7165" y="15758"/>
                        </a:lnTo>
                        <a:lnTo>
                          <a:pt x="7165" y="15952"/>
                        </a:lnTo>
                        <a:lnTo>
                          <a:pt x="7165" y="16464"/>
                        </a:lnTo>
                        <a:lnTo>
                          <a:pt x="7165" y="16976"/>
                        </a:lnTo>
                        <a:lnTo>
                          <a:pt x="7165" y="17505"/>
                        </a:lnTo>
                        <a:lnTo>
                          <a:pt x="7165" y="18052"/>
                        </a:lnTo>
                        <a:lnTo>
                          <a:pt x="7165" y="18529"/>
                        </a:lnTo>
                        <a:lnTo>
                          <a:pt x="7165" y="18900"/>
                        </a:lnTo>
                        <a:lnTo>
                          <a:pt x="7165" y="19147"/>
                        </a:lnTo>
                        <a:lnTo>
                          <a:pt x="7165" y="19235"/>
                        </a:lnTo>
                        <a:lnTo>
                          <a:pt x="7165" y="19482"/>
                        </a:lnTo>
                        <a:lnTo>
                          <a:pt x="7217" y="19747"/>
                        </a:lnTo>
                        <a:lnTo>
                          <a:pt x="7321" y="19994"/>
                        </a:lnTo>
                        <a:lnTo>
                          <a:pt x="7476" y="20223"/>
                        </a:lnTo>
                        <a:lnTo>
                          <a:pt x="7632" y="20435"/>
                        </a:lnTo>
                        <a:lnTo>
                          <a:pt x="7814" y="20629"/>
                        </a:lnTo>
                        <a:lnTo>
                          <a:pt x="8022" y="20841"/>
                        </a:lnTo>
                        <a:lnTo>
                          <a:pt x="8281" y="21000"/>
                        </a:lnTo>
                        <a:lnTo>
                          <a:pt x="8515" y="21176"/>
                        </a:lnTo>
                        <a:lnTo>
                          <a:pt x="8775" y="21317"/>
                        </a:lnTo>
                        <a:lnTo>
                          <a:pt x="9060" y="21441"/>
                        </a:lnTo>
                        <a:lnTo>
                          <a:pt x="9424" y="21547"/>
                        </a:lnTo>
                        <a:lnTo>
                          <a:pt x="9761" y="21617"/>
                        </a:lnTo>
                        <a:lnTo>
                          <a:pt x="10125" y="21688"/>
                        </a:lnTo>
                        <a:lnTo>
                          <a:pt x="10462" y="21723"/>
                        </a:lnTo>
                        <a:lnTo>
                          <a:pt x="10825" y="21723"/>
                        </a:lnTo>
                        <a:close/>
                      </a:path>
                      <a:path w="21600" h="21600" extrusionOk="0">
                        <a:moveTo>
                          <a:pt x="9242" y="14417"/>
                        </a:moveTo>
                        <a:lnTo>
                          <a:pt x="8541" y="12035"/>
                        </a:lnTo>
                        <a:lnTo>
                          <a:pt x="7295" y="10129"/>
                        </a:lnTo>
                        <a:lnTo>
                          <a:pt x="6905" y="9652"/>
                        </a:lnTo>
                        <a:lnTo>
                          <a:pt x="8541" y="10182"/>
                        </a:lnTo>
                        <a:lnTo>
                          <a:pt x="9787" y="9547"/>
                        </a:lnTo>
                        <a:lnTo>
                          <a:pt x="11189" y="10129"/>
                        </a:lnTo>
                        <a:lnTo>
                          <a:pt x="12279" y="9547"/>
                        </a:lnTo>
                        <a:lnTo>
                          <a:pt x="13370" y="10076"/>
                        </a:lnTo>
                        <a:lnTo>
                          <a:pt x="14850" y="9652"/>
                        </a:lnTo>
                        <a:lnTo>
                          <a:pt x="12902" y="12247"/>
                        </a:lnTo>
                        <a:lnTo>
                          <a:pt x="12357" y="14417"/>
                        </a:lnTo>
                        <a:moveTo>
                          <a:pt x="7191" y="15952"/>
                        </a:moveTo>
                        <a:lnTo>
                          <a:pt x="14512" y="15952"/>
                        </a:lnTo>
                        <a:lnTo>
                          <a:pt x="14512" y="17064"/>
                        </a:lnTo>
                        <a:lnTo>
                          <a:pt x="7191" y="17047"/>
                        </a:lnTo>
                        <a:lnTo>
                          <a:pt x="7191" y="18123"/>
                        </a:lnTo>
                        <a:lnTo>
                          <a:pt x="14512" y="18158"/>
                        </a:lnTo>
                        <a:lnTo>
                          <a:pt x="14538" y="19182"/>
                        </a:lnTo>
                        <a:lnTo>
                          <a:pt x="7217" y="19182"/>
                        </a:lnTo>
                      </a:path>
                    </a:pathLst>
                  </a:custGeom>
                  <a:solidFill>
                    <a:schemeClr val="bg1"/>
                  </a:solidFill>
                  <a:ln w="3175">
                    <a:solidFill>
                      <a:srgbClr val="FFCC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6E31FABC-3010-4736-9B8E-A7D9D2B662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53" y="2774"/>
                    <a:ext cx="350" cy="124"/>
                  </a:xfrm>
                  <a:prstGeom prst="ellipse">
                    <a:avLst/>
                  </a:prstGeom>
                  <a:solidFill>
                    <a:srgbClr val="0099FF"/>
                  </a:solidFill>
                  <a:ln w="9525">
                    <a:round/>
                    <a:headEnd/>
                    <a:tailEnd/>
                  </a:ln>
                  <a:scene3d>
                    <a:camera prst="legacyObliqueTopRight">
                      <a:rot lat="16199993" lon="0" rev="0"/>
                    </a:camera>
                    <a:lightRig rig="legacyFlat1" dir="t"/>
                  </a:scene3d>
                  <a:sp3d extrusionH="100000" prstMaterial="legacyMetal">
                    <a:bevelT w="13500" h="13500" prst="angle"/>
                    <a:bevelB w="13500" h="13500" prst="angle"/>
                    <a:extrusionClr>
                      <a:srgbClr val="0099F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en-US" sz="1600"/>
                  </a:p>
                </p:txBody>
              </p:sp>
              <p:sp>
                <p:nvSpPr>
                  <p:cNvPr id="56" name="AutoShape 53">
                    <a:extLst>
                      <a:ext uri="{FF2B5EF4-FFF2-40B4-BE49-F238E27FC236}">
                        <a16:creationId xmlns:a16="http://schemas.microsoft.com/office/drawing/2014/main" id="{CDA4413D-D276-43D7-807D-35BEB2CBC8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1541" y="2686"/>
                    <a:ext cx="172" cy="162"/>
                  </a:xfrm>
                  <a:prstGeom prst="flowChartOnlineStorage">
                    <a:avLst/>
                  </a:prstGeom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>
                      <a:latin typeface="Arial"/>
                    </a:endParaRPr>
                  </a:p>
                </p:txBody>
              </p:sp>
            </p:grp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id="{E245DABB-065A-4027-8F0F-BC7A929D2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8950" y="5634037"/>
                  <a:ext cx="8674100" cy="1143000"/>
                </a:xfrm>
                <a:custGeom>
                  <a:avLst/>
                  <a:gdLst>
                    <a:gd name="T0" fmla="*/ 2147483647 w 5464"/>
                    <a:gd name="T1" fmla="*/ 0 h 720"/>
                    <a:gd name="T2" fmla="*/ 1330642421 w 5464"/>
                    <a:gd name="T3" fmla="*/ 362902476 h 720"/>
                    <a:gd name="T4" fmla="*/ 1814512645 w 5464"/>
                    <a:gd name="T5" fmla="*/ 1572577364 h 720"/>
                    <a:gd name="T6" fmla="*/ 2147483647 w 5464"/>
                    <a:gd name="T7" fmla="*/ 1572577364 h 720"/>
                    <a:gd name="T8" fmla="*/ 2147483647 w 5464"/>
                    <a:gd name="T9" fmla="*/ 120967509 h 7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464"/>
                    <a:gd name="T16" fmla="*/ 0 h 720"/>
                    <a:gd name="T17" fmla="*/ 5464 w 5464"/>
                    <a:gd name="T18" fmla="*/ 720 h 7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464" h="720">
                      <a:moveTo>
                        <a:pt x="1008" y="0"/>
                      </a:moveTo>
                      <a:cubicBezTo>
                        <a:pt x="792" y="20"/>
                        <a:pt x="576" y="40"/>
                        <a:pt x="528" y="144"/>
                      </a:cubicBezTo>
                      <a:cubicBezTo>
                        <a:pt x="480" y="248"/>
                        <a:pt x="0" y="544"/>
                        <a:pt x="720" y="624"/>
                      </a:cubicBezTo>
                      <a:cubicBezTo>
                        <a:pt x="1440" y="704"/>
                        <a:pt x="4232" y="720"/>
                        <a:pt x="4848" y="624"/>
                      </a:cubicBezTo>
                      <a:cubicBezTo>
                        <a:pt x="5464" y="528"/>
                        <a:pt x="4488" y="144"/>
                        <a:pt x="4416" y="48"/>
                      </a:cubicBezTo>
                    </a:path>
                  </a:pathLst>
                </a:cu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id="{E244AA0A-C8CF-4B31-A3A5-9B643A052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7850" y="5592762"/>
                  <a:ext cx="1295400" cy="241300"/>
                </a:xfrm>
                <a:custGeom>
                  <a:avLst/>
                  <a:gdLst>
                    <a:gd name="T0" fmla="*/ 0 w 816"/>
                    <a:gd name="T1" fmla="*/ 0 h 152"/>
                    <a:gd name="T2" fmla="*/ 604837517 w 816"/>
                    <a:gd name="T3" fmla="*/ 241935002 h 152"/>
                    <a:gd name="T4" fmla="*/ 1693545287 w 816"/>
                    <a:gd name="T5" fmla="*/ 362902453 h 152"/>
                    <a:gd name="T6" fmla="*/ 2056447678 w 816"/>
                    <a:gd name="T7" fmla="*/ 120967501 h 15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16"/>
                    <a:gd name="T13" fmla="*/ 0 h 152"/>
                    <a:gd name="T14" fmla="*/ 816 w 816"/>
                    <a:gd name="T15" fmla="*/ 152 h 15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16" h="152">
                      <a:moveTo>
                        <a:pt x="0" y="0"/>
                      </a:moveTo>
                      <a:cubicBezTo>
                        <a:pt x="64" y="36"/>
                        <a:pt x="128" y="72"/>
                        <a:pt x="240" y="96"/>
                      </a:cubicBezTo>
                      <a:cubicBezTo>
                        <a:pt x="352" y="120"/>
                        <a:pt x="576" y="152"/>
                        <a:pt x="672" y="144"/>
                      </a:cubicBezTo>
                      <a:cubicBezTo>
                        <a:pt x="768" y="136"/>
                        <a:pt x="792" y="92"/>
                        <a:pt x="816" y="48"/>
                      </a:cubicBezTo>
                    </a:path>
                  </a:pathLst>
                </a:custGeom>
                <a:noFill/>
                <a:ln w="12700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/>
                </a:p>
              </p:txBody>
            </p:sp>
            <p:sp>
              <p:nvSpPr>
                <p:cNvPr id="53" name="Text Box 56">
                  <a:extLst>
                    <a:ext uri="{FF2B5EF4-FFF2-40B4-BE49-F238E27FC236}">
                      <a16:creationId xmlns:a16="http://schemas.microsoft.com/office/drawing/2014/main" id="{F85DEAED-E779-47D5-9BD1-E3FCA295EF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98850" y="5211762"/>
                  <a:ext cx="685800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/>
                    <a:t>Pin</a:t>
                  </a: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D065F6-995B-42DB-970B-C5896C56E9B8}"/>
                </a:ext>
              </a:extLst>
            </p:cNvPr>
            <p:cNvSpPr txBox="1"/>
            <p:nvPr/>
          </p:nvSpPr>
          <p:spPr>
            <a:xfrm>
              <a:off x="5639847" y="1674742"/>
              <a:ext cx="6153150" cy="27527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0AEF1540-0DD5-496E-879C-002999464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87" y="2293230"/>
            <a:ext cx="3510725" cy="3341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0473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C32D07C9-8780-4B26-BFCC-46D6AE2E5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53" y="-52140"/>
            <a:ext cx="12281053" cy="6910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10A5F9-B65E-4624-9C50-19A1BECBA5E7}"/>
              </a:ext>
            </a:extLst>
          </p:cNvPr>
          <p:cNvSpPr txBox="1"/>
          <p:nvPr/>
        </p:nvSpPr>
        <p:spPr>
          <a:xfrm>
            <a:off x="3038867" y="945829"/>
            <a:ext cx="672465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iCiel Cadena" panose="02000503000000020004" pitchFamily="50" charset="0"/>
              </a:rPr>
              <a:t>Một số loại công tắc điện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42EFD9-C3E1-4854-B2AB-D8F54BD258DF}"/>
              </a:ext>
            </a:extLst>
          </p:cNvPr>
          <p:cNvGrpSpPr/>
          <p:nvPr/>
        </p:nvGrpSpPr>
        <p:grpSpPr>
          <a:xfrm>
            <a:off x="611441" y="1893917"/>
            <a:ext cx="9549978" cy="5045800"/>
            <a:chOff x="451272" y="1757660"/>
            <a:chExt cx="9549978" cy="50458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630AA4-F278-4AB2-88F8-B87D98B62602}"/>
                </a:ext>
              </a:extLst>
            </p:cNvPr>
            <p:cNvSpPr txBox="1"/>
            <p:nvPr/>
          </p:nvSpPr>
          <p:spPr>
            <a:xfrm>
              <a:off x="3570068" y="1757660"/>
              <a:ext cx="6431182" cy="2951619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#9Slide07 SVNUT Triumph Press" panose="00000500000000000000" pitchFamily="2" charset="0"/>
                </a:rPr>
                <a:t>Công tắc đèn, công tắc điện, </a:t>
              </a:r>
            </a:p>
            <a:p>
              <a:pPr algn="ctr"/>
              <a:r>
                <a:rPr lang="en-US" sz="4000">
                  <a:latin typeface="#9Slide07 SVNUT Triumph Press" panose="00000500000000000000" pitchFamily="2" charset="0"/>
                </a:rPr>
                <a:t>cầu dao, cầu chì.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21DF33-EBE0-4040-8948-73D3C009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72" y="3483539"/>
              <a:ext cx="4151758" cy="331992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0AE772-2A93-4DBF-BCC4-1C4653CF9DAC}"/>
                </a:ext>
              </a:extLst>
            </p:cNvPr>
            <p:cNvSpPr/>
            <p:nvPr/>
          </p:nvSpPr>
          <p:spPr>
            <a:xfrm>
              <a:off x="3048000" y="3771900"/>
              <a:ext cx="276225" cy="25717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E60F5E-26E0-4453-94C1-D6E36B83D458}"/>
                </a:ext>
              </a:extLst>
            </p:cNvPr>
            <p:cNvSpPr/>
            <p:nvPr/>
          </p:nvSpPr>
          <p:spPr>
            <a:xfrm>
              <a:off x="3324225" y="3483539"/>
              <a:ext cx="276225" cy="25717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F0EA23-582C-400C-AC85-15A5A0C2B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7" y="785690"/>
            <a:ext cx="1395811" cy="1395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F51B75-4D64-4054-9214-BAAF3467D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0039" l="1563" r="99805">
                        <a14:foregroundMark x1="91016" y1="38477" x2="98828" y2="43945"/>
                        <a14:foregroundMark x1="781" y1="90625" x2="12109" y2="88477"/>
                        <a14:foregroundMark x1="12109" y1="88477" x2="22656" y2="91992"/>
                        <a14:foregroundMark x1="22656" y1="91992" x2="35547" y2="87891"/>
                        <a14:foregroundMark x1="35547" y1="87891" x2="47852" y2="90820"/>
                        <a14:foregroundMark x1="47852" y1="90820" x2="61133" y2="87891"/>
                        <a14:foregroundMark x1="61133" y1="87891" x2="73242" y2="91016"/>
                        <a14:foregroundMark x1="73242" y1="91016" x2="98047" y2="89453"/>
                        <a14:foregroundMark x1="98047" y1="89453" x2="99805" y2="90234"/>
                        <a14:foregroundMark x1="1563" y1="89258" x2="11133" y2="89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23" y="3475210"/>
            <a:ext cx="3609091" cy="360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3471C08B-D8F5-4808-903C-1A8E71FD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9"/>
            <a:ext cx="12192000" cy="686003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3C547-D984-4270-85DA-395F8B4D8FAA}"/>
              </a:ext>
            </a:extLst>
          </p:cNvPr>
          <p:cNvGrpSpPr/>
          <p:nvPr/>
        </p:nvGrpSpPr>
        <p:grpSpPr>
          <a:xfrm>
            <a:off x="2124076" y="-1638152"/>
            <a:ext cx="6858000" cy="6858000"/>
            <a:chOff x="2667000" y="0"/>
            <a:chExt cx="6858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49C5FE-EEA9-438A-8027-BC9AB1CED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7000" y="0"/>
              <a:ext cx="68580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55DF90-8ECA-443D-99C5-51CFD88A0742}"/>
                </a:ext>
              </a:extLst>
            </p:cNvPr>
            <p:cNvSpPr txBox="1"/>
            <p:nvPr/>
          </p:nvSpPr>
          <p:spPr>
            <a:xfrm>
              <a:off x="3671887" y="2705725"/>
              <a:ext cx="5062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#9Slide07 SVNUT Triumph Press" panose="00000500000000000000" pitchFamily="2" charset="0"/>
                </a:rPr>
                <a:t>Công tắc điện </a:t>
              </a:r>
            </a:p>
            <a:p>
              <a:pPr algn="ctr"/>
              <a:r>
                <a:rPr lang="en-US" sz="4400" b="1">
                  <a:solidFill>
                    <a:srgbClr val="C00000"/>
                  </a:solidFill>
                  <a:latin typeface="#9Slide07 SVNUT Triumph Press" panose="00000500000000000000" pitchFamily="2" charset="0"/>
                </a:rPr>
                <a:t>có vai trò gì?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8B414B-FC88-4E82-B818-8D717A036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4" y="2340831"/>
            <a:ext cx="2895701" cy="3529429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8D31341-B978-4CF1-BB5B-06F5DEABFDF8}"/>
              </a:ext>
            </a:extLst>
          </p:cNvPr>
          <p:cNvSpPr/>
          <p:nvPr/>
        </p:nvSpPr>
        <p:spPr>
          <a:xfrm>
            <a:off x="5247824" y="3860459"/>
            <a:ext cx="6506025" cy="2562225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#Li-N UVN Sang Song Nang" panose="03030802040007090B04" pitchFamily="66" charset="0"/>
              </a:rPr>
              <a:t>Công tắc điện có vai trò đóng hoặc ngắt dòng điện trong mạch tự động hoặc thủ công.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6BF11-ABAE-41EE-9E26-729FF79F1F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87" y="64845"/>
            <a:ext cx="2139039" cy="38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Đồng, nhôm, sắt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Đồng, cao su, sắt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Thuỷ tinh, sứ, nhôm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Bìa cát – tông, gỗ, sắt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rId18" action="ppaction://hlinksldjump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 vật nào cho dòng điện chạy qua?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9581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Phần vỏ nhựa phích cắm và phần nhựa bọc bên ngoài dây điện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Cả phần vỏ bên ngoài </a:t>
              </a:r>
            </a:p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 lõi kim loại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Phần lõi dây dẫn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Hai đầu kim loại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Ở phích cắm và dây điện, bộ phận nào cách điện?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Vật dẫn điện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Vật cách điện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Nguồn điện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Ổ cắm điện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vật có dòng điện đi qua gọi là gì?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2900" y="0"/>
            <a:ext cx="6858000" cy="6858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1298782" y="1347360"/>
            <a:ext cx="95690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b="1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#Li-N UVN Sang Song Nang" panose="03030802040007090B04" pitchFamily="66" charset="0"/>
                <a:ea typeface="微软雅黑" panose="020B0503020204020204" pitchFamily="34" charset="-122"/>
              </a:rPr>
              <a:t>Dặn dò</a:t>
            </a:r>
            <a:endParaRPr lang="zh-CN" altLang="en-US" sz="4400" b="1" dirty="0">
              <a:solidFill>
                <a:srgbClr val="0070C0"/>
              </a:solidFill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#Li-N UVN Sang Song Nang" panose="03030802040007090B04" pitchFamily="66" charset="0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A02FBC1-91EE-4FBB-AEBD-213E6DF9424E}"/>
              </a:ext>
            </a:extLst>
          </p:cNvPr>
          <p:cNvSpPr/>
          <p:nvPr/>
        </p:nvSpPr>
        <p:spPr>
          <a:xfrm>
            <a:off x="805259" y="2761187"/>
            <a:ext cx="10062533" cy="1280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4000" b="1">
                <a:solidFill>
                  <a:srgbClr val="00B050"/>
                </a:solidFill>
                <a:latin typeface="#9Slide05 Kathya" panose="02000000000000000000" pitchFamily="2" charset="0"/>
                <a:ea typeface="微软雅黑" panose="020B0503020204020204" pitchFamily="34" charset="-122"/>
              </a:rPr>
              <a:t>Xem và học thuộc ghi nhớ.</a:t>
            </a:r>
          </a:p>
          <a:p>
            <a:pPr algn="ctr">
              <a:lnSpc>
                <a:spcPts val="3000"/>
              </a:lnSpc>
            </a:pPr>
            <a:r>
              <a:rPr lang="en-US" altLang="zh-CN" sz="4000" b="1">
                <a:solidFill>
                  <a:srgbClr val="00B050"/>
                </a:solidFill>
                <a:latin typeface="#9Slide05 Kathya" panose="02000000000000000000" pitchFamily="2" charset="0"/>
                <a:ea typeface="微软雅黑" panose="020B0503020204020204" pitchFamily="34" charset="-122"/>
              </a:rPr>
              <a:t>      Chuẩn bị bài An toàn và tránh lãng phí khi sử dụng  điện/ </a:t>
            </a:r>
          </a:p>
          <a:p>
            <a:pPr algn="ctr">
              <a:lnSpc>
                <a:spcPts val="3000"/>
              </a:lnSpc>
            </a:pPr>
            <a:r>
              <a:rPr lang="en-US" altLang="zh-CN" sz="4000" b="1">
                <a:solidFill>
                  <a:srgbClr val="00B050"/>
                </a:solidFill>
                <a:latin typeface="#9Slide05 Kathya" panose="02000000000000000000" pitchFamily="2" charset="0"/>
                <a:ea typeface="微软雅黑" panose="020B0503020204020204" pitchFamily="34" charset="-122"/>
              </a:rPr>
              <a:t>trang 98.</a:t>
            </a:r>
            <a:endParaRPr lang="zh-CN" altLang="en-US" sz="4000" b="1" dirty="0">
              <a:solidFill>
                <a:srgbClr val="00B050"/>
              </a:solidFill>
              <a:latin typeface="#9Slide05 Kathya" panose="020000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0CE820-328A-434D-9D9E-28DA2FC084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2"/>
          <a:stretch/>
        </p:blipFill>
        <p:spPr>
          <a:xfrm>
            <a:off x="1602571" y="3857625"/>
            <a:ext cx="8467911" cy="52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5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866274"/>
            <a:ext cx="10943115" cy="55684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1" y="0"/>
            <a:ext cx="1928451" cy="21778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C2ABC6B-B1C9-404D-AFBD-40028D4E4234}"/>
              </a:ext>
            </a:extLst>
          </p:cNvPr>
          <p:cNvGrpSpPr/>
          <p:nvPr/>
        </p:nvGrpSpPr>
        <p:grpSpPr>
          <a:xfrm>
            <a:off x="0" y="3692281"/>
            <a:ext cx="12192000" cy="3165719"/>
            <a:chOff x="0" y="3692281"/>
            <a:chExt cx="12192000" cy="316571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E5A0735-9D91-4704-A805-56F741694F99}"/>
                </a:ext>
              </a:extLst>
            </p:cNvPr>
            <p:cNvGrpSpPr/>
            <p:nvPr/>
          </p:nvGrpSpPr>
          <p:grpSpPr>
            <a:xfrm>
              <a:off x="0" y="3692281"/>
              <a:ext cx="12192000" cy="3165719"/>
              <a:chOff x="0" y="3692281"/>
              <a:chExt cx="12192000" cy="3165719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43828"/>
                <a:ext cx="12192000" cy="101417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3862" y="3692281"/>
                <a:ext cx="1709942" cy="2990259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334" y="4936311"/>
                <a:ext cx="1764338" cy="1626136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781" y="5687744"/>
                <a:ext cx="870717" cy="802513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188" y="3777916"/>
              <a:ext cx="1112117" cy="158698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38ABA3F-11AC-40DC-95AE-EA5405730B46}"/>
              </a:ext>
            </a:extLst>
          </p:cNvPr>
          <p:cNvSpPr txBox="1"/>
          <p:nvPr/>
        </p:nvSpPr>
        <p:spPr>
          <a:xfrm>
            <a:off x="1600983" y="3036855"/>
            <a:ext cx="9467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C00000"/>
                </a:solidFill>
                <a:latin typeface="UTM Cookies" panose="02040603050506020204" pitchFamily="18" charset="0"/>
              </a:rPr>
              <a:t>CHÚC</a:t>
            </a:r>
            <a:r>
              <a:rPr lang="en-US" sz="6600">
                <a:solidFill>
                  <a:srgbClr val="0070C0"/>
                </a:solidFill>
                <a:latin typeface="UTM Cookies" panose="02040603050506020204" pitchFamily="18" charset="0"/>
              </a:rPr>
              <a:t> CÁC</a:t>
            </a:r>
            <a:r>
              <a:rPr lang="en-US" sz="6600">
                <a:latin typeface="UTM Cookies" panose="02040603050506020204" pitchFamily="18" charset="0"/>
              </a:rPr>
              <a:t> </a:t>
            </a:r>
            <a:r>
              <a:rPr lang="en-US" sz="6600">
                <a:solidFill>
                  <a:srgbClr val="FFC000"/>
                </a:solidFill>
                <a:latin typeface="UTM Cookies" panose="02040603050506020204" pitchFamily="18" charset="0"/>
              </a:rPr>
              <a:t>EM</a:t>
            </a:r>
            <a:r>
              <a:rPr lang="en-US" sz="6600">
                <a:latin typeface="UTM Cookies" panose="02040603050506020204" pitchFamily="18" charset="0"/>
              </a:rPr>
              <a:t> </a:t>
            </a:r>
            <a:r>
              <a:rPr lang="en-US" sz="6600">
                <a:solidFill>
                  <a:srgbClr val="0070C0"/>
                </a:solidFill>
                <a:latin typeface="UTM Cookies" panose="02040603050506020204" pitchFamily="18" charset="0"/>
              </a:rPr>
              <a:t>HỌC</a:t>
            </a:r>
            <a:r>
              <a:rPr lang="en-US" sz="6600">
                <a:latin typeface="UTM Cookies" panose="02040603050506020204" pitchFamily="18" charset="0"/>
              </a:rPr>
              <a:t> </a:t>
            </a:r>
            <a:r>
              <a:rPr lang="en-US" sz="6600">
                <a:solidFill>
                  <a:srgbClr val="00B050"/>
                </a:solidFill>
                <a:latin typeface="UTM Cookies" panose="02040603050506020204" pitchFamily="18" charset="0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209714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1360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7592" y="-421640"/>
            <a:ext cx="9472430" cy="6892836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24" name="TextBox 2"/>
          <p:cNvSpPr txBox="1"/>
          <p:nvPr/>
        </p:nvSpPr>
        <p:spPr>
          <a:xfrm>
            <a:off x="1740859" y="3075750"/>
            <a:ext cx="7558391" cy="3316795"/>
          </a:xfrm>
          <a:prstGeom prst="rect">
            <a:avLst/>
          </a:prstGeom>
          <a:noFill/>
        </p:spPr>
        <p:txBody>
          <a:bodyPr wrap="square" lIns="121848" tIns="60923" rIns="121848" bIns="60923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0">
                <a:solidFill>
                  <a:schemeClr val="tx1"/>
                </a:solidFill>
                <a:latin typeface="iCiel Cadena" panose="02000503000000020004" pitchFamily="50" charset="0"/>
                <a:ea typeface="微软雅黑" panose="020B0503020204020204" charset="-122"/>
                <a:sym typeface="微软雅黑" panose="020B0503020204020204" charset="-122"/>
              </a:rPr>
              <a:t>        </a:t>
            </a:r>
            <a:r>
              <a:rPr lang="en-US" altLang="zh-CN" sz="8000">
                <a:solidFill>
                  <a:srgbClr val="FFC000"/>
                </a:solidFill>
                <a:latin typeface="iCiel Cadena" panose="02000503000000020004" pitchFamily="50" charset="0"/>
                <a:ea typeface="微软雅黑" panose="020B0503020204020204" charset="-122"/>
                <a:sym typeface="微软雅黑" panose="020B0503020204020204" charset="-122"/>
              </a:rPr>
              <a:t>KHỞI </a:t>
            </a:r>
            <a:r>
              <a:rPr lang="en-US" altLang="zh-CN" sz="8000">
                <a:solidFill>
                  <a:srgbClr val="0070C0"/>
                </a:solidFill>
                <a:latin typeface="iCiel Cadena" panose="02000503000000020004" pitchFamily="50" charset="0"/>
                <a:ea typeface="微软雅黑" panose="020B0503020204020204" charset="-122"/>
                <a:sym typeface="微软雅黑" panose="020B0503020204020204" charset="-122"/>
              </a:rPr>
              <a:t>ĐỘNG</a:t>
            </a:r>
            <a:endParaRPr lang="zh-CN" altLang="en-US" sz="8000" dirty="0">
              <a:solidFill>
                <a:srgbClr val="0070C0"/>
              </a:solidFill>
              <a:latin typeface="iCiel Cadena" panose="02000503000000020004" pitchFamily="50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8000" dirty="0">
              <a:solidFill>
                <a:schemeClr val="tx1"/>
              </a:solidFill>
              <a:latin typeface="iCiel Cadena" panose="02000503000000020004" pitchFamily="50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2462C-977F-4E32-8067-CC3549FF0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1" y="3428029"/>
            <a:ext cx="3153596" cy="3541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6245" y="2196193"/>
            <a:ext cx="9638134" cy="2114551"/>
          </a:xfrm>
          <a:prstGeom prst="rect">
            <a:avLst/>
          </a:prstGeom>
          <a:solidFill>
            <a:schemeClr val="accent4">
              <a:lumMod val="60000"/>
              <a:lumOff val="40000"/>
              <a:alpha val="7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rgbClr val="FF0066"/>
                </a:solidFill>
                <a:latin typeface="iCiel Cadena" panose="02000503000000020004" pitchFamily="50" charset="0"/>
              </a:rPr>
              <a:t>Quả</a:t>
            </a:r>
            <a:r>
              <a:rPr lang="en-US" sz="9600" dirty="0">
                <a:solidFill>
                  <a:srgbClr val="FF0066"/>
                </a:solidFill>
                <a:latin typeface="iCiel Cadena" panose="02000503000000020004" pitchFamily="50" charset="0"/>
              </a:rPr>
              <a:t> </a:t>
            </a:r>
            <a:r>
              <a:rPr lang="en-US" sz="9600" dirty="0" err="1">
                <a:solidFill>
                  <a:srgbClr val="FF0066"/>
                </a:solidFill>
                <a:latin typeface="iCiel Cadena" panose="02000503000000020004" pitchFamily="50" charset="0"/>
              </a:rPr>
              <a:t>trứng</a:t>
            </a:r>
            <a:r>
              <a:rPr lang="en-US" sz="9600" dirty="0">
                <a:solidFill>
                  <a:srgbClr val="FF0066"/>
                </a:solidFill>
                <a:latin typeface="iCiel Cadena" panose="02000503000000020004" pitchFamily="50" charset="0"/>
              </a:rPr>
              <a:t> </a:t>
            </a:r>
            <a:r>
              <a:rPr lang="en-US" sz="9600" dirty="0" err="1">
                <a:solidFill>
                  <a:srgbClr val="FF0066"/>
                </a:solidFill>
                <a:latin typeface="iCiel Cadena" panose="02000503000000020004" pitchFamily="50" charset="0"/>
              </a:rPr>
              <a:t>kì</a:t>
            </a:r>
            <a:r>
              <a:rPr lang="en-US" sz="9600" dirty="0">
                <a:solidFill>
                  <a:srgbClr val="FF0066"/>
                </a:solidFill>
                <a:latin typeface="iCiel Cadena" panose="02000503000000020004" pitchFamily="50" charset="0"/>
              </a:rPr>
              <a:t> </a:t>
            </a:r>
            <a:r>
              <a:rPr lang="en-US" sz="9600" dirty="0" err="1">
                <a:solidFill>
                  <a:srgbClr val="FF0066"/>
                </a:solidFill>
                <a:latin typeface="iCiel Cadena" panose="02000503000000020004" pitchFamily="50" charset="0"/>
              </a:rPr>
              <a:t>diệu</a:t>
            </a:r>
            <a:endParaRPr lang="en-US" sz="9600" dirty="0"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966" y="305945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05015" y="208932"/>
            <a:ext cx="4172041" cy="253395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66"/>
                  </a:solidFill>
                  <a:latin typeface="Coiny" panose="02000903060500060000" pitchFamily="2" charset="0"/>
                </a:rPr>
                <a:t>Xin </a:t>
              </a:r>
              <a:r>
                <a:rPr lang="en-US" sz="4000" dirty="0" err="1">
                  <a:solidFill>
                    <a:srgbClr val="FF0066"/>
                  </a:solidFill>
                  <a:latin typeface="Coiny" panose="02000903060500060000" pitchFamily="2" charset="0"/>
                </a:rPr>
                <a:t>chào</a:t>
              </a:r>
              <a:r>
                <a:rPr lang="en-US" sz="4000" dirty="0">
                  <a:solidFill>
                    <a:srgbClr val="FF0066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oiny" panose="02000903060500060000" pitchFamily="2" charset="0"/>
                </a:rPr>
                <a:t>tất</a:t>
              </a:r>
              <a:r>
                <a:rPr lang="en-US" sz="4000" dirty="0">
                  <a:solidFill>
                    <a:srgbClr val="FF0066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oiny" panose="02000903060500060000" pitchFamily="2" charset="0"/>
                </a:rPr>
                <a:t>cả</a:t>
              </a:r>
              <a:r>
                <a:rPr lang="en-US" sz="4000" dirty="0">
                  <a:solidFill>
                    <a:srgbClr val="FF0066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oiny" panose="02000903060500060000" pitchFamily="2" charset="0"/>
                </a:rPr>
                <a:t>các</a:t>
              </a:r>
              <a:r>
                <a:rPr lang="en-US" sz="4000" dirty="0">
                  <a:solidFill>
                    <a:srgbClr val="FF0066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Coiny" panose="02000903060500060000" pitchFamily="2" charset="0"/>
                </a:rPr>
                <a:t>bạn</a:t>
              </a:r>
              <a:r>
                <a:rPr lang="en-US" sz="4000" dirty="0">
                  <a:solidFill>
                    <a:srgbClr val="FF0066"/>
                  </a:solidFill>
                  <a:latin typeface="Coiny" panose="02000903060500060000" pitchFamily="2" charset="0"/>
                </a:rPr>
                <a:t>!</a:t>
              </a:r>
              <a:endParaRPr lang="en-US" sz="4000" dirty="0">
                <a:latin typeface="Coiny" panose="02000903060500060000" pitchFamily="2" charset="0"/>
              </a:endParaRPr>
            </a:p>
          </p:txBody>
        </p:sp>
      </p:grpSp>
      <p:pic>
        <p:nvPicPr>
          <p:cNvPr id="12" name="Picture 11">
            <a:hlinkClick r:id="rId23" action="ppaction://hlinksldjump"/>
            <a:extLst>
              <a:ext uri="{FF2B5EF4-FFF2-40B4-BE49-F238E27FC236}">
                <a16:creationId xmlns:a16="http://schemas.microsoft.com/office/drawing/2014/main" id="{17C55DDA-C082-42B0-B417-8720854430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73" y="6225082"/>
            <a:ext cx="1236052" cy="63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49137" y="660276"/>
            <a:ext cx="8893723" cy="1078358"/>
          </a:xfrm>
          <a:prstGeom prst="roundRect">
            <a:avLst/>
          </a:prstGeom>
          <a:solidFill>
            <a:schemeClr val="lt1">
              <a:alpha val="9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latin typeface="SVN-Fiolex Girls" panose="020B0606040200020203"/>
              </a:rPr>
              <a:t>Câu 1. Pin có chức năng gì?</a:t>
            </a:r>
            <a:endParaRPr lang="en-US" sz="4400" b="1" dirty="0">
              <a:solidFill>
                <a:srgbClr val="FF0066"/>
              </a:solidFill>
              <a:latin typeface="SVN-Fiolex Girls" panose="020B0606040200020203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57049" y="2485995"/>
            <a:ext cx="10646066" cy="2396723"/>
          </a:xfrm>
          <a:prstGeom prst="roundRect">
            <a:avLst/>
          </a:prstGeom>
          <a:solidFill>
            <a:schemeClr val="lt1">
              <a:alpha val="90000"/>
            </a:scheme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66"/>
                </a:solidFill>
                <a:latin typeface="iCiel Cadena" panose="02000503000000020004" pitchFamily="50" charset="0"/>
              </a:rPr>
              <a:t>Pin là nguồn cung cấp </a:t>
            </a:r>
          </a:p>
          <a:p>
            <a:pPr algn="ctr"/>
            <a:r>
              <a:rPr lang="en-US" sz="5400">
                <a:solidFill>
                  <a:srgbClr val="FF0066"/>
                </a:solidFill>
                <a:latin typeface="iCiel Cadena" panose="02000503000000020004" pitchFamily="50" charset="0"/>
              </a:rPr>
              <a:t>năng lượng điện làm sáng đèn.</a:t>
            </a:r>
            <a:endParaRPr lang="en-US" sz="5400" dirty="0">
              <a:solidFill>
                <a:srgbClr val="FF0066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Trở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Trở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0AEF9ABA-F580-402E-B634-566187A89DDB}"/>
              </a:ext>
            </a:extLst>
          </p:cNvPr>
          <p:cNvSpPr/>
          <p:nvPr/>
        </p:nvSpPr>
        <p:spPr>
          <a:xfrm>
            <a:off x="1453829" y="660275"/>
            <a:ext cx="8893723" cy="1496998"/>
          </a:xfrm>
          <a:prstGeom prst="roundRect">
            <a:avLst/>
          </a:prstGeom>
          <a:solidFill>
            <a:schemeClr val="lt1">
              <a:alpha val="9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latin typeface="SVN-Fiolex Girls" panose="020B0606040200020203"/>
              </a:rPr>
              <a:t>Câu 2. Mỗi pin có mấy cực? </a:t>
            </a:r>
          </a:p>
          <a:p>
            <a:pPr algn="ctr"/>
            <a:r>
              <a:rPr lang="en-US" sz="4400" b="1">
                <a:solidFill>
                  <a:srgbClr val="FF0066"/>
                </a:solidFill>
                <a:latin typeface="SVN-Fiolex Girls" panose="020B0606040200020203"/>
              </a:rPr>
              <a:t>Đó là những cực nào?</a:t>
            </a:r>
            <a:endParaRPr lang="en-US" sz="4400" b="1" dirty="0">
              <a:solidFill>
                <a:srgbClr val="FF0066"/>
              </a:solidFill>
              <a:latin typeface="SVN-Fiolex Girls" panose="020B0606040200020203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5ACB4B5-A297-417C-9FF4-8C5376492E52}"/>
              </a:ext>
            </a:extLst>
          </p:cNvPr>
          <p:cNvSpPr/>
          <p:nvPr/>
        </p:nvSpPr>
        <p:spPr>
          <a:xfrm>
            <a:off x="830672" y="2654672"/>
            <a:ext cx="10530656" cy="2495847"/>
          </a:xfrm>
          <a:prstGeom prst="roundRect">
            <a:avLst/>
          </a:prstGeom>
          <a:solidFill>
            <a:schemeClr val="lt1">
              <a:alpha val="90000"/>
            </a:scheme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66"/>
                </a:solidFill>
                <a:latin typeface="iCiel Cadena" panose="02000503000000020004" pitchFamily="50" charset="0"/>
              </a:rPr>
              <a:t>Mỗi pin có 2 cực: </a:t>
            </a:r>
          </a:p>
          <a:p>
            <a:pPr algn="ctr"/>
            <a:r>
              <a:rPr lang="en-US" sz="6000">
                <a:solidFill>
                  <a:srgbClr val="FF0066"/>
                </a:solidFill>
                <a:latin typeface="iCiel Cadena" panose="02000503000000020004" pitchFamily="50" charset="0"/>
              </a:rPr>
              <a:t>cực dương (+) và cực âm (-).</a:t>
            </a:r>
            <a:endParaRPr lang="en-US" sz="6000" dirty="0">
              <a:solidFill>
                <a:srgbClr val="FF0066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Trở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A69F16FD-2724-4546-AC98-05ABACEF87EC}"/>
              </a:ext>
            </a:extLst>
          </p:cNvPr>
          <p:cNvSpPr/>
          <p:nvPr/>
        </p:nvSpPr>
        <p:spPr>
          <a:xfrm>
            <a:off x="1480462" y="642520"/>
            <a:ext cx="8893723" cy="1078358"/>
          </a:xfrm>
          <a:prstGeom prst="roundRect">
            <a:avLst/>
          </a:prstGeom>
          <a:solidFill>
            <a:schemeClr val="lt1">
              <a:alpha val="9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66"/>
                </a:solidFill>
                <a:latin typeface="SVN-Fiolex Girls" panose="020B0606040200020203"/>
              </a:rPr>
              <a:t>Câu 3. Làm thế nào đèn phát sáng? </a:t>
            </a:r>
            <a:endParaRPr lang="en-US" sz="4400" b="1" dirty="0">
              <a:solidFill>
                <a:srgbClr val="FF0066"/>
              </a:solidFill>
              <a:latin typeface="SVN-Fiolex Girls" panose="020B0606040200020203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F99418F7-B8A5-4D0E-9D98-DB33F9247ED3}"/>
              </a:ext>
            </a:extLst>
          </p:cNvPr>
          <p:cNvSpPr/>
          <p:nvPr/>
        </p:nvSpPr>
        <p:spPr>
          <a:xfrm>
            <a:off x="912660" y="2441607"/>
            <a:ext cx="10224634" cy="2495847"/>
          </a:xfrm>
          <a:prstGeom prst="roundRect">
            <a:avLst/>
          </a:prstGeom>
          <a:solidFill>
            <a:schemeClr val="lt1">
              <a:alpha val="90000"/>
            </a:scheme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66"/>
                </a:solidFill>
                <a:latin typeface="iCiel Cadena" panose="02000503000000020004" pitchFamily="50" charset="0"/>
              </a:rPr>
              <a:t>Đèn sáng nếu có dòng điện chạy qua một mạch kín từ cực dương của pin, qua </a:t>
            </a:r>
            <a:endParaRPr lang="en-US" sz="4000">
              <a:solidFill>
                <a:srgbClr val="FF0066"/>
              </a:solidFill>
              <a:latin typeface="iCiel Cadena" panose="02000503000000020004" pitchFamily="50" charset="0"/>
            </a:endParaRPr>
          </a:p>
          <a:p>
            <a:pPr algn="ctr"/>
            <a:r>
              <a:rPr lang="vi-VN" sz="4000">
                <a:solidFill>
                  <a:srgbClr val="FF0066"/>
                </a:solidFill>
                <a:latin typeface="iCiel Cadena" panose="02000503000000020004" pitchFamily="50" charset="0"/>
              </a:rPr>
              <a:t>bóng đèn đến cực âm của pin.</a:t>
            </a:r>
            <a:endParaRPr lang="en-US" sz="11500" dirty="0">
              <a:solidFill>
                <a:srgbClr val="FF0066"/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D884B-9666-4F84-84C5-0ECF1E11C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8294" y="1993155"/>
            <a:ext cx="5715392" cy="4140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5F8CC4-7E8F-4681-80B9-97A5395E3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" r="-717"/>
          <a:stretch/>
        </p:blipFill>
        <p:spPr>
          <a:xfrm>
            <a:off x="-65104" y="-128047"/>
            <a:ext cx="12515012" cy="83114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98225C2-4818-4B9E-B560-5F871A9F1C7F}"/>
              </a:ext>
            </a:extLst>
          </p:cNvPr>
          <p:cNvGrpSpPr/>
          <p:nvPr/>
        </p:nvGrpSpPr>
        <p:grpSpPr>
          <a:xfrm>
            <a:off x="422720" y="1719584"/>
            <a:ext cx="12347225" cy="4970008"/>
            <a:chOff x="606192" y="1229491"/>
            <a:chExt cx="12347225" cy="49700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795BF49-F1C5-49C2-82D0-E86EDEFC54A1}"/>
                </a:ext>
              </a:extLst>
            </p:cNvPr>
            <p:cNvGrpSpPr/>
            <p:nvPr/>
          </p:nvGrpSpPr>
          <p:grpSpPr>
            <a:xfrm>
              <a:off x="606192" y="1335516"/>
              <a:ext cx="12347225" cy="4863983"/>
              <a:chOff x="606192" y="1335516"/>
              <a:chExt cx="12347225" cy="486398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2D9D87E-41F8-4FB3-B6E9-A6262537A6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94"/>
              <a:stretch/>
            </p:blipFill>
            <p:spPr>
              <a:xfrm>
                <a:off x="9374036" y="2577912"/>
                <a:ext cx="3579381" cy="3621587"/>
              </a:xfrm>
              <a:prstGeom prst="rect">
                <a:avLst/>
              </a:prstGeom>
            </p:spPr>
          </p:pic>
          <p:grpSp>
            <p:nvGrpSpPr>
              <p:cNvPr id="5" name="组合 8">
                <a:extLst>
                  <a:ext uri="{FF2B5EF4-FFF2-40B4-BE49-F238E27FC236}">
                    <a16:creationId xmlns:a16="http://schemas.microsoft.com/office/drawing/2014/main" id="{A86AEE02-A28A-4976-8964-902EF7BE6902}"/>
                  </a:ext>
                </a:extLst>
              </p:cNvPr>
              <p:cNvGrpSpPr/>
              <p:nvPr/>
            </p:nvGrpSpPr>
            <p:grpSpPr>
              <a:xfrm>
                <a:off x="2782753" y="1335516"/>
                <a:ext cx="6626493" cy="3370125"/>
                <a:chOff x="6308273" y="1073150"/>
                <a:chExt cx="4800600" cy="4711700"/>
              </a:xfrm>
            </p:grpSpPr>
            <p:sp>
              <p:nvSpPr>
                <p:cNvPr id="6" name="矩形: 圆角 9">
                  <a:extLst>
                    <a:ext uri="{FF2B5EF4-FFF2-40B4-BE49-F238E27FC236}">
                      <a16:creationId xmlns:a16="http://schemas.microsoft.com/office/drawing/2014/main" id="{27D0A05B-994A-4C35-B4E1-FA04F38004D0}"/>
                    </a:ext>
                  </a:extLst>
                </p:cNvPr>
                <p:cNvSpPr/>
                <p:nvPr userDrawn="1"/>
              </p:nvSpPr>
              <p:spPr>
                <a:xfrm>
                  <a:off x="6308273" y="1073150"/>
                  <a:ext cx="4800600" cy="4711700"/>
                </a:xfrm>
                <a:prstGeom prst="roundRect">
                  <a:avLst>
                    <a:gd name="adj" fmla="val 8846"/>
                  </a:avLst>
                </a:prstGeom>
                <a:solidFill>
                  <a:schemeClr val="bg1"/>
                </a:solidFill>
                <a:ln w="1016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7" name="矩形: 圆角 10">
                  <a:extLst>
                    <a:ext uri="{FF2B5EF4-FFF2-40B4-BE49-F238E27FC236}">
                      <a16:creationId xmlns:a16="http://schemas.microsoft.com/office/drawing/2014/main" id="{05DC07DF-B10C-493A-B2F6-420A2183CB70}"/>
                    </a:ext>
                  </a:extLst>
                </p:cNvPr>
                <p:cNvSpPr/>
                <p:nvPr userDrawn="1"/>
              </p:nvSpPr>
              <p:spPr>
                <a:xfrm>
                  <a:off x="6434246" y="1346210"/>
                  <a:ext cx="4548652" cy="4157914"/>
                </a:xfrm>
                <a:prstGeom prst="roundRect">
                  <a:avLst>
                    <a:gd name="adj" fmla="val 8846"/>
                  </a:avLst>
                </a:prstGeom>
                <a:solidFill>
                  <a:schemeClr val="bg1"/>
                </a:solidFill>
                <a:ln w="38100"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8000">
                      <a:solidFill>
                        <a:srgbClr val="FFC000"/>
                      </a:solidFill>
                      <a:latin typeface="UTM Guanine" panose="02040603050506020204" pitchFamily="18" charset="0"/>
                    </a:rPr>
                    <a:t>Khám phá</a:t>
                  </a:r>
                  <a:endParaRPr lang="zh-CN" altLang="en-US" sz="8000" dirty="0">
                    <a:solidFill>
                      <a:srgbClr val="FFC000"/>
                    </a:solidFill>
                    <a:latin typeface="UTM Guanine" panose="02040603050506020204" pitchFamily="18" charset="0"/>
                  </a:endParaRPr>
                </a:p>
              </p:txBody>
            </p:sp>
          </p:grp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AF9714A-0BB4-4AF0-981F-CA7C84C6D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629"/>
              <a:stretch/>
            </p:blipFill>
            <p:spPr>
              <a:xfrm>
                <a:off x="606192" y="1530827"/>
                <a:ext cx="2211767" cy="421928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655D77-5014-4695-8368-D1530F834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4695" flipH="1">
              <a:off x="2820555" y="1229491"/>
              <a:ext cx="1299736" cy="1299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225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834</Words>
  <Application>Microsoft Office PowerPoint</Application>
  <PresentationFormat>Widescreen</PresentationFormat>
  <Paragraphs>134</Paragraphs>
  <Slides>29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#9Slide07 SVNUT Triumph Press</vt:lpstr>
      <vt:lpstr>SVN-Fiolex Girls</vt:lpstr>
      <vt:lpstr>UTM Cookies</vt:lpstr>
      <vt:lpstr>A</vt:lpstr>
      <vt:lpstr>#Li-N UVN Sang Song Nang</vt:lpstr>
      <vt:lpstr>UTM Guanine</vt:lpstr>
      <vt:lpstr>iCiel Cadena</vt:lpstr>
      <vt:lpstr>Coiny</vt:lpstr>
      <vt:lpstr>#Li-N SVN-Cookies</vt:lpstr>
      <vt:lpstr>Calibri Light</vt:lpstr>
      <vt:lpstr>#9Slide05 Kathya</vt:lpstr>
      <vt:lpstr>#Li-N UTM Arruba KT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2021-06-10T01:59:48Z</dcterms:created>
  <dcterms:modified xsi:type="dcterms:W3CDTF">2022-01-12T14:19:00Z</dcterms:modified>
</cp:coreProperties>
</file>