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</p:sldMasterIdLst>
  <p:sldIdLst>
    <p:sldId id="583" r:id="rId3"/>
    <p:sldId id="276" r:id="rId4"/>
    <p:sldId id="271" r:id="rId5"/>
    <p:sldId id="256" r:id="rId6"/>
    <p:sldId id="325" r:id="rId7"/>
    <p:sldId id="322" r:id="rId8"/>
    <p:sldId id="267" r:id="rId9"/>
    <p:sldId id="324" r:id="rId10"/>
    <p:sldId id="323" r:id="rId11"/>
    <p:sldId id="269" r:id="rId12"/>
    <p:sldId id="326" r:id="rId13"/>
    <p:sldId id="318" r:id="rId14"/>
    <p:sldId id="319" r:id="rId15"/>
    <p:sldId id="320" r:id="rId16"/>
    <p:sldId id="321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843C0C"/>
    <a:srgbClr val="000066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>
        <p:scale>
          <a:sx n="75" d="100"/>
          <a:sy n="75" d="100"/>
        </p:scale>
        <p:origin x="2112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1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5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69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92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54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14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78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01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3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CAE2-AFFB-4972-80A2-3BF6160BA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AFD3A-B519-4FFC-9727-73105734B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FC061-9452-451A-AA0D-D14E1F28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360E3-2DD9-4F2C-9740-CE13B959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E9617-1338-4C23-92E7-92853895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85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33B0-8A71-4D49-A970-32B04DA4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39278-74C9-4244-B5D4-C779029FE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594CA-F2F1-4C87-A914-3E95C5704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5884C-1F32-48A6-B49B-69138C98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05C6E-0CDB-4123-B4F1-8F0C3206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17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5FF95-283B-4E0D-B7D0-5295B622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D54E8-84A4-4746-9029-BC8A5074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00B92-FB06-4513-97E9-2E8696EF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9C534-2254-42A2-BE39-A15434F2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A0A3A-D7DB-4E65-8F69-2629A01A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44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B6BE-A65D-420D-A2C2-32D26EAA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861C8-C24B-4801-B841-30A7A9234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16B13-BC3F-4724-A95B-A27B107DE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62FD8-529E-41A1-B899-2FD38CD3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BC536-6F5D-4B2D-AA43-5D6BB5FA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428C5-D71F-446A-B74B-FEE431D7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30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5A59-ED17-493B-A256-3B546C74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3633D-5481-423B-A1D1-A0181693A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F54EB-940E-410F-BC18-F7E75617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631E4-71E3-49BC-989A-F54BBF904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3C6B9-3175-484A-AA4B-DC4FAE6C5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BA27F-C9ED-4BA5-92C8-ECA7751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2342E-4B8C-48B7-8A00-158220D4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A605A7-05FA-49C3-A245-236DC087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77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0C95A-2A82-4299-A58B-3C1DF1DA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4A2463-8190-416B-9399-805D7FAA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A0EB3-A986-43FE-93DD-EAB3C48D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8E4D0-3D61-425C-9612-CB574373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38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4898B-300C-432F-BD4F-C222FBC4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1B474-D62E-43E8-B566-00E72148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70D1A-82D0-4AAD-A9E2-AF1D0BCA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9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0C48-6117-4ABE-B3AD-5075D300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72764-B9E2-4096-822E-88D772D1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2EAD1-B9C9-4942-BC09-8AD4A9B18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C5F23-20A2-40D2-89A8-8821E069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C19B1-6B32-4047-8554-167C109C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72466-938D-40B4-9B43-F066E119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4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6B73-1A23-4AEF-9057-82DA8C27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F5EBF1-39CB-4B46-8A92-69199DBFC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CAC2D-4C4C-4CE3-BBFC-A3889E155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1333-3B65-45B6-AADB-4927082E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74FBC-4C10-4F95-A342-B8B6ED54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BC00F-99D0-499C-8DAF-93DB464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00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EF73-D133-4E6C-9818-D3E49060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3BD54-4811-41B2-9F32-D0E55E16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894AA-D64A-4526-823B-39DA4FEE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A7F6A-4172-4100-8D7B-A415D070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E708B-3BE0-418D-A829-917D5E35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46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1928B-7F03-41B1-BC4B-55AD0FEF1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22697-2877-477E-ACFA-C69F67124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244F-7699-457F-BA80-5AA9EFDA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3F0E-9625-44DF-B5E9-3F8E9754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E42FA-49E6-440F-B09F-ED95C2D7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11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3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3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9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9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1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68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3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71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354031-1551-4EA4-A22B-A8B4AD97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8B61D-0A62-41D5-8C09-068EFE1C0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E4C65-3BED-49EB-B760-5DD35BD41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9CB8-71E6-413B-B105-BF095282F13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B43A8-76F6-4E6F-95B4-4F3DA7578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03DD-A58E-4615-8885-67E24011F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0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5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8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3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4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68414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00C9B2D-D60C-49DE-BAC8-A7FDD7DE5A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885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7 + 3 =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+ 3 = 10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B40697-70E0-40D4-9C36-C4ABD7D8B6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E1761E-CCF5-4729-AEF1-0F0AAF270B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2289" y="1901807"/>
            <a:ext cx="2364082" cy="2364082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4343" y="1909922"/>
            <a:ext cx="2358276" cy="235827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2728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885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8 + 1 =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2069" y="3668112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 + 1 = 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E93538-E8E3-414E-A792-2983582D39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F75A632-EFE2-4070-A40B-20B00D361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B802A30-CDA4-4DD0-8BF1-F46A429D083E}"/>
              </a:ext>
            </a:extLst>
          </p:cNvPr>
          <p:cNvGrpSpPr/>
          <p:nvPr/>
        </p:nvGrpSpPr>
        <p:grpSpPr>
          <a:xfrm>
            <a:off x="960750" y="2210396"/>
            <a:ext cx="3318959" cy="3951750"/>
            <a:chOff x="315580" y="1780742"/>
            <a:chExt cx="3318959" cy="3951750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2F3C1BD7-6384-4624-AB6C-D84C48E4D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8" r="77439"/>
            <a:stretch/>
          </p:blipFill>
          <p:spPr>
            <a:xfrm>
              <a:off x="315580" y="1780742"/>
              <a:ext cx="3318959" cy="3951750"/>
            </a:xfrm>
            <a:prstGeom prst="rect">
              <a:avLst/>
            </a:prstGeom>
          </p:spPr>
        </p:pic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F9695CA-7F86-441D-A354-637B31760691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4ADFC9E0-D742-48D3-A438-F7FC3EC586AA}"/>
              </a:ext>
            </a:extLst>
          </p:cNvPr>
          <p:cNvSpPr/>
          <p:nvPr/>
        </p:nvSpPr>
        <p:spPr>
          <a:xfrm>
            <a:off x="1574893" y="370025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28174DF6-EC60-4A3A-A321-FFF87E0A3565}"/>
              </a:ext>
            </a:extLst>
          </p:cNvPr>
          <p:cNvGrpSpPr/>
          <p:nvPr/>
        </p:nvGrpSpPr>
        <p:grpSpPr>
          <a:xfrm>
            <a:off x="4228408" y="2210396"/>
            <a:ext cx="3994872" cy="3951750"/>
            <a:chOff x="0" y="1780742"/>
            <a:chExt cx="3994872" cy="395175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0FFDC2BB-595E-4030-A1F2-CF21EA87D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6FBC3898-0FE7-49AB-B776-838AD590BD90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2B79D0E7-40DE-4EFC-AF75-C25A015573ED}"/>
              </a:ext>
            </a:extLst>
          </p:cNvPr>
          <p:cNvSpPr/>
          <p:nvPr/>
        </p:nvSpPr>
        <p:spPr>
          <a:xfrm>
            <a:off x="5272565" y="370025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+ 7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AC3C3045-7F95-45BC-A7C8-4B116B06B645}"/>
              </a:ext>
            </a:extLst>
          </p:cNvPr>
          <p:cNvGrpSpPr/>
          <p:nvPr/>
        </p:nvGrpSpPr>
        <p:grpSpPr>
          <a:xfrm>
            <a:off x="7886063" y="2198000"/>
            <a:ext cx="3491322" cy="3951750"/>
            <a:chOff x="0" y="1780742"/>
            <a:chExt cx="3618357" cy="3951750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9CC56CBE-8D21-4E9A-B258-5DEC2E8CF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7539"/>
            <a:stretch/>
          </p:blipFill>
          <p:spPr>
            <a:xfrm>
              <a:off x="0" y="1780742"/>
              <a:ext cx="3618357" cy="3951750"/>
            </a:xfrm>
            <a:prstGeom prst="rect">
              <a:avLst/>
            </a:prstGeom>
          </p:spPr>
        </p:pic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57922E4D-382B-424B-B1E0-1F77B4F673B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6BF65C12-0E56-40F3-A170-8E9C91BD7721}"/>
              </a:ext>
            </a:extLst>
          </p:cNvPr>
          <p:cNvSpPr/>
          <p:nvPr/>
        </p:nvSpPr>
        <p:spPr>
          <a:xfrm>
            <a:off x="1972218" y="83997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1BD6BAF9-1D3B-45B8-A5D3-FED479002B8C}"/>
              </a:ext>
            </a:extLst>
          </p:cNvPr>
          <p:cNvSpPr/>
          <p:nvPr/>
        </p:nvSpPr>
        <p:spPr>
          <a:xfrm>
            <a:off x="2914682" y="27820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8700C181-1944-413D-B12E-AC91766FAF47}"/>
              </a:ext>
            </a:extLst>
          </p:cNvPr>
          <p:cNvSpPr/>
          <p:nvPr/>
        </p:nvSpPr>
        <p:spPr>
          <a:xfrm>
            <a:off x="2914682" y="341518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22143ECD-D86F-4B5E-BA8A-AF9CCB525F89}"/>
              </a:ext>
            </a:extLst>
          </p:cNvPr>
          <p:cNvSpPr/>
          <p:nvPr/>
        </p:nvSpPr>
        <p:spPr>
          <a:xfrm>
            <a:off x="2895885" y="404827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67E01DF1-094D-4029-BD2F-BDC0B137817F}"/>
              </a:ext>
            </a:extLst>
          </p:cNvPr>
          <p:cNvSpPr/>
          <p:nvPr/>
        </p:nvSpPr>
        <p:spPr>
          <a:xfrm>
            <a:off x="6490194" y="278912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404C1F1E-7576-4C89-9B84-330BA34FFD44}"/>
              </a:ext>
            </a:extLst>
          </p:cNvPr>
          <p:cNvSpPr/>
          <p:nvPr/>
        </p:nvSpPr>
        <p:spPr>
          <a:xfrm>
            <a:off x="6598322" y="341277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1E07E9E-A7BB-431A-B27D-388DA610F588}"/>
              </a:ext>
            </a:extLst>
          </p:cNvPr>
          <p:cNvSpPr/>
          <p:nvPr/>
        </p:nvSpPr>
        <p:spPr>
          <a:xfrm>
            <a:off x="6586119" y="405729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52AAE65C-6ACE-4C1E-A4C1-A8CD5CF0E0B0}"/>
              </a:ext>
            </a:extLst>
          </p:cNvPr>
          <p:cNvSpPr/>
          <p:nvPr/>
        </p:nvSpPr>
        <p:spPr>
          <a:xfrm>
            <a:off x="8742496" y="3641404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+ 8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11BA34AB-0475-4D39-B205-9859D6E1AC74}"/>
              </a:ext>
            </a:extLst>
          </p:cNvPr>
          <p:cNvGrpSpPr/>
          <p:nvPr/>
        </p:nvGrpSpPr>
        <p:grpSpPr>
          <a:xfrm>
            <a:off x="705321" y="700061"/>
            <a:ext cx="1165761" cy="937052"/>
            <a:chOff x="681320" y="604864"/>
            <a:chExt cx="1433967" cy="1100380"/>
          </a:xfrm>
        </p:grpSpPr>
        <p:sp>
          <p:nvSpPr>
            <p:cNvPr id="25" name="Sun 5">
              <a:extLst>
                <a:ext uri="{FF2B5EF4-FFF2-40B4-BE49-F238E27FC236}">
                  <a16:creationId xmlns:a16="http://schemas.microsoft.com/office/drawing/2014/main" id="{40980106-A0A7-40D6-B4D8-41108EED3202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2FA5EAFE-52CD-472B-B378-8FD5F9C3AF0E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图片 7" descr="572005ec0a0c4">
            <a:extLst>
              <a:ext uri="{FF2B5EF4-FFF2-40B4-BE49-F238E27FC236}">
                <a16:creationId xmlns:a16="http://schemas.microsoft.com/office/drawing/2014/main" id="{5BA72002-BD05-42E8-B2AB-B295C6970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22986" y="664384"/>
            <a:ext cx="2142240" cy="1439401"/>
          </a:xfrm>
          <a:prstGeom prst="rect">
            <a:avLst/>
          </a:prstGeom>
        </p:spPr>
      </p:pic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1CB17C50-12A1-407C-9D85-B82E0C3E3B28}"/>
              </a:ext>
            </a:extLst>
          </p:cNvPr>
          <p:cNvSpPr/>
          <p:nvPr/>
        </p:nvSpPr>
        <p:spPr>
          <a:xfrm>
            <a:off x="10120219" y="269966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864DB659-8573-4218-B416-FD7E6D89F46A}"/>
              </a:ext>
            </a:extLst>
          </p:cNvPr>
          <p:cNvSpPr/>
          <p:nvPr/>
        </p:nvSpPr>
        <p:spPr>
          <a:xfrm>
            <a:off x="10120219" y="332432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85F91150-6C73-48C2-97E3-141C6832BED0}"/>
              </a:ext>
            </a:extLst>
          </p:cNvPr>
          <p:cNvSpPr/>
          <p:nvPr/>
        </p:nvSpPr>
        <p:spPr>
          <a:xfrm>
            <a:off x="10127833" y="396901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4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2B35DFC-016E-47AA-821D-8A76E3F04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5FFC46-E939-4752-BFC6-B1559C5F8A3B}"/>
              </a:ext>
            </a:extLst>
          </p:cNvPr>
          <p:cNvGrpSpPr/>
          <p:nvPr/>
        </p:nvGrpSpPr>
        <p:grpSpPr>
          <a:xfrm>
            <a:off x="845328" y="778063"/>
            <a:ext cx="1165761" cy="937052"/>
            <a:chOff x="681320" y="604864"/>
            <a:chExt cx="1433967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89291694-CBF9-40EB-AD1A-5326D3091E47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777BEA4A-44B2-4E27-9F46-3BADC2AC900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99963B54-9E8C-4B1E-B678-37D75F18A530}"/>
              </a:ext>
            </a:extLst>
          </p:cNvPr>
          <p:cNvSpPr/>
          <p:nvPr/>
        </p:nvSpPr>
        <p:spPr>
          <a:xfrm>
            <a:off x="2118346" y="962334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3F725D17-BABF-46C1-97E3-D17FBB31D9F1}"/>
              </a:ext>
            </a:extLst>
          </p:cNvPr>
          <p:cNvGrpSpPr/>
          <p:nvPr/>
        </p:nvGrpSpPr>
        <p:grpSpPr>
          <a:xfrm>
            <a:off x="588341" y="1715115"/>
            <a:ext cx="11026897" cy="4867168"/>
            <a:chOff x="555503" y="1061061"/>
            <a:chExt cx="11026897" cy="486716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3DF815A4-61F0-421A-A87B-D0E08AAA1E15}"/>
                </a:ext>
              </a:extLst>
            </p:cNvPr>
            <p:cNvGrpSpPr/>
            <p:nvPr/>
          </p:nvGrpSpPr>
          <p:grpSpPr>
            <a:xfrm>
              <a:off x="555503" y="1061061"/>
              <a:ext cx="11026897" cy="4867168"/>
              <a:chOff x="741353" y="1505922"/>
              <a:chExt cx="10964531" cy="4867168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C8D66477-186A-4BBB-8645-1E275952F8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218" t="12236" r="1875"/>
              <a:stretch/>
            </p:blipFill>
            <p:spPr>
              <a:xfrm>
                <a:off x="1255212" y="1836911"/>
                <a:ext cx="10450672" cy="4536179"/>
              </a:xfrm>
              <a:prstGeom prst="rect">
                <a:avLst/>
              </a:prstGeom>
            </p:spPr>
          </p:pic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id="{55128C02-03F3-4FB4-A97B-FC46A360B8C3}"/>
                  </a:ext>
                </a:extLst>
              </p:cNvPr>
              <p:cNvSpPr/>
              <p:nvPr/>
            </p:nvSpPr>
            <p:spPr>
              <a:xfrm>
                <a:off x="741353" y="1505922"/>
                <a:ext cx="1930425" cy="686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BA4FD0DA-4473-4661-B5AE-FFA426F0DB87}"/>
                </a:ext>
              </a:extLst>
            </p:cNvPr>
            <p:cNvSpPr/>
            <p:nvPr/>
          </p:nvSpPr>
          <p:spPr>
            <a:xfrm>
              <a:off x="3003900" y="403516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A70A9216-2BF3-4FDE-B53E-180010AD30D1}"/>
                </a:ext>
              </a:extLst>
            </p:cNvPr>
            <p:cNvSpPr/>
            <p:nvPr/>
          </p:nvSpPr>
          <p:spPr>
            <a:xfrm>
              <a:off x="3009774" y="463967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9E54DC29-EC14-4E41-9F0C-9080501B5C2F}"/>
                </a:ext>
              </a:extLst>
            </p:cNvPr>
            <p:cNvSpPr/>
            <p:nvPr/>
          </p:nvSpPr>
          <p:spPr>
            <a:xfrm>
              <a:off x="6258820" y="403798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4CE2B5F2-1EBA-4345-B890-B64E5E4E39B9}"/>
                </a:ext>
              </a:extLst>
            </p:cNvPr>
            <p:cNvSpPr/>
            <p:nvPr/>
          </p:nvSpPr>
          <p:spPr>
            <a:xfrm>
              <a:off x="9326897" y="402621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5AD85C49-639D-4963-B6BF-C6EDCBEA9998}"/>
                </a:ext>
              </a:extLst>
            </p:cNvPr>
            <p:cNvSpPr/>
            <p:nvPr/>
          </p:nvSpPr>
          <p:spPr>
            <a:xfrm>
              <a:off x="9332549" y="464245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CB9E4C23-F2CD-46EA-8F8D-DC639FAEA080}"/>
              </a:ext>
            </a:extLst>
          </p:cNvPr>
          <p:cNvSpPr/>
          <p:nvPr/>
        </p:nvSpPr>
        <p:spPr>
          <a:xfrm>
            <a:off x="3106486" y="465946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26A210E3-D5CB-4FF7-A0BC-E261BAC32A9F}"/>
              </a:ext>
            </a:extLst>
          </p:cNvPr>
          <p:cNvSpPr/>
          <p:nvPr/>
        </p:nvSpPr>
        <p:spPr>
          <a:xfrm>
            <a:off x="3106486" y="526843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CBF5891E-16F7-48B7-9790-8C889872EBB0}"/>
              </a:ext>
            </a:extLst>
          </p:cNvPr>
          <p:cNvSpPr/>
          <p:nvPr/>
        </p:nvSpPr>
        <p:spPr>
          <a:xfrm>
            <a:off x="6403790" y="464743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F0BA01A-0690-4616-A13A-C95D6B60DECA}"/>
              </a:ext>
            </a:extLst>
          </p:cNvPr>
          <p:cNvSpPr/>
          <p:nvPr/>
        </p:nvSpPr>
        <p:spPr>
          <a:xfrm>
            <a:off x="9465672" y="466568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5BBF75DA-1C4E-4483-8DF5-C25550431D02}"/>
              </a:ext>
            </a:extLst>
          </p:cNvPr>
          <p:cNvSpPr/>
          <p:nvPr/>
        </p:nvSpPr>
        <p:spPr>
          <a:xfrm>
            <a:off x="9467314" y="526853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54B2971D-7501-43F8-9938-5D9422812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72998" y="709806"/>
            <a:ext cx="2142240" cy="1439401"/>
          </a:xfrm>
          <a:prstGeom prst="rect">
            <a:avLst/>
          </a:prstGeom>
        </p:spPr>
      </p:pic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F21DA574-D429-48A6-A198-15612822B81E}"/>
              </a:ext>
            </a:extLst>
          </p:cNvPr>
          <p:cNvSpPr/>
          <p:nvPr/>
        </p:nvSpPr>
        <p:spPr>
          <a:xfrm>
            <a:off x="3104844" y="46711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169A64E8-9C55-44F0-B4C1-62D4A68027CE}"/>
              </a:ext>
            </a:extLst>
          </p:cNvPr>
          <p:cNvSpPr/>
          <p:nvPr/>
        </p:nvSpPr>
        <p:spPr>
          <a:xfrm>
            <a:off x="3103202" y="52800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3F11B01B-51E3-4A97-807F-7810F492138A}"/>
              </a:ext>
            </a:extLst>
          </p:cNvPr>
          <p:cNvSpPr/>
          <p:nvPr/>
        </p:nvSpPr>
        <p:spPr>
          <a:xfrm>
            <a:off x="6402148" y="468307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6FB5700-95CB-49DC-9062-BD01480A5FBA}"/>
              </a:ext>
            </a:extLst>
          </p:cNvPr>
          <p:cNvSpPr/>
          <p:nvPr/>
        </p:nvSpPr>
        <p:spPr>
          <a:xfrm>
            <a:off x="9472998" y="46545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95216003-7AFB-4F18-A9FA-1FCB1DB68871}"/>
              </a:ext>
            </a:extLst>
          </p:cNvPr>
          <p:cNvSpPr/>
          <p:nvPr/>
        </p:nvSpPr>
        <p:spPr>
          <a:xfrm>
            <a:off x="9472998" y="529650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80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Hình ảnh 37">
            <a:extLst>
              <a:ext uri="{FF2B5EF4-FFF2-40B4-BE49-F238E27FC236}">
                <a16:creationId xmlns:a16="http://schemas.microsoft.com/office/drawing/2014/main" id="{8F952410-33C1-4F94-A01E-DA296005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39" name="Group 4">
            <a:extLst>
              <a:ext uri="{FF2B5EF4-FFF2-40B4-BE49-F238E27FC236}">
                <a16:creationId xmlns:a16="http://schemas.microsoft.com/office/drawing/2014/main" id="{955E0D78-217F-425F-AD16-D7FCCB26545E}"/>
              </a:ext>
            </a:extLst>
          </p:cNvPr>
          <p:cNvGrpSpPr/>
          <p:nvPr/>
        </p:nvGrpSpPr>
        <p:grpSpPr>
          <a:xfrm>
            <a:off x="576508" y="675270"/>
            <a:ext cx="1165761" cy="937052"/>
            <a:chOff x="681320" y="604864"/>
            <a:chExt cx="1433967" cy="1100380"/>
          </a:xfrm>
        </p:grpSpPr>
        <p:sp>
          <p:nvSpPr>
            <p:cNvPr id="40" name="Sun 5">
              <a:extLst>
                <a:ext uri="{FF2B5EF4-FFF2-40B4-BE49-F238E27FC236}">
                  <a16:creationId xmlns:a16="http://schemas.microsoft.com/office/drawing/2014/main" id="{1B626C18-C960-4AED-9460-262925862B9F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id="{D7AAA4D8-A01F-458A-B58F-4848E83833E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4A509F94-DDDD-441B-AC33-3F7D0EDEA00C}"/>
              </a:ext>
            </a:extLst>
          </p:cNvPr>
          <p:cNvSpPr/>
          <p:nvPr/>
        </p:nvSpPr>
        <p:spPr>
          <a:xfrm>
            <a:off x="1742269" y="723362"/>
            <a:ext cx="1015340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AC2633F-4190-4436-8AA6-E11A6BE8F33C}"/>
              </a:ext>
            </a:extLst>
          </p:cNvPr>
          <p:cNvGrpSpPr/>
          <p:nvPr/>
        </p:nvGrpSpPr>
        <p:grpSpPr>
          <a:xfrm>
            <a:off x="1022684" y="3969807"/>
            <a:ext cx="3428808" cy="2596838"/>
            <a:chOff x="254398" y="4059382"/>
            <a:chExt cx="3428808" cy="2596838"/>
          </a:xfrm>
        </p:grpSpPr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ED95D70A-5F4B-4058-8FAF-7A2C7418D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2615" r="17108"/>
            <a:stretch/>
          </p:blipFill>
          <p:spPr>
            <a:xfrm>
              <a:off x="254398" y="4059382"/>
              <a:ext cx="3428808" cy="2596838"/>
            </a:xfrm>
            <a:prstGeom prst="rect">
              <a:avLst/>
            </a:prstGeom>
          </p:spPr>
        </p:pic>
        <p:sp>
          <p:nvSpPr>
            <p:cNvPr id="45" name="Hình chữ nhật: Góc Tròn 44">
              <a:extLst>
                <a:ext uri="{FF2B5EF4-FFF2-40B4-BE49-F238E27FC236}">
                  <a16:creationId xmlns:a16="http://schemas.microsoft.com/office/drawing/2014/main" id="{D0004339-D63A-4277-A379-22D3231C59D4}"/>
                </a:ext>
              </a:extLst>
            </p:cNvPr>
            <p:cNvSpPr/>
            <p:nvPr/>
          </p:nvSpPr>
          <p:spPr>
            <a:xfrm>
              <a:off x="491608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id="{DABFBB52-6E82-438F-ADCD-03B75DC2DE6F}"/>
                </a:ext>
              </a:extLst>
            </p:cNvPr>
            <p:cNvSpPr/>
            <p:nvPr/>
          </p:nvSpPr>
          <p:spPr>
            <a:xfrm>
              <a:off x="1596235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Hình chữ nhật: Góc Tròn 46">
              <a:extLst>
                <a:ext uri="{FF2B5EF4-FFF2-40B4-BE49-F238E27FC236}">
                  <a16:creationId xmlns:a16="http://schemas.microsoft.com/office/drawing/2014/main" id="{268102F3-3C8A-4FE9-BAB5-86310C169B66}"/>
                </a:ext>
              </a:extLst>
            </p:cNvPr>
            <p:cNvSpPr/>
            <p:nvPr/>
          </p:nvSpPr>
          <p:spPr>
            <a:xfrm>
              <a:off x="2760548" y="579343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F4AFD94C-FEA0-4475-903E-B60CF0988A3B}"/>
              </a:ext>
            </a:extLst>
          </p:cNvPr>
          <p:cNvSpPr/>
          <p:nvPr/>
        </p:nvSpPr>
        <p:spPr>
          <a:xfrm>
            <a:off x="5461064" y="4197236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10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9354192B-7A4B-4C2D-8C19-3EF5DEA1E744}"/>
              </a:ext>
            </a:extLst>
          </p:cNvPr>
          <p:cNvSpPr/>
          <p:nvPr/>
        </p:nvSpPr>
        <p:spPr>
          <a:xfrm>
            <a:off x="5461064" y="4733260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+ 9 = 10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61F722B5-DA01-4697-8BF3-464FA6D0C7A4}"/>
              </a:ext>
            </a:extLst>
          </p:cNvPr>
          <p:cNvSpPr/>
          <p:nvPr/>
        </p:nvSpPr>
        <p:spPr>
          <a:xfrm>
            <a:off x="5461064" y="5284383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10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D7D58162-894F-4074-89E0-57BF508D913A}"/>
              </a:ext>
            </a:extLst>
          </p:cNvPr>
          <p:cNvSpPr/>
          <p:nvPr/>
        </p:nvSpPr>
        <p:spPr>
          <a:xfrm>
            <a:off x="5440447" y="582040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+ 8 = 10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388C5950-8008-40F2-A972-8E453C294E06}"/>
              </a:ext>
            </a:extLst>
          </p:cNvPr>
          <p:cNvSpPr/>
          <p:nvPr/>
        </p:nvSpPr>
        <p:spPr>
          <a:xfrm>
            <a:off x="7583647" y="4198968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+ 3 = 10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5AA98BC4-4A77-4A1E-91AB-7F8701AB822E}"/>
              </a:ext>
            </a:extLst>
          </p:cNvPr>
          <p:cNvSpPr/>
          <p:nvPr/>
        </p:nvSpPr>
        <p:spPr>
          <a:xfrm>
            <a:off x="7583647" y="4734992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+ 7 = 10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F8EC052D-C5EA-42AB-8CA3-39DD01AA635A}"/>
              </a:ext>
            </a:extLst>
          </p:cNvPr>
          <p:cNvSpPr/>
          <p:nvPr/>
        </p:nvSpPr>
        <p:spPr>
          <a:xfrm>
            <a:off x="7583647" y="5286115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+ 4 = 10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84CEB054-BBC7-49B9-BC00-D41B065B3243}"/>
              </a:ext>
            </a:extLst>
          </p:cNvPr>
          <p:cNvSpPr/>
          <p:nvPr/>
        </p:nvSpPr>
        <p:spPr>
          <a:xfrm>
            <a:off x="7563030" y="5822139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+ 6 = 10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EED617D8-D342-48F6-B775-23292F15A507}"/>
              </a:ext>
            </a:extLst>
          </p:cNvPr>
          <p:cNvSpPr/>
          <p:nvPr/>
        </p:nvSpPr>
        <p:spPr>
          <a:xfrm>
            <a:off x="9635006" y="423772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10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C8FC0F8B-4728-46F6-BE49-A587D9E598B6}"/>
              </a:ext>
            </a:extLst>
          </p:cNvPr>
          <p:cNvSpPr/>
          <p:nvPr/>
        </p:nvSpPr>
        <p:spPr>
          <a:xfrm>
            <a:off x="9635005" y="4773751"/>
            <a:ext cx="205135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+ 0 = 10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45679F04-FE82-4D08-BDA2-155FAA625B0C}"/>
              </a:ext>
            </a:extLst>
          </p:cNvPr>
          <p:cNvSpPr/>
          <p:nvPr/>
        </p:nvSpPr>
        <p:spPr>
          <a:xfrm>
            <a:off x="9635005" y="5324874"/>
            <a:ext cx="201012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10</a:t>
            </a:r>
          </a:p>
        </p:txBody>
      </p: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2EA60FA1-A33C-463D-B495-AA69625AE80F}"/>
              </a:ext>
            </a:extLst>
          </p:cNvPr>
          <p:cNvGrpSpPr/>
          <p:nvPr/>
        </p:nvGrpSpPr>
        <p:grpSpPr>
          <a:xfrm>
            <a:off x="1979607" y="1503830"/>
            <a:ext cx="7327075" cy="2404989"/>
            <a:chOff x="1165761" y="1107925"/>
            <a:chExt cx="7327075" cy="2404989"/>
          </a:xfrm>
        </p:grpSpPr>
        <p:sp>
          <p:nvSpPr>
            <p:cNvPr id="60" name="Bong bóng Ý nghĩ: Hình đám mây 59">
              <a:extLst>
                <a:ext uri="{FF2B5EF4-FFF2-40B4-BE49-F238E27FC236}">
                  <a16:creationId xmlns:a16="http://schemas.microsoft.com/office/drawing/2014/main" id="{6018AE96-62B7-4882-BBEB-9F4BB66DA236}"/>
                </a:ext>
              </a:extLst>
            </p:cNvPr>
            <p:cNvSpPr/>
            <p:nvPr/>
          </p:nvSpPr>
          <p:spPr>
            <a:xfrm>
              <a:off x="1165761" y="1107925"/>
              <a:ext cx="7327075" cy="2404989"/>
            </a:xfrm>
            <a:prstGeom prst="cloudCallout">
              <a:avLst/>
            </a:prstGeom>
            <a:solidFill>
              <a:srgbClr val="F3FA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EA44D556-0D95-41F6-80D1-415FD40A4C9C}"/>
                </a:ext>
              </a:extLst>
            </p:cNvPr>
            <p:cNvSpPr/>
            <p:nvPr/>
          </p:nvSpPr>
          <p:spPr>
            <a:xfrm rot="19612404">
              <a:off x="2158665" y="18880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28772BCC-64DE-4276-B7CA-661D4038AC2A}"/>
                </a:ext>
              </a:extLst>
            </p:cNvPr>
            <p:cNvSpPr/>
            <p:nvPr/>
          </p:nvSpPr>
          <p:spPr>
            <a:xfrm>
              <a:off x="3025645" y="170629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Hình chữ nhật: Góc Tròn 62">
              <a:extLst>
                <a:ext uri="{FF2B5EF4-FFF2-40B4-BE49-F238E27FC236}">
                  <a16:creationId xmlns:a16="http://schemas.microsoft.com/office/drawing/2014/main" id="{E8699139-783F-4D2A-9B2C-FC5BFDD0B8C5}"/>
                </a:ext>
              </a:extLst>
            </p:cNvPr>
            <p:cNvSpPr/>
            <p:nvPr/>
          </p:nvSpPr>
          <p:spPr>
            <a:xfrm rot="20822889">
              <a:off x="4022679" y="1494678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4" name="Hình chữ nhật: Góc Tròn 63">
              <a:extLst>
                <a:ext uri="{FF2B5EF4-FFF2-40B4-BE49-F238E27FC236}">
                  <a16:creationId xmlns:a16="http://schemas.microsoft.com/office/drawing/2014/main" id="{0B36BEC1-E8BE-4902-8959-B17C7818B1E7}"/>
                </a:ext>
              </a:extLst>
            </p:cNvPr>
            <p:cNvSpPr/>
            <p:nvPr/>
          </p:nvSpPr>
          <p:spPr>
            <a:xfrm rot="21422972">
              <a:off x="4990076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65" name="Hình chữ nhật: Góc Tròn 64">
              <a:extLst>
                <a:ext uri="{FF2B5EF4-FFF2-40B4-BE49-F238E27FC236}">
                  <a16:creationId xmlns:a16="http://schemas.microsoft.com/office/drawing/2014/main" id="{1FF1D525-4845-4233-AA98-B7A5804EC3A9}"/>
                </a:ext>
              </a:extLst>
            </p:cNvPr>
            <p:cNvSpPr/>
            <p:nvPr/>
          </p:nvSpPr>
          <p:spPr>
            <a:xfrm rot="20794473">
              <a:off x="5910108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3A4D9BF6-A945-4854-835B-5C6D6C66F0FA}"/>
                </a:ext>
              </a:extLst>
            </p:cNvPr>
            <p:cNvSpPr/>
            <p:nvPr/>
          </p:nvSpPr>
          <p:spPr>
            <a:xfrm rot="1242463">
              <a:off x="7012619" y="1797259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713C80F-856C-49EC-9E18-6101AB38090D}"/>
                </a:ext>
              </a:extLst>
            </p:cNvPr>
            <p:cNvSpPr/>
            <p:nvPr/>
          </p:nvSpPr>
          <p:spPr>
            <a:xfrm rot="451167">
              <a:off x="6313926" y="253371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6B1FDCAE-F4CE-4517-9FD1-7FD6E1095D90}"/>
                </a:ext>
              </a:extLst>
            </p:cNvPr>
            <p:cNvSpPr/>
            <p:nvPr/>
          </p:nvSpPr>
          <p:spPr>
            <a:xfrm>
              <a:off x="5309568" y="259894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69" name="Hình chữ nhật: Góc Tròn 68">
              <a:extLst>
                <a:ext uri="{FF2B5EF4-FFF2-40B4-BE49-F238E27FC236}">
                  <a16:creationId xmlns:a16="http://schemas.microsoft.com/office/drawing/2014/main" id="{3E2CB28B-8BCB-4E42-80F7-55434DABD6FE}"/>
                </a:ext>
              </a:extLst>
            </p:cNvPr>
            <p:cNvSpPr/>
            <p:nvPr/>
          </p:nvSpPr>
          <p:spPr>
            <a:xfrm>
              <a:off x="4381409" y="284143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0" name="Hình chữ nhật: Góc Tròn 69">
              <a:extLst>
                <a:ext uri="{FF2B5EF4-FFF2-40B4-BE49-F238E27FC236}">
                  <a16:creationId xmlns:a16="http://schemas.microsoft.com/office/drawing/2014/main" id="{99A6ADF3-7CAF-4CF1-8DC7-A679B0038128}"/>
                </a:ext>
              </a:extLst>
            </p:cNvPr>
            <p:cNvSpPr/>
            <p:nvPr/>
          </p:nvSpPr>
          <p:spPr>
            <a:xfrm rot="1201357">
              <a:off x="4413365" y="21969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1" name="Hình chữ nhật: Góc Tròn 70">
              <a:extLst>
                <a:ext uri="{FF2B5EF4-FFF2-40B4-BE49-F238E27FC236}">
                  <a16:creationId xmlns:a16="http://schemas.microsoft.com/office/drawing/2014/main" id="{78A0C03C-F1E4-4CA8-B979-CA441506ADDA}"/>
                </a:ext>
              </a:extLst>
            </p:cNvPr>
            <p:cNvSpPr/>
            <p:nvPr/>
          </p:nvSpPr>
          <p:spPr>
            <a:xfrm rot="21162531">
              <a:off x="3399602" y="2597873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Hình chữ nhật: Góc Tròn 71">
              <a:extLst>
                <a:ext uri="{FF2B5EF4-FFF2-40B4-BE49-F238E27FC236}">
                  <a16:creationId xmlns:a16="http://schemas.microsoft.com/office/drawing/2014/main" id="{E2E1DC74-6A23-4D78-8783-90195FB57264}"/>
                </a:ext>
              </a:extLst>
            </p:cNvPr>
            <p:cNvSpPr/>
            <p:nvPr/>
          </p:nvSpPr>
          <p:spPr>
            <a:xfrm rot="19612404">
              <a:off x="2478166" y="259787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253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DBCB214-57C2-49C7-BD7C-B012F25FE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6262" y="1637024"/>
            <a:ext cx="5719806" cy="343948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Sun 3">
            <a:extLst>
              <a:ext uri="{FF2B5EF4-FFF2-40B4-BE49-F238E27FC236}">
                <a16:creationId xmlns:a16="http://schemas.microsoft.com/office/drawing/2014/main" id="{6B1406C0-A0D9-47B7-8D98-3B6DE0F83262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5D085F4C-4BC6-4C10-840A-2AAE1A281133}"/>
              </a:ext>
            </a:extLst>
          </p:cNvPr>
          <p:cNvGrpSpPr/>
          <p:nvPr/>
        </p:nvGrpSpPr>
        <p:grpSpPr>
          <a:xfrm>
            <a:off x="4006656" y="5625922"/>
            <a:ext cx="4499018" cy="667302"/>
            <a:chOff x="4742932" y="5485658"/>
            <a:chExt cx="4499018" cy="667302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67B2B7F8-8F34-4491-91B7-F7843EC3223B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C0B78D7A-D58C-42A0-8A6D-0DE49C18E27F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498AE0E4-8821-470B-ADC8-A6DA43457A2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9D31EC40-2315-440D-A3F6-75BCC4E9AFB2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48F76E22-7469-4EC8-B43C-16910F1BABF5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35EDEEC7-6267-4244-94CF-C5EB799083C4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B06CE080-BD60-46E9-B1AF-69584701A68E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52738FC-704D-4D79-876C-6AF7D424BA52}"/>
              </a:ext>
            </a:extLst>
          </p:cNvPr>
          <p:cNvSpPr/>
          <p:nvPr/>
        </p:nvSpPr>
        <p:spPr>
          <a:xfrm>
            <a:off x="5173066" y="5643213"/>
            <a:ext cx="63817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C5087C8-15FA-4910-8444-5DCBED6A78FD}"/>
              </a:ext>
            </a:extLst>
          </p:cNvPr>
          <p:cNvSpPr/>
          <p:nvPr/>
        </p:nvSpPr>
        <p:spPr>
          <a:xfrm>
            <a:off x="4087047" y="5680366"/>
            <a:ext cx="793027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283131DA-EFDC-485D-8FA3-BBB5F9FECF93}"/>
              </a:ext>
            </a:extLst>
          </p:cNvPr>
          <p:cNvSpPr/>
          <p:nvPr/>
        </p:nvSpPr>
        <p:spPr>
          <a:xfrm>
            <a:off x="6200832" y="5620916"/>
            <a:ext cx="652433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E3C7BB2C-DB6E-4CC2-86CF-E1428AACF893}"/>
              </a:ext>
            </a:extLst>
          </p:cNvPr>
          <p:cNvSpPr/>
          <p:nvPr/>
        </p:nvSpPr>
        <p:spPr>
          <a:xfrm>
            <a:off x="7605048" y="5610559"/>
            <a:ext cx="64008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12484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3F7FDB-9CB8-4045-8E1D-247D40E55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5637"/>
            <a:ext cx="12192001" cy="645621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A3A96B9-040C-482F-909C-F515B5874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8" b="96283" l="10000" r="93889">
                        <a14:foregroundMark x1="41667" y1="5948" x2="72778" y2="11152"/>
                        <a14:foregroundMark x1="43333" y1="89219" x2="47222" y2="96283"/>
                        <a14:foregroundMark x1="66111" y1="84015" x2="72222" y2="91822"/>
                        <a14:foregroundMark x1="93333" y1="36803" x2="93889" y2="37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72" y="2600090"/>
            <a:ext cx="2314663" cy="3459135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F19273AE-DC5D-4111-8C29-335CAD9E6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003" y="926252"/>
            <a:ext cx="7045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E431239-071F-46D7-9A16-9E4B346AE06E}"/>
              </a:ext>
            </a:extLst>
          </p:cNvPr>
          <p:cNvSpPr/>
          <p:nvPr/>
        </p:nvSpPr>
        <p:spPr>
          <a:xfrm>
            <a:off x="775579" y="905010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Oval Callout 5">
            <a:extLst>
              <a:ext uri="{FF2B5EF4-FFF2-40B4-BE49-F238E27FC236}">
                <a16:creationId xmlns:a16="http://schemas.microsoft.com/office/drawing/2014/main" id="{29BCDAD1-B3F5-475B-BD7D-EE9F0545BECE}"/>
              </a:ext>
            </a:extLst>
          </p:cNvPr>
          <p:cNvSpPr/>
          <p:nvPr/>
        </p:nvSpPr>
        <p:spPr>
          <a:xfrm>
            <a:off x="2173455" y="2062502"/>
            <a:ext cx="1694329" cy="968188"/>
          </a:xfrm>
          <a:prstGeom prst="wedgeEllipseCallout">
            <a:avLst>
              <a:gd name="adj1" fmla="val -42262"/>
              <a:gd name="adj2" fmla="val 7638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 + 1</a:t>
            </a: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45AD1A9B-792C-4D8F-9F7B-8E8B2AAE2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91857" l="1923" r="89904">
                        <a14:foregroundMark x1="8173" y1="37785" x2="8173" y2="37785"/>
                        <a14:foregroundMark x1="13462" y1="41042" x2="13462" y2="41042"/>
                        <a14:foregroundMark x1="37981" y1="88599" x2="44712" y2="88599"/>
                        <a14:foregroundMark x1="64904" y1="92182" x2="64904" y2="86971"/>
                        <a14:foregroundMark x1="63942" y1="84039" x2="63942" y2="86971"/>
                        <a14:foregroundMark x1="1923" y1="38762" x2="1923" y2="38762"/>
                        <a14:foregroundMark x1="1442" y1="37459" x2="4327" y2="374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689" y="2151663"/>
            <a:ext cx="2265610" cy="3343953"/>
          </a:xfrm>
          <a:prstGeom prst="rect">
            <a:avLst/>
          </a:prstGeom>
        </p:spPr>
      </p:pic>
      <p:sp>
        <p:nvSpPr>
          <p:cNvPr id="32" name="Oval Callout 6">
            <a:extLst>
              <a:ext uri="{FF2B5EF4-FFF2-40B4-BE49-F238E27FC236}">
                <a16:creationId xmlns:a16="http://schemas.microsoft.com/office/drawing/2014/main" id="{2341D1B2-1450-42EC-B821-6B9E91D764BF}"/>
              </a:ext>
            </a:extLst>
          </p:cNvPr>
          <p:cNvSpPr/>
          <p:nvPr/>
        </p:nvSpPr>
        <p:spPr>
          <a:xfrm>
            <a:off x="8956768" y="1679849"/>
            <a:ext cx="1694329" cy="968188"/>
          </a:xfrm>
          <a:prstGeom prst="wedgeEllipseCallout">
            <a:avLst>
              <a:gd name="adj1" fmla="val 39484"/>
              <a:gd name="adj2" fmla="val 7083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5C36815E-6D09-4FBE-AD62-7741AC7F1292}"/>
              </a:ext>
            </a:extLst>
          </p:cNvPr>
          <p:cNvGrpSpPr/>
          <p:nvPr/>
        </p:nvGrpSpPr>
        <p:grpSpPr>
          <a:xfrm>
            <a:off x="813266" y="810031"/>
            <a:ext cx="1272279" cy="830352"/>
            <a:chOff x="813266" y="810031"/>
            <a:chExt cx="1272279" cy="830352"/>
          </a:xfrm>
        </p:grpSpPr>
        <p:sp>
          <p:nvSpPr>
            <p:cNvPr id="30" name="Sun 66">
              <a:extLst>
                <a:ext uri="{FF2B5EF4-FFF2-40B4-BE49-F238E27FC236}">
                  <a16:creationId xmlns:a16="http://schemas.microsoft.com/office/drawing/2014/main" id="{2FE005E9-D2CD-44A9-A765-2D16B520DECD}"/>
                </a:ext>
              </a:extLst>
            </p:cNvPr>
            <p:cNvSpPr/>
            <p:nvPr/>
          </p:nvSpPr>
          <p:spPr>
            <a:xfrm>
              <a:off x="1235297" y="810031"/>
              <a:ext cx="850248" cy="830352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31752FA-2E52-4C7E-8F18-0F3614CD3F6A}"/>
                </a:ext>
              </a:extLst>
            </p:cNvPr>
            <p:cNvSpPr/>
            <p:nvPr/>
          </p:nvSpPr>
          <p:spPr>
            <a:xfrm>
              <a:off x="813266" y="942262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938B6E7-F1A4-49BD-AB61-4D640BF8E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640" y="2580954"/>
            <a:ext cx="5989049" cy="31813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23ECE0-5D96-4741-B57B-288E2A511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842" y="2105472"/>
            <a:ext cx="1099830" cy="25034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914525"/>
            <a:ext cx="7320735" cy="439468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4F31F-E626-4FAD-9C0E-F6A69BDBD7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F42207-4C98-4D45-99B3-126082F11F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6837" y="2105710"/>
            <a:ext cx="1093545" cy="250300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816101"/>
            <a:ext cx="7320735" cy="449513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+ 6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+ 6 = 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1F40B4-773D-4A6D-834B-7B71D5400F4A}"/>
              </a:ext>
            </a:extLst>
          </p:cNvPr>
          <p:cNvSpPr/>
          <p:nvPr/>
        </p:nvSpPr>
        <p:spPr>
          <a:xfrm>
            <a:off x="5360801" y="5360145"/>
            <a:ext cx="237744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1A38D3-3DCE-4DC2-A9CD-CF84F09E1A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4637C0-5AAB-4E4C-B007-851CC72464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3" y="1569103"/>
            <a:ext cx="3170434" cy="334656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4" y="1569187"/>
            <a:ext cx="3162648" cy="333835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2718" y="1688800"/>
            <a:ext cx="7320734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 + 3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 + 3 = 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70A28B-4B10-43AA-B9A3-C337BA3776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8364EA2-CE9C-4C44-9042-E682A90A9D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5255"/>
            <a:ext cx="1063289" cy="248505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88" y="1783080"/>
            <a:ext cx="7174558" cy="452815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3 + 4 =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 + 4 = 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F157EF-1010-48A7-9723-9277BD20C7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07971EA-68F7-42A7-9BF0-4CF49141FD5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7265"/>
            <a:ext cx="1053290" cy="23927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706880"/>
            <a:ext cx="7320735" cy="460233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 + 2 =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 + 2 = 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6B9E27-E051-4457-A797-B49B7A0AE0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D45A28-7A4F-4BE1-9797-8FA009C893A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4561" y="2060283"/>
            <a:ext cx="2656048" cy="265604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846" y="2072320"/>
            <a:ext cx="2640870" cy="264087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349" y="1709117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 + 0 =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 + 0 = 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21162E-E716-49CB-BC36-C547D2F118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47C825-B09E-492F-92C6-7B49BEC4DB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+ 2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 + 2 = 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1322C3-B66E-424D-947A-D83EE0C508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305</Words>
  <Application>Microsoft Office PowerPoint</Application>
  <PresentationFormat>Widescreen</PresentationFormat>
  <Paragraphs>109</Paragraphs>
  <Slides>16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UTM Avo</vt:lpstr>
      <vt:lpstr>1_Office Theme</vt:lpstr>
      <vt:lpstr>Office Theme</vt:lpstr>
      <vt:lpstr>Tuần 10 Bài 22: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Ziczac</cp:lastModifiedBy>
  <cp:revision>66</cp:revision>
  <dcterms:created xsi:type="dcterms:W3CDTF">2021-11-02T13:36:34Z</dcterms:created>
  <dcterms:modified xsi:type="dcterms:W3CDTF">2022-01-21T08:41:30Z</dcterms:modified>
</cp:coreProperties>
</file>