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583" r:id="rId5"/>
    <p:sldId id="321" r:id="rId6"/>
    <p:sldId id="511" r:id="rId7"/>
    <p:sldId id="513" r:id="rId8"/>
    <p:sldId id="512" r:id="rId9"/>
    <p:sldId id="514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8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3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3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6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8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2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7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74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3" r:id="rId6"/>
    <p:sldLayoutId id="2147483676" r:id="rId7"/>
    <p:sldLayoutId id="2147483679" r:id="rId8"/>
    <p:sldLayoutId id="214748368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10766" y="1703100"/>
            <a:ext cx="1301353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xmlns="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xmlns="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65602BF7-D75A-4B91-8656-30436AEECFCB}"/>
              </a:ext>
            </a:extLst>
          </p:cNvPr>
          <p:cNvSpPr/>
          <p:nvPr/>
        </p:nvSpPr>
        <p:spPr>
          <a:xfrm>
            <a:off x="612484" y="81663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2F8C9ECC-9CEB-4627-BC9C-3082E9C18D50}"/>
              </a:ext>
            </a:extLst>
          </p:cNvPr>
          <p:cNvGrpSpPr/>
          <p:nvPr/>
        </p:nvGrpSpPr>
        <p:grpSpPr>
          <a:xfrm>
            <a:off x="612484" y="2893308"/>
            <a:ext cx="3154298" cy="3343275"/>
            <a:chOff x="917284" y="2893308"/>
            <a:chExt cx="3154298" cy="3343275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xmlns="" id="{0D5A488A-D6EB-4AF1-973F-E7FE1AEC1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2" b="94872" l="6515" r="61564">
                          <a14:foregroundMark x1="61889" y1="45014" x2="61238" y2="50427"/>
                          <a14:foregroundMark x1="25407" y1="91168" x2="29967" y2="94872"/>
                          <a14:foregroundMark x1="35179" y1="41880" x2="39414" y2="42165"/>
                        </a14:backgroundRemoval>
                      </a14:imgEffect>
                    </a14:imgLayer>
                  </a14:imgProps>
                </a:ext>
              </a:extLst>
            </a:blip>
            <a:srcRect r="34438"/>
            <a:stretch/>
          </p:blipFill>
          <p:spPr>
            <a:xfrm>
              <a:off x="917284" y="2893308"/>
              <a:ext cx="1917130" cy="3343275"/>
            </a:xfrm>
            <a:prstGeom prst="rect">
              <a:avLst/>
            </a:prstGeom>
          </p:spPr>
        </p:pic>
        <p:sp>
          <p:nvSpPr>
            <p:cNvPr id="27" name="Bong bóng Lời nói: Hình bầu dục 26">
              <a:extLst>
                <a:ext uri="{FF2B5EF4-FFF2-40B4-BE49-F238E27FC236}">
                  <a16:creationId xmlns:a16="http://schemas.microsoft.com/office/drawing/2014/main" xmlns="" id="{5B9F4295-40F8-488F-9BDE-EFFEB679D536}"/>
                </a:ext>
              </a:extLst>
            </p:cNvPr>
            <p:cNvSpPr/>
            <p:nvPr/>
          </p:nvSpPr>
          <p:spPr>
            <a:xfrm>
              <a:off x="2493818" y="3006436"/>
              <a:ext cx="1577764" cy="720437"/>
            </a:xfrm>
            <a:prstGeom prst="wedgeEllipseCallout">
              <a:avLst>
                <a:gd name="adj1" fmla="val -54707"/>
                <a:gd name="adj2" fmla="val 6655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3 - 1</a:t>
              </a:r>
            </a:p>
          </p:txBody>
        </p:sp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xmlns="" id="{F7B8ABC1-C136-481D-B2CD-9D929A133C10}"/>
              </a:ext>
            </a:extLst>
          </p:cNvPr>
          <p:cNvGrpSpPr/>
          <p:nvPr/>
        </p:nvGrpSpPr>
        <p:grpSpPr>
          <a:xfrm>
            <a:off x="8118753" y="2479012"/>
            <a:ext cx="3267518" cy="3562350"/>
            <a:chOff x="8118753" y="2479012"/>
            <a:chExt cx="3267518" cy="3562350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xmlns="" id="{CA7028C5-4AFA-48C9-95FB-F92234B09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26" b="94652" l="36264" r="97436">
                          <a14:foregroundMark x1="94872" y1="57487" x2="97436" y2="61765"/>
                          <a14:foregroundMark x1="84982" y1="80481" x2="90110" y2="80214"/>
                          <a14:foregroundMark x1="59707" y1="94652" x2="67399" y2="90642"/>
                          <a14:foregroundMark x1="69231" y1="83957" x2="67399" y2="93316"/>
                        </a14:backgroundRemoval>
                      </a14:imgEffect>
                    </a14:imgLayer>
                  </a14:imgProps>
                </a:ext>
              </a:extLst>
            </a:blip>
            <a:srcRect l="29221"/>
            <a:stretch/>
          </p:blipFill>
          <p:spPr>
            <a:xfrm>
              <a:off x="9545771" y="2479012"/>
              <a:ext cx="1840500" cy="3562350"/>
            </a:xfrm>
            <a:prstGeom prst="rect">
              <a:avLst/>
            </a:prstGeom>
          </p:spPr>
        </p:pic>
        <p:sp>
          <p:nvSpPr>
            <p:cNvPr id="28" name="Bong bóng Lời nói: Hình bầu dục 27">
              <a:extLst>
                <a:ext uri="{FF2B5EF4-FFF2-40B4-BE49-F238E27FC236}">
                  <a16:creationId xmlns:a16="http://schemas.microsoft.com/office/drawing/2014/main" xmlns="" id="{980E6A52-19D9-4F23-94E3-CD0CD27DBE35}"/>
                </a:ext>
              </a:extLst>
            </p:cNvPr>
            <p:cNvSpPr/>
            <p:nvPr/>
          </p:nvSpPr>
          <p:spPr>
            <a:xfrm>
              <a:off x="8118753" y="2708563"/>
              <a:ext cx="1427018" cy="720437"/>
            </a:xfrm>
            <a:prstGeom prst="wedgeEllipseCallout">
              <a:avLst>
                <a:gd name="adj1" fmla="val 75390"/>
                <a:gd name="adj2" fmla="val 5501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pic>
        <p:nvPicPr>
          <p:cNvPr id="32" name="Hình ảnh 31">
            <a:extLst>
              <a:ext uri="{FF2B5EF4-FFF2-40B4-BE49-F238E27FC236}">
                <a16:creationId xmlns:a16="http://schemas.microsoft.com/office/drawing/2014/main" xmlns="" id="{6ACD8EBB-CD7B-4B63-9675-46C96C7ED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2972" y="2651245"/>
            <a:ext cx="5426056" cy="33901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97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7FC55ABC-96C0-4129-9437-C02C8EB63C61}"/>
              </a:ext>
            </a:extLst>
          </p:cNvPr>
          <p:cNvGrpSpPr/>
          <p:nvPr/>
        </p:nvGrpSpPr>
        <p:grpSpPr>
          <a:xfrm>
            <a:off x="1074066" y="2485632"/>
            <a:ext cx="3214641" cy="3951750"/>
            <a:chOff x="447918" y="1780742"/>
            <a:chExt cx="3214641" cy="395175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FDCB7BB1-31CB-4EEF-9F9A-ECE650D81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" r="77265"/>
            <a:stretch/>
          </p:blipFill>
          <p:spPr>
            <a:xfrm>
              <a:off x="447918" y="1780742"/>
              <a:ext cx="3214641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xmlns="" id="{8A0015F8-E271-4B74-89A2-D68132AC2B8A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08FE3D04-C3BF-4876-80AC-C3AAE9DE1CC2}"/>
              </a:ext>
            </a:extLst>
          </p:cNvPr>
          <p:cNvSpPr/>
          <p:nvPr/>
        </p:nvSpPr>
        <p:spPr>
          <a:xfrm>
            <a:off x="1545981" y="402777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2 - 1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5 - 4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B354F8BD-489B-426F-8313-68D3EA3577C3}"/>
              </a:ext>
            </a:extLst>
          </p:cNvPr>
          <p:cNvGrpSpPr/>
          <p:nvPr/>
        </p:nvGrpSpPr>
        <p:grpSpPr>
          <a:xfrm>
            <a:off x="4155013" y="2504468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F6D122EB-27AD-42FE-B801-ABFAECB01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xmlns="" id="{1DEB12C9-EE62-407F-B476-C85AC65FD2F0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737406FB-960F-4354-926C-5C39E7E3DD86}"/>
              </a:ext>
            </a:extLst>
          </p:cNvPr>
          <p:cNvSpPr/>
          <p:nvPr/>
        </p:nvSpPr>
        <p:spPr>
          <a:xfrm>
            <a:off x="5273823" y="4093048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5 - 5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xmlns="" id="{88513ECE-C8F9-42EB-8962-8FF5F2C44026}"/>
              </a:ext>
            </a:extLst>
          </p:cNvPr>
          <p:cNvGrpSpPr/>
          <p:nvPr/>
        </p:nvGrpSpPr>
        <p:grpSpPr>
          <a:xfrm>
            <a:off x="827058" y="894905"/>
            <a:ext cx="1165761" cy="937052"/>
            <a:chOff x="681320" y="604864"/>
            <a:chExt cx="1433967" cy="1100380"/>
          </a:xfrm>
        </p:grpSpPr>
        <p:sp>
          <p:nvSpPr>
            <p:cNvPr id="12" name="Sun 5">
              <a:extLst>
                <a:ext uri="{FF2B5EF4-FFF2-40B4-BE49-F238E27FC236}">
                  <a16:creationId xmlns:a16="http://schemas.microsoft.com/office/drawing/2014/main" xmlns="" id="{2B6C8ED4-4A4B-44BC-BF65-B4A81991120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xmlns="" id="{4DB60637-9259-484A-B482-C6F0BCA60B73}"/>
                </a:ext>
              </a:extLst>
            </p:cNvPr>
            <p:cNvSpPr/>
            <p:nvPr/>
          </p:nvSpPr>
          <p:spPr>
            <a:xfrm>
              <a:off x="681320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xmlns="" id="{13773E70-2544-403F-AF17-04E0B06FA056}"/>
              </a:ext>
            </a:extLst>
          </p:cNvPr>
          <p:cNvSpPr/>
          <p:nvPr/>
        </p:nvSpPr>
        <p:spPr>
          <a:xfrm>
            <a:off x="1992819" y="105156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F70C6DF1-1A11-413A-A595-1097F25272FE}"/>
              </a:ext>
            </a:extLst>
          </p:cNvPr>
          <p:cNvGrpSpPr/>
          <p:nvPr/>
        </p:nvGrpSpPr>
        <p:grpSpPr>
          <a:xfrm>
            <a:off x="7665986" y="2504468"/>
            <a:ext cx="3994872" cy="3951750"/>
            <a:chOff x="0" y="1780742"/>
            <a:chExt cx="3994872" cy="39517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xmlns="" id="{6C634893-C32C-4543-8589-B07ED1495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17" name="Hình chữ nhật 16">
              <a:extLst>
                <a:ext uri="{FF2B5EF4-FFF2-40B4-BE49-F238E27FC236}">
                  <a16:creationId xmlns:a16="http://schemas.microsoft.com/office/drawing/2014/main" xmlns="" id="{E94ECC11-B5E9-46D5-A3C5-F873809E9E25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xmlns="" id="{FD31CFFB-468E-4560-9455-B84E411DEC54}"/>
              </a:ext>
            </a:extLst>
          </p:cNvPr>
          <p:cNvSpPr/>
          <p:nvPr/>
        </p:nvSpPr>
        <p:spPr>
          <a:xfrm>
            <a:off x="8841358" y="409304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5 - 0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6 - 0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9870B5AB-DA34-490B-8B13-AD2CD9D84F3A}"/>
              </a:ext>
            </a:extLst>
          </p:cNvPr>
          <p:cNvSpPr/>
          <p:nvPr/>
        </p:nvSpPr>
        <p:spPr>
          <a:xfrm>
            <a:off x="2776752" y="342567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8DEE3ED0-E157-4F4B-93D8-3D531495220A}"/>
              </a:ext>
            </a:extLst>
          </p:cNvPr>
          <p:cNvSpPr/>
          <p:nvPr/>
        </p:nvSpPr>
        <p:spPr>
          <a:xfrm>
            <a:off x="2776752" y="404490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xmlns="" id="{F531FAEE-01BA-4F74-982A-9A295D5910B7}"/>
              </a:ext>
            </a:extLst>
          </p:cNvPr>
          <p:cNvSpPr/>
          <p:nvPr/>
        </p:nvSpPr>
        <p:spPr>
          <a:xfrm>
            <a:off x="6500568" y="347868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xmlns="" id="{073C143C-12D9-4BFB-8E57-83092FB94807}"/>
              </a:ext>
            </a:extLst>
          </p:cNvPr>
          <p:cNvSpPr/>
          <p:nvPr/>
        </p:nvSpPr>
        <p:spPr>
          <a:xfrm>
            <a:off x="6511849" y="412327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8D364133-C529-412C-B390-D6FD05049F84}"/>
              </a:ext>
            </a:extLst>
          </p:cNvPr>
          <p:cNvSpPr/>
          <p:nvPr/>
        </p:nvSpPr>
        <p:spPr>
          <a:xfrm>
            <a:off x="10105944" y="350891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5C50A1F3-B77F-4E15-ACC0-5C269751470E}"/>
              </a:ext>
            </a:extLst>
          </p:cNvPr>
          <p:cNvSpPr/>
          <p:nvPr/>
        </p:nvSpPr>
        <p:spPr>
          <a:xfrm>
            <a:off x="10102667" y="415350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图片 7" descr="572005ec0a0c4">
            <a:extLst>
              <a:ext uri="{FF2B5EF4-FFF2-40B4-BE49-F238E27FC236}">
                <a16:creationId xmlns:a16="http://schemas.microsoft.com/office/drawing/2014/main" xmlns="" id="{0C9C20F9-0A8B-49F5-82EC-BA63C85C5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538907" y="659836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xmlns="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xmlns="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65602BF7-D75A-4B91-8656-30436AEECFCB}"/>
              </a:ext>
            </a:extLst>
          </p:cNvPr>
          <p:cNvSpPr/>
          <p:nvPr/>
        </p:nvSpPr>
        <p:spPr>
          <a:xfrm>
            <a:off x="1167950" y="873617"/>
            <a:ext cx="476822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34097CD2-41F6-490F-A004-9BFB2D490338}"/>
              </a:ext>
            </a:extLst>
          </p:cNvPr>
          <p:cNvGrpSpPr/>
          <p:nvPr/>
        </p:nvGrpSpPr>
        <p:grpSpPr>
          <a:xfrm>
            <a:off x="1089306" y="2121113"/>
            <a:ext cx="10499314" cy="4021874"/>
            <a:chOff x="1089306" y="2121113"/>
            <a:chExt cx="10499314" cy="4021874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E0B8B2A5-518C-4B59-8882-15F8AA27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9306" y="2121113"/>
              <a:ext cx="10499314" cy="4021874"/>
            </a:xfrm>
            <a:prstGeom prst="rect">
              <a:avLst/>
            </a:prstGeom>
          </p:spPr>
        </p:pic>
        <p:sp>
          <p:nvSpPr>
            <p:cNvPr id="9" name="Hình chữ nhật: Góc Tròn 8">
              <a:extLst>
                <a:ext uri="{FF2B5EF4-FFF2-40B4-BE49-F238E27FC236}">
                  <a16:creationId xmlns:a16="http://schemas.microsoft.com/office/drawing/2014/main" xmlns="" id="{47038E90-D36D-4F61-B3C8-B45749AF262A}"/>
                </a:ext>
              </a:extLst>
            </p:cNvPr>
            <p:cNvSpPr/>
            <p:nvPr/>
          </p:nvSpPr>
          <p:spPr>
            <a:xfrm>
              <a:off x="3860030" y="4407040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0" name="Hình chữ nhật: Góc Tròn 9">
              <a:extLst>
                <a:ext uri="{FF2B5EF4-FFF2-40B4-BE49-F238E27FC236}">
                  <a16:creationId xmlns:a16="http://schemas.microsoft.com/office/drawing/2014/main" xmlns="" id="{E809B461-1591-426B-9B2A-EAA5E9A42D90}"/>
                </a:ext>
              </a:extLst>
            </p:cNvPr>
            <p:cNvSpPr/>
            <p:nvPr/>
          </p:nvSpPr>
          <p:spPr>
            <a:xfrm>
              <a:off x="3860030" y="4991158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xmlns="" id="{404EFE76-7E47-4AC0-9D9A-AA89E9B3FD06}"/>
                </a:ext>
              </a:extLst>
            </p:cNvPr>
            <p:cNvSpPr/>
            <p:nvPr/>
          </p:nvSpPr>
          <p:spPr>
            <a:xfrm>
              <a:off x="6758137" y="4320001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xmlns="" id="{F18B195F-51A9-4C44-B473-425F6791D1AD}"/>
                </a:ext>
              </a:extLst>
            </p:cNvPr>
            <p:cNvSpPr/>
            <p:nvPr/>
          </p:nvSpPr>
          <p:spPr>
            <a:xfrm>
              <a:off x="6758137" y="4904119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xmlns="" id="{7540B395-AF3E-48E0-B043-EF7703187DC2}"/>
                </a:ext>
              </a:extLst>
            </p:cNvPr>
            <p:cNvSpPr/>
            <p:nvPr/>
          </p:nvSpPr>
          <p:spPr>
            <a:xfrm>
              <a:off x="9859048" y="4478868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xmlns="" id="{52921BC2-0F32-47F0-915E-0AE0770A20BE}"/>
                </a:ext>
              </a:extLst>
            </p:cNvPr>
            <p:cNvSpPr/>
            <p:nvPr/>
          </p:nvSpPr>
          <p:spPr>
            <a:xfrm>
              <a:off x="9859048" y="5062986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DAD96117-A5C9-4148-8E55-2022C643B181}"/>
              </a:ext>
            </a:extLst>
          </p:cNvPr>
          <p:cNvSpPr/>
          <p:nvPr/>
        </p:nvSpPr>
        <p:spPr>
          <a:xfrm>
            <a:off x="3915573" y="437932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xmlns="" id="{788BBBF2-F403-4CD0-BBD3-54735E386254}"/>
              </a:ext>
            </a:extLst>
          </p:cNvPr>
          <p:cNvSpPr/>
          <p:nvPr/>
        </p:nvSpPr>
        <p:spPr>
          <a:xfrm>
            <a:off x="3915573" y="500908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xmlns="" id="{65D578BC-762D-48BF-B1E7-F3A83B53EB37}"/>
              </a:ext>
            </a:extLst>
          </p:cNvPr>
          <p:cNvSpPr/>
          <p:nvPr/>
        </p:nvSpPr>
        <p:spPr>
          <a:xfrm>
            <a:off x="6813680" y="429229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A61CF8B8-704B-4EC9-B1DD-4E2AE77AACC2}"/>
              </a:ext>
            </a:extLst>
          </p:cNvPr>
          <p:cNvSpPr/>
          <p:nvPr/>
        </p:nvSpPr>
        <p:spPr>
          <a:xfrm>
            <a:off x="6813680" y="492204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xmlns="" id="{108BBDE1-90F3-481A-BE11-CA111340EC4D}"/>
              </a:ext>
            </a:extLst>
          </p:cNvPr>
          <p:cNvSpPr/>
          <p:nvPr/>
        </p:nvSpPr>
        <p:spPr>
          <a:xfrm>
            <a:off x="9914591" y="445115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xmlns="" id="{59FFC097-8D27-499A-AC63-65481F0081FA}"/>
              </a:ext>
            </a:extLst>
          </p:cNvPr>
          <p:cNvSpPr/>
          <p:nvPr/>
        </p:nvSpPr>
        <p:spPr>
          <a:xfrm>
            <a:off x="9914591" y="508091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BCDCE25E-19DD-4E08-AE37-F9FBA9B73A20}"/>
              </a:ext>
            </a:extLst>
          </p:cNvPr>
          <p:cNvSpPr/>
          <p:nvPr/>
        </p:nvSpPr>
        <p:spPr>
          <a:xfrm>
            <a:off x="3928494" y="439007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10206C50-2372-4F66-8039-B8137A31F622}"/>
              </a:ext>
            </a:extLst>
          </p:cNvPr>
          <p:cNvSpPr/>
          <p:nvPr/>
        </p:nvSpPr>
        <p:spPr>
          <a:xfrm>
            <a:off x="3928494" y="496496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0A53E743-06FD-4E85-BE07-ED3455D939B8}"/>
              </a:ext>
            </a:extLst>
          </p:cNvPr>
          <p:cNvSpPr/>
          <p:nvPr/>
        </p:nvSpPr>
        <p:spPr>
          <a:xfrm>
            <a:off x="6836784" y="429458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D012C5A1-4400-46C9-AC88-E477118417C0}"/>
              </a:ext>
            </a:extLst>
          </p:cNvPr>
          <p:cNvSpPr/>
          <p:nvPr/>
        </p:nvSpPr>
        <p:spPr>
          <a:xfrm>
            <a:off x="6834358" y="488058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98077617-8F13-40C5-BD8C-61C1B4E1AC6C}"/>
              </a:ext>
            </a:extLst>
          </p:cNvPr>
          <p:cNvSpPr/>
          <p:nvPr/>
        </p:nvSpPr>
        <p:spPr>
          <a:xfrm>
            <a:off x="9914591" y="44511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21556F87-1215-46E2-9B21-C8C0ECAB5612}"/>
              </a:ext>
            </a:extLst>
          </p:cNvPr>
          <p:cNvSpPr/>
          <p:nvPr/>
        </p:nvSpPr>
        <p:spPr>
          <a:xfrm>
            <a:off x="9914591" y="503426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5" grpId="1"/>
      <p:bldP spid="16" grpId="0"/>
      <p:bldP spid="16" grpId="1"/>
      <p:bldP spid="17" grpId="0"/>
      <p:bldP spid="17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28" y="40178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xmlns="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xmlns="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65602BF7-D75A-4B91-8656-30436AEECFCB}"/>
              </a:ext>
            </a:extLst>
          </p:cNvPr>
          <p:cNvSpPr/>
          <p:nvPr/>
        </p:nvSpPr>
        <p:spPr>
          <a:xfrm>
            <a:off x="723738" y="816638"/>
            <a:ext cx="925519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xmlns="" id="{9836B69C-9921-42EF-9E42-D906095FA2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18018" r="65502" b="25899"/>
          <a:stretch/>
        </p:blipFill>
        <p:spPr>
          <a:xfrm>
            <a:off x="1130870" y="3058918"/>
            <a:ext cx="2978161" cy="2092036"/>
          </a:xfrm>
          <a:prstGeom prst="rect">
            <a:avLst/>
          </a:prstGeom>
        </p:spPr>
      </p:pic>
      <p:pic>
        <p:nvPicPr>
          <p:cNvPr id="24" name="Picture 1">
            <a:extLst>
              <a:ext uri="{FF2B5EF4-FFF2-40B4-BE49-F238E27FC236}">
                <a16:creationId xmlns:a16="http://schemas.microsoft.com/office/drawing/2014/main" xmlns="" id="{1F1540A7-FF18-4523-A676-724727EB2F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t="18017" r="34137" b="26152"/>
          <a:stretch/>
        </p:blipFill>
        <p:spPr>
          <a:xfrm>
            <a:off x="4761649" y="1039765"/>
            <a:ext cx="2978161" cy="2162695"/>
          </a:xfrm>
          <a:prstGeom prst="rect">
            <a:avLst/>
          </a:prstGeom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xmlns="" id="{D3D6DC8B-EC7E-401C-83E0-8373775EBA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0" t="18018" r="1410" b="25899"/>
          <a:stretch/>
        </p:blipFill>
        <p:spPr>
          <a:xfrm>
            <a:off x="8392428" y="3202460"/>
            <a:ext cx="2978161" cy="2092036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D5C9044D-1455-41BA-AC97-8BE24D88A376}"/>
              </a:ext>
            </a:extLst>
          </p:cNvPr>
          <p:cNvGrpSpPr/>
          <p:nvPr/>
        </p:nvGrpSpPr>
        <p:grpSpPr>
          <a:xfrm>
            <a:off x="1258366" y="5418841"/>
            <a:ext cx="2850665" cy="585636"/>
            <a:chOff x="6154789" y="5349914"/>
            <a:chExt cx="2850665" cy="585636"/>
          </a:xfrm>
        </p:grpSpPr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xmlns="" id="{6AF14DAD-5CC8-4AA5-8C74-92D194A278A7}"/>
                </a:ext>
              </a:extLst>
            </p:cNvPr>
            <p:cNvSpPr/>
            <p:nvPr/>
          </p:nvSpPr>
          <p:spPr>
            <a:xfrm>
              <a:off x="6154789" y="5349914"/>
              <a:ext cx="2850665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-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xmlns="" id="{533D2B77-E1FB-401B-B0F5-C38B2CB7AC6D}"/>
                </a:ext>
              </a:extLst>
            </p:cNvPr>
            <p:cNvSpPr/>
            <p:nvPr/>
          </p:nvSpPr>
          <p:spPr>
            <a:xfrm>
              <a:off x="6916896" y="5449300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9" name="Hình chữ nhật: Góc Tròn 28">
              <a:extLst>
                <a:ext uri="{FF2B5EF4-FFF2-40B4-BE49-F238E27FC236}">
                  <a16:creationId xmlns:a16="http://schemas.microsoft.com/office/drawing/2014/main" xmlns="" id="{3AC023FF-E6DF-481C-AF67-CBC920A6A07E}"/>
                </a:ext>
              </a:extLst>
            </p:cNvPr>
            <p:cNvSpPr/>
            <p:nvPr/>
          </p:nvSpPr>
          <p:spPr>
            <a:xfrm>
              <a:off x="7931316" y="5458366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8E9D0C62-AE8E-4388-91ED-32FE3714F0BE}"/>
              </a:ext>
            </a:extLst>
          </p:cNvPr>
          <p:cNvGrpSpPr/>
          <p:nvPr/>
        </p:nvGrpSpPr>
        <p:grpSpPr>
          <a:xfrm>
            <a:off x="5055579" y="3337073"/>
            <a:ext cx="2684231" cy="585636"/>
            <a:chOff x="4517882" y="3095349"/>
            <a:chExt cx="2521993" cy="585636"/>
          </a:xfrm>
        </p:grpSpPr>
        <p:sp>
          <p:nvSpPr>
            <p:cNvPr id="32" name="Rounded Rectangle 5">
              <a:extLst>
                <a:ext uri="{FF2B5EF4-FFF2-40B4-BE49-F238E27FC236}">
                  <a16:creationId xmlns:a16="http://schemas.microsoft.com/office/drawing/2014/main" xmlns="" id="{4512E134-41AC-426B-A088-A45AA0B7DB2E}"/>
                </a:ext>
              </a:extLst>
            </p:cNvPr>
            <p:cNvSpPr/>
            <p:nvPr/>
          </p:nvSpPr>
          <p:spPr>
            <a:xfrm>
              <a:off x="5089567" y="3095349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-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BA0B5F49-1C39-439C-9F28-5A9ED03314DD}"/>
                </a:ext>
              </a:extLst>
            </p:cNvPr>
            <p:cNvSpPr/>
            <p:nvPr/>
          </p:nvSpPr>
          <p:spPr>
            <a:xfrm>
              <a:off x="552209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4" name="Hình chữ nhật: Góc Tròn 33">
              <a:extLst>
                <a:ext uri="{FF2B5EF4-FFF2-40B4-BE49-F238E27FC236}">
                  <a16:creationId xmlns:a16="http://schemas.microsoft.com/office/drawing/2014/main" xmlns="" id="{80FF0A8B-FD19-4A7D-9A3B-F952BD0DBB5B}"/>
                </a:ext>
              </a:extLst>
            </p:cNvPr>
            <p:cNvSpPr/>
            <p:nvPr/>
          </p:nvSpPr>
          <p:spPr>
            <a:xfrm>
              <a:off x="653524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xmlns="" id="{E7E3FB34-664F-401C-A18D-022420FAEE72}"/>
                </a:ext>
              </a:extLst>
            </p:cNvPr>
            <p:cNvSpPr/>
            <p:nvPr/>
          </p:nvSpPr>
          <p:spPr>
            <a:xfrm>
              <a:off x="4517882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xmlns="" id="{729B4E60-6C7D-438A-89CF-8D1AA0446C1B}"/>
              </a:ext>
            </a:extLst>
          </p:cNvPr>
          <p:cNvGrpSpPr/>
          <p:nvPr/>
        </p:nvGrpSpPr>
        <p:grpSpPr>
          <a:xfrm>
            <a:off x="8620511" y="5409775"/>
            <a:ext cx="2521993" cy="585636"/>
            <a:chOff x="4517881" y="3095349"/>
            <a:chExt cx="2521994" cy="585636"/>
          </a:xfrm>
        </p:grpSpPr>
        <p:sp>
          <p:nvSpPr>
            <p:cNvPr id="37" name="Rounded Rectangle 5">
              <a:extLst>
                <a:ext uri="{FF2B5EF4-FFF2-40B4-BE49-F238E27FC236}">
                  <a16:creationId xmlns:a16="http://schemas.microsoft.com/office/drawing/2014/main" xmlns="" id="{0BFBECFC-00B6-4412-9609-CB9C095EC6EE}"/>
                </a:ext>
              </a:extLst>
            </p:cNvPr>
            <p:cNvSpPr/>
            <p:nvPr/>
          </p:nvSpPr>
          <p:spPr>
            <a:xfrm>
              <a:off x="5089567" y="3095349"/>
              <a:ext cx="1818704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-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8" name="Hình chữ nhật: Góc Tròn 37">
              <a:extLst>
                <a:ext uri="{FF2B5EF4-FFF2-40B4-BE49-F238E27FC236}">
                  <a16:creationId xmlns:a16="http://schemas.microsoft.com/office/drawing/2014/main" xmlns="" id="{5938DB64-7F9B-4595-BED1-66F04562E8D8}"/>
                </a:ext>
              </a:extLst>
            </p:cNvPr>
            <p:cNvSpPr/>
            <p:nvPr/>
          </p:nvSpPr>
          <p:spPr>
            <a:xfrm>
              <a:off x="552209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Hình chữ nhật: Góc Tròn 38">
              <a:extLst>
                <a:ext uri="{FF2B5EF4-FFF2-40B4-BE49-F238E27FC236}">
                  <a16:creationId xmlns:a16="http://schemas.microsoft.com/office/drawing/2014/main" xmlns="" id="{7480D449-DC38-4AC6-8CCB-B2DC3270A743}"/>
                </a:ext>
              </a:extLst>
            </p:cNvPr>
            <p:cNvSpPr/>
            <p:nvPr/>
          </p:nvSpPr>
          <p:spPr>
            <a:xfrm>
              <a:off x="653524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0" name="Hình chữ nhật: Góc Tròn 39">
              <a:extLst>
                <a:ext uri="{FF2B5EF4-FFF2-40B4-BE49-F238E27FC236}">
                  <a16:creationId xmlns:a16="http://schemas.microsoft.com/office/drawing/2014/main" xmlns="" id="{CB30F296-73E7-4F0D-91E1-157BB3A3B187}"/>
                </a:ext>
              </a:extLst>
            </p:cNvPr>
            <p:cNvSpPr/>
            <p:nvPr/>
          </p:nvSpPr>
          <p:spPr>
            <a:xfrm>
              <a:off x="4517881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xmlns="" id="{1E4AE4E0-95F8-4F50-9DA9-701D0A0655D4}"/>
              </a:ext>
            </a:extLst>
          </p:cNvPr>
          <p:cNvSpPr/>
          <p:nvPr/>
        </p:nvSpPr>
        <p:spPr>
          <a:xfrm>
            <a:off x="2062646" y="546400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xmlns="" id="{1982197D-DCAB-4186-91E1-B9F8A3242682}"/>
              </a:ext>
            </a:extLst>
          </p:cNvPr>
          <p:cNvSpPr/>
          <p:nvPr/>
        </p:nvSpPr>
        <p:spPr>
          <a:xfrm>
            <a:off x="3076071" y="546400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4891C200-54CA-4450-8C32-FBF6B498512C}"/>
              </a:ext>
            </a:extLst>
          </p:cNvPr>
          <p:cNvSpPr/>
          <p:nvPr/>
        </p:nvSpPr>
        <p:spPr>
          <a:xfrm>
            <a:off x="5101007" y="336272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xmlns="" id="{CA27BC0A-9D11-40DA-8655-1AE1111AF2C3}"/>
              </a:ext>
            </a:extLst>
          </p:cNvPr>
          <p:cNvSpPr/>
          <p:nvPr/>
        </p:nvSpPr>
        <p:spPr>
          <a:xfrm>
            <a:off x="6077679" y="335530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xmlns="" id="{BAF7E5B7-C252-4521-8028-0DFD9D282665}"/>
              </a:ext>
            </a:extLst>
          </p:cNvPr>
          <p:cNvSpPr/>
          <p:nvPr/>
        </p:nvSpPr>
        <p:spPr>
          <a:xfrm>
            <a:off x="7131015" y="336432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xmlns="" id="{E73BBE6C-B21D-4595-B30E-2CAF9B12C85C}"/>
              </a:ext>
            </a:extLst>
          </p:cNvPr>
          <p:cNvSpPr/>
          <p:nvPr/>
        </p:nvSpPr>
        <p:spPr>
          <a:xfrm>
            <a:off x="8686801" y="541884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xmlns="" id="{8409A2D8-9194-4CAB-9A07-5E4764708688}"/>
              </a:ext>
            </a:extLst>
          </p:cNvPr>
          <p:cNvSpPr/>
          <p:nvPr/>
        </p:nvSpPr>
        <p:spPr>
          <a:xfrm>
            <a:off x="9680581" y="541884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xmlns="" id="{13788D83-8183-4ADC-8866-AA212BD12FF9}"/>
              </a:ext>
            </a:extLst>
          </p:cNvPr>
          <p:cNvSpPr/>
          <p:nvPr/>
        </p:nvSpPr>
        <p:spPr>
          <a:xfrm>
            <a:off x="10683901" y="545046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xmlns="" id="{E747A0B1-3FAD-4D39-A182-F6535F73B22C}"/>
              </a:ext>
            </a:extLst>
          </p:cNvPr>
          <p:cNvSpPr/>
          <p:nvPr/>
        </p:nvSpPr>
        <p:spPr>
          <a:xfrm>
            <a:off x="2060070" y="545870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xmlns="" id="{37C8757F-4FFF-49AD-AEA2-D20A6B29A938}"/>
              </a:ext>
            </a:extLst>
          </p:cNvPr>
          <p:cNvSpPr/>
          <p:nvPr/>
        </p:nvSpPr>
        <p:spPr>
          <a:xfrm>
            <a:off x="3084550" y="545870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xmlns="" id="{E4C27882-A48F-4523-AACF-6F9DEE4DFE46}"/>
              </a:ext>
            </a:extLst>
          </p:cNvPr>
          <p:cNvSpPr/>
          <p:nvPr/>
        </p:nvSpPr>
        <p:spPr>
          <a:xfrm>
            <a:off x="5091307" y="334836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xmlns="" id="{F90B6ACD-5C23-457D-AEC9-444018B9AC19}"/>
              </a:ext>
            </a:extLst>
          </p:cNvPr>
          <p:cNvSpPr/>
          <p:nvPr/>
        </p:nvSpPr>
        <p:spPr>
          <a:xfrm>
            <a:off x="6077679" y="335280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xmlns="" id="{E87659D8-A739-4330-A9D1-F6EC31D6385E}"/>
              </a:ext>
            </a:extLst>
          </p:cNvPr>
          <p:cNvSpPr/>
          <p:nvPr/>
        </p:nvSpPr>
        <p:spPr>
          <a:xfrm>
            <a:off x="7131015" y="333707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xmlns="" id="{44DD5DBF-1FD1-4141-B662-CFE71A3F37DB}"/>
              </a:ext>
            </a:extLst>
          </p:cNvPr>
          <p:cNvSpPr/>
          <p:nvPr/>
        </p:nvSpPr>
        <p:spPr>
          <a:xfrm>
            <a:off x="8666701" y="541884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xmlns="" id="{8F0D9B9A-A6D0-4713-BC89-D5D961C58EB7}"/>
              </a:ext>
            </a:extLst>
          </p:cNvPr>
          <p:cNvSpPr/>
          <p:nvPr/>
        </p:nvSpPr>
        <p:spPr>
          <a:xfrm>
            <a:off x="9675597" y="54128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xmlns="" id="{D719723F-4296-4314-AD10-B261FD5D2219}"/>
              </a:ext>
            </a:extLst>
          </p:cNvPr>
          <p:cNvSpPr/>
          <p:nvPr/>
        </p:nvSpPr>
        <p:spPr>
          <a:xfrm>
            <a:off x="10688586" y="54128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567" y="861602"/>
            <a:ext cx="8140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xmlns="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xmlns="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65602BF7-D75A-4B91-8656-30436AEECFCB}"/>
              </a:ext>
            </a:extLst>
          </p:cNvPr>
          <p:cNvSpPr/>
          <p:nvPr/>
        </p:nvSpPr>
        <p:spPr>
          <a:xfrm>
            <a:off x="723738" y="873617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97905F81-DC4C-4303-8D11-B95BB81F6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985" y="1496291"/>
            <a:ext cx="7456786" cy="4959927"/>
          </a:xfrm>
          <a:prstGeom prst="rect">
            <a:avLst/>
          </a:prstGeom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xmlns="" id="{CF0A0489-78FC-418A-9FBC-9FC6346AEA62}"/>
              </a:ext>
            </a:extLst>
          </p:cNvPr>
          <p:cNvSpPr/>
          <p:nvPr/>
        </p:nvSpPr>
        <p:spPr>
          <a:xfrm>
            <a:off x="9749608" y="5883685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6 - 3 = 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913D6134-4002-4C51-BD93-9E38DBE64494}"/>
              </a:ext>
            </a:extLst>
          </p:cNvPr>
          <p:cNvSpPr/>
          <p:nvPr/>
        </p:nvSpPr>
        <p:spPr>
          <a:xfrm>
            <a:off x="9749608" y="473688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3 - 1 = 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124F9923-1A0E-4268-878C-632DB9EE0404}"/>
              </a:ext>
            </a:extLst>
          </p:cNvPr>
          <p:cNvSpPr/>
          <p:nvPr/>
        </p:nvSpPr>
        <p:spPr>
          <a:xfrm>
            <a:off x="9770192" y="5351250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5 - 1 = 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1398F178-9D1A-41E7-A357-CE05F9DD6965}"/>
              </a:ext>
            </a:extLst>
          </p:cNvPr>
          <p:cNvSpPr/>
          <p:nvPr/>
        </p:nvSpPr>
        <p:spPr>
          <a:xfrm>
            <a:off x="5691115" y="2906973"/>
            <a:ext cx="3043451" cy="124194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F51B95BF-8CB6-43B8-83DD-1989422703E8}"/>
              </a:ext>
            </a:extLst>
          </p:cNvPr>
          <p:cNvSpPr/>
          <p:nvPr/>
        </p:nvSpPr>
        <p:spPr>
          <a:xfrm>
            <a:off x="5122903" y="4681595"/>
            <a:ext cx="3734494" cy="124194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0BF83542-1D17-4BD2-9805-45618CAB485C}"/>
              </a:ext>
            </a:extLst>
          </p:cNvPr>
          <p:cNvSpPr/>
          <p:nvPr/>
        </p:nvSpPr>
        <p:spPr>
          <a:xfrm rot="2406184">
            <a:off x="2731696" y="2527189"/>
            <a:ext cx="3043451" cy="124194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9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7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47E425E47CB488F1435F43C8957B5" ma:contentTypeVersion="2" ma:contentTypeDescription="Create a new document." ma:contentTypeScope="" ma:versionID="f35c3f30839fc5416e8349d06dfb72a4">
  <xsd:schema xmlns:xsd="http://www.w3.org/2001/XMLSchema" xmlns:xs="http://www.w3.org/2001/XMLSchema" xmlns:p="http://schemas.microsoft.com/office/2006/metadata/properties" xmlns:ns3="5bb8db90-ffca-41f9-bad5-86f86e202b47" targetNamespace="http://schemas.microsoft.com/office/2006/metadata/properties" ma:root="true" ma:fieldsID="f9e7f1b12e60cb0fb74142aeb6eb8817" ns3:_="">
    <xsd:import namespace="5bb8db90-ffca-41f9-bad5-86f86e202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8db90-ffca-41f9-bad5-86f86e202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2BA52E-3A4F-4F8E-942E-60C6C43D9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b8db90-ffca-41f9-bad5-86f86e202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CC1B02-00CE-425B-B279-6F7610EE5A4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bb8db90-ffca-41f9-bad5-86f86e202b4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C9D2AC-8791-4845-BEDF-D503DA13AD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134</Words>
  <Application>Microsoft Office PowerPoint</Application>
  <PresentationFormat>Custom</PresentationFormat>
  <Paragraphs>61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Tuần 12 Bài 28: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M0</cp:lastModifiedBy>
  <cp:revision>79</cp:revision>
  <dcterms:created xsi:type="dcterms:W3CDTF">2021-11-04T05:29:51Z</dcterms:created>
  <dcterms:modified xsi:type="dcterms:W3CDTF">2022-11-28T03:16:13Z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0x010100F9D47E425E47CB488F1435F43C8957B5</vt:lpwstr>
  </property>
</Properties>
</file>