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1449" r:id="rId2"/>
    <p:sldId id="259" r:id="rId3"/>
    <p:sldId id="428" r:id="rId4"/>
    <p:sldId id="424" r:id="rId5"/>
    <p:sldId id="431" r:id="rId6"/>
    <p:sldId id="436" r:id="rId7"/>
    <p:sldId id="1450" r:id="rId8"/>
    <p:sldId id="1426" r:id="rId9"/>
    <p:sldId id="425" r:id="rId10"/>
    <p:sldId id="1451" r:id="rId11"/>
    <p:sldId id="430" r:id="rId12"/>
    <p:sldId id="1452" r:id="rId13"/>
    <p:sldId id="1453" r:id="rId14"/>
    <p:sldId id="1429" r:id="rId15"/>
    <p:sldId id="441" r:id="rId16"/>
    <p:sldId id="442" r:id="rId17"/>
    <p:sldId id="1454" r:id="rId18"/>
    <p:sldId id="143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77" d="100"/>
          <a:sy n="77" d="100"/>
        </p:scale>
        <p:origin x="9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30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063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99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82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12795" y="1678102"/>
            <a:ext cx="9366410" cy="1974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spcBef>
                <a:spcPts val="1000"/>
              </a:spcBef>
              <a:defRPr/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</a:p>
          <a:p>
            <a:pPr algn="ctr" defTabSz="914377">
              <a:spcBef>
                <a:spcPts val="1000"/>
              </a:spcBef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Ve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3321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5F0C1-9922-4316-8301-E3E56220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78" y="-202190"/>
            <a:ext cx="2698657" cy="269865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FC300CF7-556D-49DF-9FD9-A9D7D10E9FE0}"/>
              </a:ext>
            </a:extLst>
          </p:cNvPr>
          <p:cNvSpPr/>
          <p:nvPr/>
        </p:nvSpPr>
        <p:spPr>
          <a:xfrm>
            <a:off x="0" y="67359"/>
            <a:ext cx="6192658" cy="24261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1889779" y="898674"/>
            <a:ext cx="3208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70C0"/>
                </a:solidFill>
                <a:latin typeface="UTM Avo" panose="02040603050506020204" pitchFamily="18" charset="0"/>
              </a:rPr>
              <a:t>THƯ GIÃN</a:t>
            </a:r>
            <a:endParaRPr lang="en-US" sz="44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4071D-9180-448C-8B83-FAE5BAE42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4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60421-F61C-4854-8CFA-6AE9671BF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9" r="-1006"/>
          <a:stretch/>
        </p:blipFill>
        <p:spPr>
          <a:xfrm>
            <a:off x="2787661" y="3840823"/>
            <a:ext cx="2854479" cy="16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6" y="14089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86812"/>
              <a:ext cx="49570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36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</a:t>
              </a:r>
              <a:r>
                <a:rPr lang="en-US" altLang="zh-CN" sz="36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ĐOẠN</a:t>
              </a:r>
              <a:endParaRPr lang="zh-CN" alt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7582D2D-9A91-4556-A5BE-195B87F011F2}"/>
              </a:ext>
            </a:extLst>
          </p:cNvPr>
          <p:cNvSpPr/>
          <p:nvPr/>
        </p:nvSpPr>
        <p:spPr>
          <a:xfrm>
            <a:off x="2072345" y="704366"/>
            <a:ext cx="1019158" cy="6505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A7B5E3C-C049-4010-B9F1-20E07DF441EF}"/>
              </a:ext>
            </a:extLst>
          </p:cNvPr>
          <p:cNvSpPr/>
          <p:nvPr/>
        </p:nvSpPr>
        <p:spPr>
          <a:xfrm>
            <a:off x="2052244" y="2653905"/>
            <a:ext cx="1019158" cy="69760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6743E48-6161-4542-A809-F16AD356688E}"/>
              </a:ext>
            </a:extLst>
          </p:cNvPr>
          <p:cNvSpPr/>
          <p:nvPr/>
        </p:nvSpPr>
        <p:spPr>
          <a:xfrm>
            <a:off x="2072345" y="3668999"/>
            <a:ext cx="894735" cy="66487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2252B-A5E3-4506-B3F2-FF302A3CB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" y="0"/>
            <a:ext cx="12165264" cy="6416842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21A3CE37-5C06-45A0-A712-012CBB55489C}"/>
              </a:ext>
            </a:extLst>
          </p:cNvPr>
          <p:cNvSpPr/>
          <p:nvPr/>
        </p:nvSpPr>
        <p:spPr>
          <a:xfrm>
            <a:off x="240632" y="714917"/>
            <a:ext cx="6464968" cy="27140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TÌM HIỂU BÀI ĐỌC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947FCD-2734-4ECE-B0B0-B51D27D4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ED6B1-B455-4A6B-929D-72D26507B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12484" r="15141" b="13556"/>
          <a:stretch/>
        </p:blipFill>
        <p:spPr>
          <a:xfrm>
            <a:off x="13904" y="3703345"/>
            <a:ext cx="11516068" cy="2339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653C7-7E72-4133-9A95-A8756FAF65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496" r="15232" b="13864"/>
          <a:stretch/>
        </p:blipFill>
        <p:spPr>
          <a:xfrm>
            <a:off x="0" y="659148"/>
            <a:ext cx="12191275" cy="276985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C693203-07B8-4359-8324-C671331B22A0}"/>
              </a:ext>
            </a:extLst>
          </p:cNvPr>
          <p:cNvSpPr/>
          <p:nvPr/>
        </p:nvSpPr>
        <p:spPr>
          <a:xfrm>
            <a:off x="759416" y="2464231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8A2E2C-4BD8-4990-AF84-3AB33A5BA294}"/>
              </a:ext>
            </a:extLst>
          </p:cNvPr>
          <p:cNvSpPr/>
          <p:nvPr/>
        </p:nvSpPr>
        <p:spPr>
          <a:xfrm>
            <a:off x="7126637" y="4858484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D637B-9847-443A-ABEA-AFDD4D58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BCF73-F052-4709-A697-E091EC1E6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522" r="8818" b="15191"/>
          <a:stretch/>
        </p:blipFill>
        <p:spPr>
          <a:xfrm>
            <a:off x="61189" y="735631"/>
            <a:ext cx="12130810" cy="14629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957448" y="869957"/>
            <a:ext cx="7650997" cy="344971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Sau </a:t>
            </a:r>
            <a:r>
              <a:rPr lang="en-US" sz="3200" dirty="0" err="1">
                <a:solidFill>
                  <a:srgbClr val="0070C0"/>
                </a:solidFill>
              </a:rPr>
              <a:t>bài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học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hiểu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được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điều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gì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  <a:endParaRPr lang="vi-VN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A7D50-EFA2-4AE2-9516-75FA600F1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15" y="2329708"/>
            <a:ext cx="4036037" cy="46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933746"/>
              <a:ext cx="49570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36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3600" i="0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汉仪喵小姐简" panose="02010509060101010101" pitchFamily="49" charset="-122"/>
                </a:rPr>
                <a:t>THEO VAI</a:t>
              </a:r>
              <a:endParaRPr lang="zh-CN" alt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62AB5D-E601-4BBC-AD8F-A977BDD06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75878E-D80D-43D3-A862-B005C6191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3888DF-F525-4A46-8810-0AF91F50087A}"/>
              </a:ext>
            </a:extLst>
          </p:cNvPr>
          <p:cNvSpPr/>
          <p:nvPr/>
        </p:nvSpPr>
        <p:spPr>
          <a:xfrm>
            <a:off x="16989" y="1194394"/>
            <a:ext cx="1862707" cy="8712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B5492E-FB54-466B-88F9-07C3D70DE014}"/>
              </a:ext>
            </a:extLst>
          </p:cNvPr>
          <p:cNvSpPr/>
          <p:nvPr/>
        </p:nvSpPr>
        <p:spPr>
          <a:xfrm>
            <a:off x="16989" y="2220862"/>
            <a:ext cx="1683410" cy="643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06B8D2-7A33-4D0C-A963-F0C715608111}"/>
              </a:ext>
            </a:extLst>
          </p:cNvPr>
          <p:cNvSpPr/>
          <p:nvPr/>
        </p:nvSpPr>
        <p:spPr>
          <a:xfrm>
            <a:off x="20036" y="3016046"/>
            <a:ext cx="1456730" cy="643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D144C8-A544-447A-ACE2-5262A53C7BF8}"/>
              </a:ext>
            </a:extLst>
          </p:cNvPr>
          <p:cNvSpPr/>
          <p:nvPr/>
        </p:nvSpPr>
        <p:spPr>
          <a:xfrm>
            <a:off x="2276776" y="845279"/>
            <a:ext cx="7192688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19BC07-B1C0-4C0E-BE9E-5EF47FBB3CB9}"/>
              </a:ext>
            </a:extLst>
          </p:cNvPr>
          <p:cNvSpPr/>
          <p:nvPr/>
        </p:nvSpPr>
        <p:spPr>
          <a:xfrm>
            <a:off x="2276776" y="193220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E08019-AABD-4F55-B13E-5D2BE0E69B1E}"/>
              </a:ext>
            </a:extLst>
          </p:cNvPr>
          <p:cNvSpPr/>
          <p:nvPr/>
        </p:nvSpPr>
        <p:spPr>
          <a:xfrm>
            <a:off x="1829511" y="2542395"/>
            <a:ext cx="4152835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B5C13CA-3FBD-4F47-956A-391C68EAA354}"/>
              </a:ext>
            </a:extLst>
          </p:cNvPr>
          <p:cNvSpPr/>
          <p:nvPr/>
        </p:nvSpPr>
        <p:spPr>
          <a:xfrm>
            <a:off x="2276776" y="299671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7BA3C2-B039-4EE5-822F-4F88F0B2FC63}"/>
              </a:ext>
            </a:extLst>
          </p:cNvPr>
          <p:cNvSpPr/>
          <p:nvPr/>
        </p:nvSpPr>
        <p:spPr>
          <a:xfrm>
            <a:off x="1902546" y="3547207"/>
            <a:ext cx="4575746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BD71090-ACF7-4543-9967-B5412BD7E838}"/>
              </a:ext>
            </a:extLst>
          </p:cNvPr>
          <p:cNvSpPr/>
          <p:nvPr/>
        </p:nvSpPr>
        <p:spPr>
          <a:xfrm>
            <a:off x="2276776" y="1463056"/>
            <a:ext cx="4947704" cy="47393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4330597-5EE6-42FD-8BA4-D345856F72D4}"/>
              </a:ext>
            </a:extLst>
          </p:cNvPr>
          <p:cNvSpPr/>
          <p:nvPr/>
        </p:nvSpPr>
        <p:spPr>
          <a:xfrm>
            <a:off x="2276776" y="406122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F1DDCD7-DC86-4D55-8828-1AB9C704E8C2}"/>
              </a:ext>
            </a:extLst>
          </p:cNvPr>
          <p:cNvSpPr/>
          <p:nvPr/>
        </p:nvSpPr>
        <p:spPr>
          <a:xfrm>
            <a:off x="1879696" y="4611717"/>
            <a:ext cx="9914513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7CAE3B0-92CD-49D6-9F50-BC7568EB1B45}"/>
              </a:ext>
            </a:extLst>
          </p:cNvPr>
          <p:cNvSpPr/>
          <p:nvPr/>
        </p:nvSpPr>
        <p:spPr>
          <a:xfrm>
            <a:off x="1902546" y="5162205"/>
            <a:ext cx="763995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024FC1B-51AF-4D58-B3E0-E5C481C2F914}"/>
              </a:ext>
            </a:extLst>
          </p:cNvPr>
          <p:cNvSpPr/>
          <p:nvPr/>
        </p:nvSpPr>
        <p:spPr>
          <a:xfrm>
            <a:off x="6478291" y="3622488"/>
            <a:ext cx="5315917" cy="438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1BA1D-C45F-46FA-9854-DE441F156523}"/>
              </a:ext>
            </a:extLst>
          </p:cNvPr>
          <p:cNvGrpSpPr/>
          <p:nvPr/>
        </p:nvGrpSpPr>
        <p:grpSpPr>
          <a:xfrm>
            <a:off x="1476768" y="799103"/>
            <a:ext cx="10848556" cy="5496208"/>
            <a:chOff x="1253135" y="5467298"/>
            <a:chExt cx="10848556" cy="54962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254AE6-7A2E-4303-A3B3-A2C2F5D6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" t="12856" r="7279" b="35903"/>
            <a:stretch/>
          </p:blipFill>
          <p:spPr>
            <a:xfrm>
              <a:off x="1253135" y="5467298"/>
              <a:ext cx="10848556" cy="5449268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A4EF49-B7C7-415F-8560-0BB530910603}"/>
                </a:ext>
              </a:extLst>
            </p:cNvPr>
            <p:cNvSpPr/>
            <p:nvPr/>
          </p:nvSpPr>
          <p:spPr>
            <a:xfrm>
              <a:off x="1912878" y="10564335"/>
              <a:ext cx="1852785" cy="3991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2DC765-743E-46AE-953B-84D1D82A2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5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354C6-ADA7-4919-8A26-6DED1D76C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34" y="857961"/>
            <a:ext cx="6881247" cy="4471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1" y="2293749"/>
            <a:ext cx="4929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54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B08C46-D144-4283-B05F-8E96BF1D10E2}"/>
              </a:ext>
            </a:extLst>
          </p:cNvPr>
          <p:cNvGrpSpPr/>
          <p:nvPr/>
        </p:nvGrpSpPr>
        <p:grpSpPr>
          <a:xfrm>
            <a:off x="167899" y="608308"/>
            <a:ext cx="11856201" cy="5641383"/>
            <a:chOff x="2249140" y="883403"/>
            <a:chExt cx="9104469" cy="38152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E8D05B-BE04-4376-9325-27D71BC1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2" t="59657" r="15305" b="5511"/>
            <a:stretch/>
          </p:blipFill>
          <p:spPr>
            <a:xfrm>
              <a:off x="2249140" y="1131376"/>
              <a:ext cx="8693549" cy="3567301"/>
            </a:xfrm>
            <a:prstGeom prst="rect">
              <a:avLst/>
            </a:prstGeom>
          </p:spPr>
        </p:pic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ECBDC031-F06D-40C6-B5E6-01401B0FCF84}"/>
                </a:ext>
              </a:extLst>
            </p:cNvPr>
            <p:cNvSpPr/>
            <p:nvPr/>
          </p:nvSpPr>
          <p:spPr>
            <a:xfrm>
              <a:off x="7253207" y="883403"/>
              <a:ext cx="4100402" cy="88394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0" y="0"/>
            <a:ext cx="12192001" cy="6448213"/>
            <a:chOff x="0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695835" y="749081"/>
              <a:ext cx="495701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 TỪ NGỮ</a:t>
              </a:r>
              <a:endParaRPr lang="zh-CN" altLang="en-US" sz="4000" i="0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351D67-9E0F-4077-8126-52421710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/>
          <a:stretch/>
        </p:blipFill>
        <p:spPr>
          <a:xfrm>
            <a:off x="9855" y="-7352"/>
            <a:ext cx="12192000" cy="6450958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133247" y="2732373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ham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660808" y="3721682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mãi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1668736" y="4669050"/>
            <a:ext cx="3426458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4702294" y="5556328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6786145" y="4560969"/>
            <a:ext cx="4343546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tưởng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giỏi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7854297" y="3619651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suốt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ngày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D5998835-E429-470B-A45B-3F60D1E05206}"/>
              </a:ext>
            </a:extLst>
          </p:cNvPr>
          <p:cNvSpPr/>
          <p:nvPr/>
        </p:nvSpPr>
        <p:spPr>
          <a:xfrm>
            <a:off x="1972161" y="63490"/>
            <a:ext cx="7407237" cy="176520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9" name="矩形 13">
            <a:extLst>
              <a:ext uri="{FF2B5EF4-FFF2-40B4-BE49-F238E27FC236}">
                <a16:creationId xmlns:a16="http://schemas.microsoft.com/office/drawing/2014/main" id="{67064707-5189-4A95-9B68-96E6D91AC6CD}"/>
              </a:ext>
            </a:extLst>
          </p:cNvPr>
          <p:cNvSpPr/>
          <p:nvPr/>
        </p:nvSpPr>
        <p:spPr>
          <a:xfrm>
            <a:off x="2717861" y="438303"/>
            <a:ext cx="5915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0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85D1FD-7346-4229-B0C9-13818C3DBE52}"/>
              </a:ext>
            </a:extLst>
          </p:cNvPr>
          <p:cNvSpPr/>
          <p:nvPr/>
        </p:nvSpPr>
        <p:spPr>
          <a:xfrm>
            <a:off x="8906751" y="2624292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khoe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1241523"/>
              <a:ext cx="49570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36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CÂU</a:t>
              </a:r>
              <a:endParaRPr lang="zh-CN" alt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FC11D-3DA9-4602-B1A9-654C1A148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215384" y="1493144"/>
            <a:ext cx="954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vội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5238" y="1519925"/>
            <a:ext cx="144379" cy="619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215384" y="3401093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bây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4061371" y="3401093"/>
            <a:ext cx="178666" cy="61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</TotalTime>
  <Words>126</Words>
  <Application>Microsoft Office PowerPoint</Application>
  <PresentationFormat>Màn hình rộng</PresentationFormat>
  <Paragraphs>57</Paragraphs>
  <Slides>19</Slides>
  <Notes>13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3" baseType="lpstr">
      <vt:lpstr>Arial</vt:lpstr>
      <vt:lpstr>Calibri</vt:lpstr>
      <vt:lpstr>UTM Avo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phuongmaidtvh@gmail.com</cp:lastModifiedBy>
  <cp:revision>119</cp:revision>
  <dcterms:created xsi:type="dcterms:W3CDTF">2021-10-30T04:56:06Z</dcterms:created>
  <dcterms:modified xsi:type="dcterms:W3CDTF">2023-07-20T11:38:43Z</dcterms:modified>
</cp:coreProperties>
</file>