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49" r:id="rId2"/>
    <p:sldId id="259" r:id="rId3"/>
    <p:sldId id="1458" r:id="rId4"/>
    <p:sldId id="1463" r:id="rId5"/>
    <p:sldId id="1487" r:id="rId6"/>
    <p:sldId id="1486" r:id="rId7"/>
    <p:sldId id="1489" r:id="rId8"/>
    <p:sldId id="1459" r:id="rId9"/>
    <p:sldId id="1480" r:id="rId10"/>
    <p:sldId id="1481" r:id="rId11"/>
    <p:sldId id="1482" r:id="rId12"/>
    <p:sldId id="1483" r:id="rId13"/>
    <p:sldId id="1488" r:id="rId14"/>
    <p:sldId id="1484" r:id="rId15"/>
    <p:sldId id="1490" r:id="rId16"/>
    <p:sldId id="1485" r:id="rId17"/>
    <p:sldId id="1464" r:id="rId18"/>
    <p:sldId id="1465" r:id="rId19"/>
    <p:sldId id="44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7.gif"/><Relationship Id="rId15" Type="http://schemas.openxmlformats.org/officeDocument/2006/relationships/image" Target="../media/image28.png"/><Relationship Id="rId10" Type="http://schemas.openxmlformats.org/officeDocument/2006/relationships/slide" Target="slide13.xml"/><Relationship Id="rId4" Type="http://schemas.openxmlformats.org/officeDocument/2006/relationships/image" Target="../media/image26.jpg"/><Relationship Id="rId9" Type="http://schemas.openxmlformats.org/officeDocument/2006/relationships/image" Target="../media/image22.png"/><Relationship Id="rId1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12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14.xml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612549" y="1562641"/>
            <a:ext cx="2805703" cy="1136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DCC61-03A9-4D90-A2BD-D704897DA2C2}"/>
              </a:ext>
            </a:extLst>
          </p:cNvPr>
          <p:cNvSpPr/>
          <p:nvPr/>
        </p:nvSpPr>
        <p:spPr>
          <a:xfrm>
            <a:off x="80600" y="2540568"/>
            <a:ext cx="12030800" cy="1176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Chuyện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kẻ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7"/>
            <a:ext cx="12192000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C57AA36-9937-4098-9F27-DD7A28C2D5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0368"/>
            <a:ext cx="12192001" cy="63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3852</TotalTime>
  <Words>481</Words>
  <Application>Microsoft Office PowerPoint</Application>
  <PresentationFormat>Widescreen</PresentationFormat>
  <Paragraphs>75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Vũ Trọng Đông</cp:lastModifiedBy>
  <cp:revision>126</cp:revision>
  <dcterms:created xsi:type="dcterms:W3CDTF">2021-10-30T04:56:06Z</dcterms:created>
  <dcterms:modified xsi:type="dcterms:W3CDTF">2022-04-15T02:47:58Z</dcterms:modified>
</cp:coreProperties>
</file>