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3"/>
  </p:notesMasterIdLst>
  <p:sldIdLst>
    <p:sldId id="1449" r:id="rId2"/>
    <p:sldId id="285" r:id="rId3"/>
    <p:sldId id="1452" r:id="rId4"/>
    <p:sldId id="1451" r:id="rId5"/>
    <p:sldId id="1455" r:id="rId6"/>
    <p:sldId id="1454" r:id="rId7"/>
    <p:sldId id="279" r:id="rId8"/>
    <p:sldId id="1457" r:id="rId9"/>
    <p:sldId id="283" r:id="rId10"/>
    <p:sldId id="1456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726"/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0167" autoAdjust="0"/>
  </p:normalViewPr>
  <p:slideViewPr>
    <p:cSldViewPr snapToGrid="0">
      <p:cViewPr varScale="1">
        <p:scale>
          <a:sx n="79" d="100"/>
          <a:sy n="79" d="100"/>
        </p:scale>
        <p:origin x="117" y="5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88900"/>
            <a:ext cx="12484100" cy="70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1014146" y="173668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83386" y="1884580"/>
            <a:ext cx="9025227" cy="1974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spcBef>
                <a:spcPts val="1000"/>
              </a:spcBef>
              <a:defRPr/>
            </a:pP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spcBef>
                <a:spcPts val="1000"/>
              </a:spcBef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T</a:t>
            </a:r>
            <a:endParaRPr lang="en-US" sz="5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728076F-6F1A-495C-BC51-A629138E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610" y="662153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306" y="2043758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3384040-85F7-4B83-A312-0A9D7F91A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306" y="2664236"/>
            <a:ext cx="397553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mừng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quýnh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2DB2411-E999-49D0-AF08-ABDB48C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341" y="3867770"/>
            <a:ext cx="54204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Thỏ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đáng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04836A9-8970-4378-B2C1-2E9432B2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341" y="3247292"/>
            <a:ext cx="411217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quyết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73647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Quan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FFFF"/>
                </a:solidFill>
                <a:latin typeface="UTM Avo" panose="02040603050506020204" pitchFamily="18" charset="0"/>
              </a:rPr>
              <a:t>n</a:t>
            </a:r>
            <a:r>
              <a:rPr lang="en-US" sz="4800" b="1" baseline="0" dirty="0" err="1">
                <a:solidFill>
                  <a:srgbClr val="FFFFFF"/>
                </a:solidFill>
                <a:latin typeface="UTM Avo" panose="02040603050506020204" pitchFamily="18" charset="0"/>
              </a:rPr>
              <a:t>hận</a:t>
            </a:r>
            <a:r>
              <a:rPr lang="en-US" sz="4800" b="1" baseline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4800" b="1" baseline="0" dirty="0" err="1">
                <a:solidFill>
                  <a:srgbClr val="FFFFFF"/>
                </a:solidFill>
                <a:latin typeface="UTM Avo" panose="02040603050506020204" pitchFamily="18" charset="0"/>
              </a:rPr>
              <a:t>xét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C988C-BD6B-43EF-929A-60910C201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" y="345805"/>
            <a:ext cx="3982340" cy="54821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37C079-AA05-4916-AC9E-A5FC43F27E54}"/>
              </a:ext>
            </a:extLst>
          </p:cNvPr>
          <p:cNvSpPr/>
          <p:nvPr/>
        </p:nvSpPr>
        <p:spPr>
          <a:xfrm>
            <a:off x="3988136" y="1320583"/>
            <a:ext cx="8039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T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  <a:endParaRPr lang="en-US" sz="4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940BC6-54D4-4F5A-AC0E-A0C5FAFD2EBF}"/>
              </a:ext>
            </a:extLst>
          </p:cNvPr>
          <p:cNvSpPr/>
          <p:nvPr/>
        </p:nvSpPr>
        <p:spPr>
          <a:xfrm>
            <a:off x="5832335" y="3086896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 ô li</a:t>
            </a:r>
          </a:p>
        </p:txBody>
      </p:sp>
    </p:spTree>
    <p:extLst>
      <p:ext uri="{BB962C8B-B14F-4D97-AF65-F5344CB8AC3E}">
        <p14:creationId xmlns:p14="http://schemas.microsoft.com/office/powerpoint/2010/main" val="147235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37C079-AA05-4916-AC9E-A5FC43F27E54}"/>
              </a:ext>
            </a:extLst>
          </p:cNvPr>
          <p:cNvSpPr/>
          <p:nvPr/>
        </p:nvSpPr>
        <p:spPr>
          <a:xfrm>
            <a:off x="3988136" y="1320583"/>
            <a:ext cx="8057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nhỏ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940BC6-54D4-4F5A-AC0E-A0C5FAFD2EBF}"/>
              </a:ext>
            </a:extLst>
          </p:cNvPr>
          <p:cNvSpPr/>
          <p:nvPr/>
        </p:nvSpPr>
        <p:spPr>
          <a:xfrm>
            <a:off x="5832335" y="3086896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rưỡi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AA912-AA18-4B3D-9B13-6A85D32A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4" y="394676"/>
            <a:ext cx="3988136" cy="53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206646-03AE-4AF1-9459-17A225FB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3" y="240702"/>
            <a:ext cx="3982340" cy="5482182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DAABAB09-F765-4EA1-8862-EB1F2D966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33" y="1054558"/>
            <a:ext cx="6108456" cy="45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gồm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CE553-2877-418D-AF7A-2E78B32FFCC5}"/>
              </a:ext>
            </a:extLst>
          </p:cNvPr>
          <p:cNvSpPr txBox="1"/>
          <p:nvPr/>
        </p:nvSpPr>
        <p:spPr>
          <a:xfrm>
            <a:off x="4585009" y="1828801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t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E4328AD1-624A-4817-BEAA-52DDB8BFE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33" y="2981793"/>
            <a:ext cx="6108456" cy="4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Đó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77381418-80F1-4199-A12E-D53AA97F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847" y="3908305"/>
            <a:ext cx="7881660" cy="169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: </a:t>
            </a: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(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lượn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ngang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to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3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D7F13-5E7C-499B-BAC2-0309ED064C78}"/>
              </a:ext>
            </a:extLst>
          </p:cNvPr>
          <p:cNvSpPr txBox="1"/>
          <p:nvPr/>
        </p:nvSpPr>
        <p:spPr>
          <a:xfrm>
            <a:off x="309546" y="271097"/>
            <a:ext cx="750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CÁCH VIẾT CHỮ HOA </a:t>
            </a:r>
            <a:r>
              <a:rPr lang="en-US" sz="3200" b="1" noProof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Cao 5 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li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52">
            <a:hlinkClick r:id="" action="ppaction://media"/>
            <a:extLst>
              <a:ext uri="{FF2B5EF4-FFF2-40B4-BE49-F238E27FC236}">
                <a16:creationId xmlns:a16="http://schemas.microsoft.com/office/drawing/2014/main" id="{D49E7484-8F06-48C1-8E33-D66B633267F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580" y="657553"/>
            <a:ext cx="11466786" cy="56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6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D7F13-5E7C-499B-BAC2-0309ED064C78}"/>
              </a:ext>
            </a:extLst>
          </p:cNvPr>
          <p:cNvSpPr txBox="1"/>
          <p:nvPr/>
        </p:nvSpPr>
        <p:spPr>
          <a:xfrm>
            <a:off x="309545" y="271097"/>
            <a:ext cx="948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CÁCH VIẾT CHỮ HOA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Cao 2 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li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rưỡi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chu T">
            <a:hlinkClick r:id="" action="ppaction://media"/>
            <a:extLst>
              <a:ext uri="{FF2B5EF4-FFF2-40B4-BE49-F238E27FC236}">
                <a16:creationId xmlns:a16="http://schemas.microsoft.com/office/drawing/2014/main" id="{252D1E6A-9992-4400-8BA1-40AAC6CED0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5579" y="1093076"/>
            <a:ext cx="5680841" cy="51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5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139</Words>
  <Application>Microsoft Office PowerPoint</Application>
  <PresentationFormat>Màn hình rộng</PresentationFormat>
  <Paragraphs>34</Paragraphs>
  <Slides>11</Slides>
  <Notes>2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Calibri</vt:lpstr>
      <vt:lpstr>HP001 4 hàng</vt:lpstr>
      <vt:lpstr>UTM Avo</vt:lpstr>
      <vt:lpstr>HOC10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phuongmaidtvh@gmail.com</cp:lastModifiedBy>
  <cp:revision>70</cp:revision>
  <dcterms:created xsi:type="dcterms:W3CDTF">2021-11-01T08:16:43Z</dcterms:created>
  <dcterms:modified xsi:type="dcterms:W3CDTF">2023-07-20T11:23:36Z</dcterms:modified>
</cp:coreProperties>
</file>