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9" r:id="rId2"/>
    <p:sldMasterId id="2147483772" r:id="rId3"/>
    <p:sldMasterId id="2147483786" r:id="rId4"/>
  </p:sldMasterIdLst>
  <p:notesMasterIdLst>
    <p:notesMasterId r:id="rId23"/>
  </p:notesMasterIdLst>
  <p:sldIdLst>
    <p:sldId id="332" r:id="rId5"/>
    <p:sldId id="277" r:id="rId6"/>
    <p:sldId id="380" r:id="rId7"/>
    <p:sldId id="382" r:id="rId8"/>
    <p:sldId id="333" r:id="rId9"/>
    <p:sldId id="315" r:id="rId10"/>
    <p:sldId id="415" r:id="rId11"/>
    <p:sldId id="262" r:id="rId12"/>
    <p:sldId id="263" r:id="rId13"/>
    <p:sldId id="266" r:id="rId14"/>
    <p:sldId id="264" r:id="rId15"/>
    <p:sldId id="265" r:id="rId16"/>
    <p:sldId id="412" r:id="rId17"/>
    <p:sldId id="417" r:id="rId18"/>
    <p:sldId id="405" r:id="rId19"/>
    <p:sldId id="279" r:id="rId20"/>
    <p:sldId id="290" r:id="rId21"/>
    <p:sldId id="270" r:id="rId22"/>
  </p:sldIdLst>
  <p:sldSz cx="12192000" cy="6858000"/>
  <p:notesSz cx="6858000" cy="9144000"/>
  <p:embeddedFontLst>
    <p:embeddedFont>
      <p:font typeface=".VnAristote" panose="020B720000000000000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9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22085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10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2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5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9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23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96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08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83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0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7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0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37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09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9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513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92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34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7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1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02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26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8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36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20E3E-D707-4C6C-A350-C441FAC635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115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A6E08-DB8E-40B1-AA7E-811AA36D3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905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7FB8-559B-4A72-9D52-A394502D6C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086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D4CE-6052-4775-BFED-66146D292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924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74CAB-568A-4F6B-838B-BA19A319B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23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DE43F-BA75-4E1D-8A85-2AA7EC397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7559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3D21C-2A71-45F8-BEF6-1C11B57DB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105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7626-CDFF-49CF-BF74-4AE4DAA29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971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E1996-E6D0-4F75-9C3B-1B667BBC2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744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5798-A16E-459E-AB58-07A387558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30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22841-F880-4AA4-8251-92E1BF294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349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D52C-C42F-4F05-80D3-EA4DE0EE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558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A36E-66ED-4F0B-815D-053C9ED44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15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1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9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1A86F83-E575-4025-A337-F093CAA66A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18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58486" y="1770673"/>
            <a:ext cx="9316974" cy="1882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spcBef>
                <a:spcPts val="1000"/>
              </a:spcBef>
              <a:defRPr/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spcBef>
                <a:spcPts val="10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Hai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lạ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371" y="4969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08" y="652268"/>
            <a:ext cx="10151327" cy="57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96" y="702548"/>
            <a:ext cx="10352049" cy="58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629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03" y="739633"/>
            <a:ext cx="9891132" cy="55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84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965" cy="6858000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BAB0B-55E5-47D5-AF8D-9C729FD94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73" y="423746"/>
            <a:ext cx="5977053" cy="6434254"/>
          </a:xfrm>
          <a:prstGeom prst="rect">
            <a:avLst/>
          </a:prstGeom>
        </p:spPr>
      </p:pic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3936CFBF-7EA7-4871-BB93-FBE7D07C42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752" y="747626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48459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Tiêu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chí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3" y="146635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9164" y="5083589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3659682" y="2799079"/>
            <a:ext cx="51251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965" cy="6858000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tiếng kỳ lạ">
            <a:hlinkClick r:id="" action="ppaction://media"/>
            <a:extLst>
              <a:ext uri="{FF2B5EF4-FFF2-40B4-BE49-F238E27FC236}">
                <a16:creationId xmlns:a16="http://schemas.microsoft.com/office/drawing/2014/main" id="{61C480F2-AEDF-4266-8D6B-D74981CB6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569387" y="755861"/>
            <a:ext cx="11053226" cy="562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B59-562D-496F-A053-8F68737E8DF8}"/>
              </a:ext>
            </a:extLst>
          </p:cNvPr>
          <p:cNvSpPr txBox="1"/>
          <p:nvPr/>
        </p:nvSpPr>
        <p:spPr>
          <a:xfrm>
            <a:off x="3831762" y="3651345"/>
            <a:ext cx="452847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63728-7233-4526-AD76-59179D54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467360"/>
            <a:ext cx="10800080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85" y="767959"/>
            <a:ext cx="9939967" cy="56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7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38" y="642730"/>
            <a:ext cx="10363201" cy="58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262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Aristot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Aristot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60</Words>
  <Application>Microsoft Office PowerPoint</Application>
  <PresentationFormat>Màn hình rộng</PresentationFormat>
  <Paragraphs>18</Paragraphs>
  <Slides>18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UTM Avo</vt:lpstr>
      <vt:lpstr>Calibri</vt:lpstr>
      <vt:lpstr>.VnAristote</vt:lpstr>
      <vt:lpstr>Arial</vt:lpstr>
      <vt:lpstr>Calibri Light</vt:lpstr>
      <vt:lpstr>Times New Roman</vt:lpstr>
      <vt:lpstr>Office Theme</vt:lpstr>
      <vt:lpstr>3_Office Theme</vt:lpstr>
      <vt:lpstr>1_Office Theme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Tiêu chí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phuongmaidtvh@gmail.com</cp:lastModifiedBy>
  <cp:revision>122</cp:revision>
  <dcterms:created xsi:type="dcterms:W3CDTF">2021-11-01T08:16:43Z</dcterms:created>
  <dcterms:modified xsi:type="dcterms:W3CDTF">2023-07-20T11:34:17Z</dcterms:modified>
</cp:coreProperties>
</file>