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583" r:id="rId2"/>
    <p:sldId id="427" r:id="rId3"/>
    <p:sldId id="428" r:id="rId4"/>
    <p:sldId id="429" r:id="rId5"/>
    <p:sldId id="426" r:id="rId6"/>
    <p:sldId id="425" r:id="rId7"/>
    <p:sldId id="430" r:id="rId8"/>
    <p:sldId id="431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2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3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8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8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0" r:id="rId7"/>
    <p:sldLayoutId id="214748365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58: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3532"/>
          <a:stretch/>
        </p:blipFill>
        <p:spPr>
          <a:xfrm>
            <a:off x="52410" y="674994"/>
            <a:ext cx="11671300" cy="26389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537075" y="3853815"/>
            <a:ext cx="2778125" cy="2694305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21564" y="349625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986585" y="349998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85420" y="1566545"/>
            <a:ext cx="1576070" cy="17100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159054" y="3827748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7719628" y="4353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24510"/>
            <a:ext cx="5711825" cy="343662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2014855" y="19056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16 + 1=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19 - 1 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48355" y="1732280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17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18</a:t>
            </a:r>
          </a:p>
        </p:txBody>
      </p:sp>
      <p:pic>
        <p:nvPicPr>
          <p:cNvPr id="6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0835" y="1028065"/>
            <a:ext cx="5882005" cy="348869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8745855" y="246570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13 + 3 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18 - 5 =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193655" y="2282825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16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13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>
            <a:fillRect/>
          </a:stretch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14" name="内容占位符 5"/>
          <p:cNvPicPr>
            <a:picLocks noGrp="1" noChangeAspect="1"/>
          </p:cNvPicPr>
          <p:nvPr>
            <p:ph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>
            <a:fillRect/>
          </a:stretch>
        </p:blipFill>
        <p:spPr>
          <a:xfrm>
            <a:off x="7272338" y="3497263"/>
            <a:ext cx="4919662" cy="3651250"/>
          </a:xfr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>
            <a:fillRect/>
          </a:stretch>
        </p:blipFill>
        <p:spPr>
          <a:xfrm>
            <a:off x="-389890" y="3734435"/>
            <a:ext cx="3945255" cy="3399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8" grpId="0"/>
      <p:bldP spid="8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>
            <a:fillRect/>
          </a:stretch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2" name="内容占位符 5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>
            <a:fillRect/>
          </a:stretch>
        </p:blipFill>
        <p:spPr>
          <a:xfrm>
            <a:off x="7272338" y="3497263"/>
            <a:ext cx="4919662" cy="3651250"/>
          </a:xfrm>
        </p:spPr>
      </p:pic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458470"/>
            <a:ext cx="5882640" cy="350266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2014855" y="19056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10 + 6=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10 + 5  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82644" y="1758542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16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>
            <a:fillRect/>
          </a:stretch>
        </p:blipFill>
        <p:spPr>
          <a:xfrm>
            <a:off x="-389890" y="3734435"/>
            <a:ext cx="3945255" cy="3399790"/>
          </a:xfrm>
          <a:prstGeom prst="rect">
            <a:avLst/>
          </a:prstGeom>
        </p:spPr>
      </p:pic>
      <p:pic>
        <p:nvPicPr>
          <p:cNvPr id="12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0290" y="732155"/>
            <a:ext cx="5882005" cy="3488690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8185785" y="23501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12 - 2 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17 - 7 =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84385" y="2154555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2113"/>
          <a:stretch/>
        </p:blipFill>
        <p:spPr>
          <a:xfrm>
            <a:off x="0" y="516890"/>
            <a:ext cx="12020624" cy="599249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511800" y="5163820"/>
            <a:ext cx="743585" cy="8191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92640" y="5163820"/>
            <a:ext cx="743585" cy="8191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2</a:t>
            </a:r>
          </a:p>
        </p:txBody>
      </p:sp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670" y="1673860"/>
            <a:ext cx="3262630" cy="258572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7175" y="2769870"/>
            <a:ext cx="74358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083"/>
          <a:stretch/>
        </p:blipFill>
        <p:spPr>
          <a:xfrm>
            <a:off x="0" y="463550"/>
            <a:ext cx="12192000" cy="63944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7319010" y="3579495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6</a:t>
            </a:r>
          </a:p>
        </p:txBody>
      </p:sp>
      <p:sp>
        <p:nvSpPr>
          <p:cNvPr id="6" name="Rectangles 5"/>
          <p:cNvSpPr/>
          <p:nvPr/>
        </p:nvSpPr>
        <p:spPr>
          <a:xfrm>
            <a:off x="9063355" y="3579495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323195" y="3579495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</a:t>
            </a:r>
          </a:p>
        </p:txBody>
      </p:sp>
      <p:sp>
        <p:nvSpPr>
          <p:cNvPr id="8" name="Oval 7"/>
          <p:cNvSpPr/>
          <p:nvPr/>
        </p:nvSpPr>
        <p:spPr>
          <a:xfrm>
            <a:off x="8173085" y="3580130"/>
            <a:ext cx="758190" cy="688975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+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180320" y="5184775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 b="-1637"/>
          <a:stretch/>
        </p:blipFill>
        <p:spPr>
          <a:xfrm>
            <a:off x="127000" y="386921"/>
            <a:ext cx="11938000" cy="6471079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7462837" y="4484370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226550" y="4497070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524490" y="4484370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8348980" y="4477385"/>
            <a:ext cx="758190" cy="688975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-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308590" y="5970270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b="167"/>
          <a:stretch/>
        </p:blipFill>
        <p:spPr>
          <a:xfrm>
            <a:off x="167956" y="318163"/>
            <a:ext cx="11770043" cy="6539838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184083" y="5311775"/>
            <a:ext cx="758190" cy="662305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18</a:t>
            </a:r>
          </a:p>
        </p:txBody>
      </p:sp>
      <p:sp>
        <p:nvSpPr>
          <p:cNvPr id="6" name="Rectangles 5"/>
          <p:cNvSpPr/>
          <p:nvPr/>
        </p:nvSpPr>
        <p:spPr>
          <a:xfrm>
            <a:off x="3852862" y="5299074"/>
            <a:ext cx="721995" cy="662305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  <p:sp>
        <p:nvSpPr>
          <p:cNvPr id="7" name="Rectangles 6"/>
          <p:cNvSpPr/>
          <p:nvPr/>
        </p:nvSpPr>
        <p:spPr>
          <a:xfrm>
            <a:off x="5048249" y="5299073"/>
            <a:ext cx="831851" cy="662305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14</a:t>
            </a:r>
          </a:p>
        </p:txBody>
      </p:sp>
      <p:sp>
        <p:nvSpPr>
          <p:cNvPr id="8" name="Oval 7"/>
          <p:cNvSpPr/>
          <p:nvPr/>
        </p:nvSpPr>
        <p:spPr>
          <a:xfrm>
            <a:off x="2994342" y="5312410"/>
            <a:ext cx="758190" cy="661670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-</a:t>
            </a:r>
          </a:p>
        </p:txBody>
      </p:sp>
      <p:sp>
        <p:nvSpPr>
          <p:cNvPr id="9" name="Rectangles 8"/>
          <p:cNvSpPr/>
          <p:nvPr/>
        </p:nvSpPr>
        <p:spPr>
          <a:xfrm>
            <a:off x="4048760" y="6115974"/>
            <a:ext cx="777240" cy="662305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67</Words>
  <Application>Microsoft Office PowerPoint</Application>
  <PresentationFormat>Widescreen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UTM Avo</vt:lpstr>
      <vt:lpstr>Green Color</vt:lpstr>
      <vt:lpstr>Tuần 27 Bài 58: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67</cp:revision>
  <dcterms:created xsi:type="dcterms:W3CDTF">2021-11-01T08:16:00Z</dcterms:created>
  <dcterms:modified xsi:type="dcterms:W3CDTF">2023-03-28T22:33:40Z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999E5CD8CB3C4C188EBBCE6A149B6B40</vt:lpwstr>
  </property>
  <property fmtid="{D5CDD505-2E9C-101B-9397-08002B2CF9AE}" pid="3" name="KSOProductBuildVer">
    <vt:lpwstr>1033-11.2.0.10463</vt:lpwstr>
  </property>
</Properties>
</file>