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6" r:id="rId3"/>
  </p:sldMasterIdLst>
  <p:notesMasterIdLst>
    <p:notesMasterId r:id="rId22"/>
  </p:notesMasterIdLst>
  <p:sldIdLst>
    <p:sldId id="257" r:id="rId4"/>
    <p:sldId id="480" r:id="rId5"/>
    <p:sldId id="260" r:id="rId6"/>
    <p:sldId id="507" r:id="rId7"/>
    <p:sldId id="483" r:id="rId8"/>
    <p:sldId id="273" r:id="rId9"/>
    <p:sldId id="277" r:id="rId10"/>
    <p:sldId id="506" r:id="rId11"/>
    <p:sldId id="504" r:id="rId12"/>
    <p:sldId id="522" r:id="rId13"/>
    <p:sldId id="558" r:id="rId14"/>
    <p:sldId id="518" r:id="rId15"/>
    <p:sldId id="511" r:id="rId16"/>
    <p:sldId id="512" r:id="rId17"/>
    <p:sldId id="513" r:id="rId18"/>
    <p:sldId id="517" r:id="rId19"/>
    <p:sldId id="520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74" d="100"/>
          <a:sy n="74" d="100"/>
        </p:scale>
        <p:origin x="1072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97CB6-8820-4E94-B89A-F348020B878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63661-56F6-45F0-B62A-56011ED3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27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212A088C-7045-4F50-A0C0-C4C56ADBD0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AF0DC0F7-AD92-4846-94C7-3A3DF6F44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82C50F3E-134C-4BE6-80A4-56717A9D05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4E7041-A35A-449B-8FDF-7F06A940325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NÓI TRƯỚC,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,  video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52E761-B646-4BB6-9E44-195B0B56BE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7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70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599"/>
          </a:xfrm>
        </p:spPr>
        <p:txBody>
          <a:bodyPr anchor="b"/>
          <a:lstStyle>
            <a:lvl1pPr algn="ctr">
              <a:defRPr sz="6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2500"/>
            </a:lvl1pPr>
            <a:lvl2pPr marL="476193" indent="0" algn="ctr">
              <a:buNone/>
              <a:defRPr sz="2083"/>
            </a:lvl2pPr>
            <a:lvl3pPr marL="952386" indent="0" algn="ctr">
              <a:buNone/>
              <a:defRPr sz="1833"/>
            </a:lvl3pPr>
            <a:lvl4pPr marL="1428579" indent="0" algn="ctr">
              <a:buNone/>
              <a:defRPr sz="1667"/>
            </a:lvl4pPr>
            <a:lvl5pPr marL="1904771" indent="0" algn="ctr">
              <a:buNone/>
              <a:defRPr sz="1667"/>
            </a:lvl5pPr>
            <a:lvl6pPr marL="2380964" indent="0" algn="ctr">
              <a:buNone/>
              <a:defRPr sz="1667"/>
            </a:lvl6pPr>
            <a:lvl7pPr marL="2857157" indent="0" algn="ctr">
              <a:buNone/>
              <a:defRPr sz="1667"/>
            </a:lvl7pPr>
            <a:lvl8pPr marL="3333350" indent="0" algn="ctr">
              <a:buNone/>
              <a:defRPr sz="1667"/>
            </a:lvl8pPr>
            <a:lvl9pPr marL="3809543" indent="0" algn="ctr">
              <a:buNone/>
              <a:defRPr sz="166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3427B3-6434-4D44-B778-AF68393BF9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BB2CAC-E2A0-45F8-9802-3D7D1DFFAB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06FEF8-AB90-45F4-BB9D-BA81472AD6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79F5-6B5A-46FA-8F0E-0549741A81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639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FFB3A8-8731-4CB4-B684-C024FB1634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2CEA18-F346-49C5-8369-71F22EBB7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EC3C52-D0C2-4080-8AC0-2ADFE7344C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DF49F-FBA3-4403-B6A2-2C1002C126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357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2500"/>
            </a:lvl1pPr>
            <a:lvl2pPr marL="476193" indent="0">
              <a:buNone/>
              <a:defRPr sz="2083"/>
            </a:lvl2pPr>
            <a:lvl3pPr marL="952386" indent="0">
              <a:buNone/>
              <a:defRPr sz="1833"/>
            </a:lvl3pPr>
            <a:lvl4pPr marL="1428579" indent="0">
              <a:buNone/>
              <a:defRPr sz="1667"/>
            </a:lvl4pPr>
            <a:lvl5pPr marL="1904771" indent="0">
              <a:buNone/>
              <a:defRPr sz="1667"/>
            </a:lvl5pPr>
            <a:lvl6pPr marL="2380964" indent="0">
              <a:buNone/>
              <a:defRPr sz="1667"/>
            </a:lvl6pPr>
            <a:lvl7pPr marL="2857157" indent="0">
              <a:buNone/>
              <a:defRPr sz="1667"/>
            </a:lvl7pPr>
            <a:lvl8pPr marL="3333350" indent="0">
              <a:buNone/>
              <a:defRPr sz="1667"/>
            </a:lvl8pPr>
            <a:lvl9pPr marL="3809543" indent="0">
              <a:buNone/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6DB682-C74A-4BBF-96FF-5A5B6D02F9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88A2A6-434B-450F-9358-C2C4C05593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0A70E8-7124-4526-87B0-5AA5F89425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03015-77E5-4301-8EA5-EAB65BA438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670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825D62-34F7-4453-B18C-2980ED0519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6D3940-7D74-403C-83C3-FD39356D0C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63626-32CF-42EA-9EE7-B931136D9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0E2F-95B6-4C76-9534-9626BE61FA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847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1" y="1681163"/>
            <a:ext cx="3868737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193" indent="0">
              <a:buNone/>
              <a:defRPr sz="2083" b="1"/>
            </a:lvl2pPr>
            <a:lvl3pPr marL="952386" indent="0">
              <a:buNone/>
              <a:defRPr sz="1833" b="1"/>
            </a:lvl3pPr>
            <a:lvl4pPr marL="1428579" indent="0">
              <a:buNone/>
              <a:defRPr sz="1667" b="1"/>
            </a:lvl4pPr>
            <a:lvl5pPr marL="1904771" indent="0">
              <a:buNone/>
              <a:defRPr sz="1667" b="1"/>
            </a:lvl5pPr>
            <a:lvl6pPr marL="2380964" indent="0">
              <a:buNone/>
              <a:defRPr sz="1667" b="1"/>
            </a:lvl6pPr>
            <a:lvl7pPr marL="2857157" indent="0">
              <a:buNone/>
              <a:defRPr sz="1667" b="1"/>
            </a:lvl7pPr>
            <a:lvl8pPr marL="3333350" indent="0">
              <a:buNone/>
              <a:defRPr sz="1667" b="1"/>
            </a:lvl8pPr>
            <a:lvl9pPr marL="3809543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1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193" indent="0">
              <a:buNone/>
              <a:defRPr sz="2083" b="1"/>
            </a:lvl2pPr>
            <a:lvl3pPr marL="952386" indent="0">
              <a:buNone/>
              <a:defRPr sz="1833" b="1"/>
            </a:lvl3pPr>
            <a:lvl4pPr marL="1428579" indent="0">
              <a:buNone/>
              <a:defRPr sz="1667" b="1"/>
            </a:lvl4pPr>
            <a:lvl5pPr marL="1904771" indent="0">
              <a:buNone/>
              <a:defRPr sz="1667" b="1"/>
            </a:lvl5pPr>
            <a:lvl6pPr marL="2380964" indent="0">
              <a:buNone/>
              <a:defRPr sz="1667" b="1"/>
            </a:lvl6pPr>
            <a:lvl7pPr marL="2857157" indent="0">
              <a:buNone/>
              <a:defRPr sz="1667" b="1"/>
            </a:lvl7pPr>
            <a:lvl8pPr marL="3333350" indent="0">
              <a:buNone/>
              <a:defRPr sz="1667" b="1"/>
            </a:lvl8pPr>
            <a:lvl9pPr marL="3809543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5391734-6032-466D-9147-6962C1AD3B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4765BD3-3DD0-473F-B8B8-1382A67115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4B904D8-CDBC-4A2E-80A4-7E15FCA6E3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2F02E-C292-4ACB-B3DD-03EEE64236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029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6261C14-58C3-4E30-AB20-0F4BDF08B3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F97FDD-B452-44EB-8AF0-67B9F03678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F2CDC5-E568-4EA6-ABF5-D686EC5F36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F65CA-8BF5-42A4-B2BA-8C3841A2FE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150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C22A35C-E147-4952-BC3C-AF8D5EAED1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49194E3-319C-4CD3-8A6C-28D1558929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B0E3824-F075-4F86-9AC4-A1A39D03FE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5B2D-92CC-46FC-B8B2-9E81156816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028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3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3333"/>
            </a:lvl1pPr>
            <a:lvl2pPr>
              <a:defRPr sz="2917"/>
            </a:lvl2pPr>
            <a:lvl3pPr>
              <a:defRPr sz="2500"/>
            </a:lvl3pPr>
            <a:lvl4pPr>
              <a:defRPr sz="2083"/>
            </a:lvl4pPr>
            <a:lvl5pPr>
              <a:defRPr sz="2083"/>
            </a:lvl5pPr>
            <a:lvl6pPr>
              <a:defRPr sz="2083"/>
            </a:lvl6pPr>
            <a:lvl7pPr>
              <a:defRPr sz="2083"/>
            </a:lvl7pPr>
            <a:lvl8pPr>
              <a:defRPr sz="2083"/>
            </a:lvl8pPr>
            <a:lvl9pPr>
              <a:defRPr sz="20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1667"/>
            </a:lvl1pPr>
            <a:lvl2pPr marL="476193" indent="0">
              <a:buNone/>
              <a:defRPr sz="1417"/>
            </a:lvl2pPr>
            <a:lvl3pPr marL="952386" indent="0">
              <a:buNone/>
              <a:defRPr sz="1250"/>
            </a:lvl3pPr>
            <a:lvl4pPr marL="1428579" indent="0">
              <a:buNone/>
              <a:defRPr sz="1000"/>
            </a:lvl4pPr>
            <a:lvl5pPr marL="1904771" indent="0">
              <a:buNone/>
              <a:defRPr sz="1000"/>
            </a:lvl5pPr>
            <a:lvl6pPr marL="2380964" indent="0">
              <a:buNone/>
              <a:defRPr sz="1000"/>
            </a:lvl6pPr>
            <a:lvl7pPr marL="2857157" indent="0">
              <a:buNone/>
              <a:defRPr sz="1000"/>
            </a:lvl7pPr>
            <a:lvl8pPr marL="3333350" indent="0">
              <a:buNone/>
              <a:defRPr sz="1000"/>
            </a:lvl8pPr>
            <a:lvl9pPr marL="380954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E4D480-C38C-481D-849E-B2DF21DE7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AF2C0F-841B-41CC-A38D-D6EBC4C2BC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0C614A-EB5B-470A-A60D-3E6AC3FBB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A652E-C980-4CB2-86A4-AB236DE015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45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6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3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3333"/>
            </a:lvl1pPr>
            <a:lvl2pPr marL="476193" indent="0">
              <a:buNone/>
              <a:defRPr sz="2917"/>
            </a:lvl2pPr>
            <a:lvl3pPr marL="952386" indent="0">
              <a:buNone/>
              <a:defRPr sz="2500"/>
            </a:lvl3pPr>
            <a:lvl4pPr marL="1428579" indent="0">
              <a:buNone/>
              <a:defRPr sz="2083"/>
            </a:lvl4pPr>
            <a:lvl5pPr marL="1904771" indent="0">
              <a:buNone/>
              <a:defRPr sz="2083"/>
            </a:lvl5pPr>
            <a:lvl6pPr marL="2380964" indent="0">
              <a:buNone/>
              <a:defRPr sz="2083"/>
            </a:lvl6pPr>
            <a:lvl7pPr marL="2857157" indent="0">
              <a:buNone/>
              <a:defRPr sz="2083"/>
            </a:lvl7pPr>
            <a:lvl8pPr marL="3333350" indent="0">
              <a:buNone/>
              <a:defRPr sz="2083"/>
            </a:lvl8pPr>
            <a:lvl9pPr marL="3809543" indent="0">
              <a:buNone/>
              <a:defRPr sz="208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1667"/>
            </a:lvl1pPr>
            <a:lvl2pPr marL="476193" indent="0">
              <a:buNone/>
              <a:defRPr sz="1417"/>
            </a:lvl2pPr>
            <a:lvl3pPr marL="952386" indent="0">
              <a:buNone/>
              <a:defRPr sz="1250"/>
            </a:lvl3pPr>
            <a:lvl4pPr marL="1428579" indent="0">
              <a:buNone/>
              <a:defRPr sz="1000"/>
            </a:lvl4pPr>
            <a:lvl5pPr marL="1904771" indent="0">
              <a:buNone/>
              <a:defRPr sz="1000"/>
            </a:lvl5pPr>
            <a:lvl6pPr marL="2380964" indent="0">
              <a:buNone/>
              <a:defRPr sz="1000"/>
            </a:lvl6pPr>
            <a:lvl7pPr marL="2857157" indent="0">
              <a:buNone/>
              <a:defRPr sz="1000"/>
            </a:lvl7pPr>
            <a:lvl8pPr marL="3333350" indent="0">
              <a:buNone/>
              <a:defRPr sz="1000"/>
            </a:lvl8pPr>
            <a:lvl9pPr marL="380954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AF5EC1-E533-46AF-8CDF-4610E9E27B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CC779D-30A9-411D-A23E-BF3782EE8F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1041AB-936D-4C3D-B240-FAA087EE2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35C58-6A79-4D6B-9879-84660DDED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187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5D2672-3104-4C48-8DA3-6201381749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AA34B3-7AAF-4785-BAA2-8A5C23F383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E0576E-C5C5-47D0-AAD9-1BCD7058E8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CC20D-2F47-416C-A825-B309E0E781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625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DA8D0C-ECB0-4380-AA02-2B16EC6B59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AB2BD9-468C-4B61-9BDF-35252BF06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B471AF-1AD5-4E12-A348-3A38B54ABB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5E32-630B-4D3F-AA5C-E8950B1EC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422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C50AFAF-A89B-4683-B3AF-48D3A51633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16AE20-0372-4CB0-AF27-3680CBC7DF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E8DF59-3646-457D-B832-D974260E4B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CDD5F-EA5A-4828-8B0E-CB5478827F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933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EC9E5FD-554B-46A1-8D66-F33788993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A1EC33A-6769-423D-A9B5-6039C477A5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49B8DDA-001D-4B35-AAF3-8E47CD37D9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F7CE-F600-4872-B4A6-4F51EACF4C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199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15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75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02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26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4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98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14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27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71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86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77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7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3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3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2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2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91E164D-61DA-4F01-842D-75D14C9D6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69E962F-FDF3-44DB-8B9F-7E502C239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1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A11BC400-D78D-4A89-BA9C-E4DE36B56C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17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B55C97AF-6392-49FE-83D2-DE3DEAC1AF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17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EDEB19E6-707B-4C22-BF48-D18B300D6F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17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20F43B-9A0F-4FD9-BAE3-52A0FDA867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83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83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5pPr>
      <a:lvl6pPr marL="476193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6pPr>
      <a:lvl7pPr marL="952386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7pPr>
      <a:lvl8pPr marL="1428579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8pPr>
      <a:lvl9pPr marL="1904771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55851" indent="-355851" algn="l" rtl="0" eaLnBrk="0" fontAlgn="base" hangingPunct="0">
        <a:spcBef>
          <a:spcPct val="20000"/>
        </a:spcBef>
        <a:spcAft>
          <a:spcPct val="0"/>
        </a:spcAft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1pPr>
      <a:lvl2pPr marL="772552" indent="-296321" algn="l" rtl="0" eaLnBrk="0" fontAlgn="base" hangingPunct="0">
        <a:spcBef>
          <a:spcPct val="20000"/>
        </a:spcBef>
        <a:spcAft>
          <a:spcPct val="0"/>
        </a:spcAft>
        <a:buChar char="–"/>
        <a:defRPr sz="2917" kern="1200">
          <a:solidFill>
            <a:schemeClr val="tx1"/>
          </a:solidFill>
          <a:latin typeface="+mn-lt"/>
          <a:ea typeface="+mn-ea"/>
          <a:cs typeface="+mn-cs"/>
        </a:defRPr>
      </a:lvl2pPr>
      <a:lvl3pPr marL="1189255" indent="-236793" algn="l" rtl="0" eaLnBrk="0" fontAlgn="base" hangingPunct="0">
        <a:spcBef>
          <a:spcPct val="20000"/>
        </a:spcBef>
        <a:spcAft>
          <a:spcPct val="0"/>
        </a:spcAft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5486" indent="-236793" algn="l" rtl="0" eaLnBrk="0" fontAlgn="base" hangingPunct="0">
        <a:spcBef>
          <a:spcPct val="20000"/>
        </a:spcBef>
        <a:spcAft>
          <a:spcPct val="0"/>
        </a:spcAft>
        <a:buChar char="–"/>
        <a:defRPr sz="2083" kern="1200">
          <a:solidFill>
            <a:schemeClr val="tx1"/>
          </a:solidFill>
          <a:latin typeface="+mn-lt"/>
          <a:ea typeface="+mn-ea"/>
          <a:cs typeface="+mn-cs"/>
        </a:defRPr>
      </a:lvl4pPr>
      <a:lvl5pPr marL="2141717" indent="-236793" algn="l" rtl="0" eaLnBrk="0" fontAlgn="base" hangingPunct="0">
        <a:spcBef>
          <a:spcPct val="20000"/>
        </a:spcBef>
        <a:spcAft>
          <a:spcPct val="0"/>
        </a:spcAft>
        <a:buChar char="»"/>
        <a:defRPr sz="2083" kern="1200">
          <a:solidFill>
            <a:schemeClr val="tx1"/>
          </a:solidFill>
          <a:latin typeface="+mn-lt"/>
          <a:ea typeface="+mn-ea"/>
          <a:cs typeface="+mn-cs"/>
        </a:defRPr>
      </a:lvl5pPr>
      <a:lvl6pPr marL="2619061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3095254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571446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4047639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76193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52386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428579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904771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380964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857157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333350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809543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6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618A7-1C03-4BCD-AF2A-42432B9B6B59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3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5.m4a"/><Relationship Id="rId7" Type="http://schemas.openxmlformats.org/officeDocument/2006/relationships/image" Target="../media/image29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1.xml"/><Relationship Id="rId4" Type="http://schemas.openxmlformats.org/officeDocument/2006/relationships/audio" Target="../media/media5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0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2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9.png"/><Relationship Id="rId5" Type="http://schemas.openxmlformats.org/officeDocument/2006/relationships/image" Target="../media/image31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2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3.png"/><Relationship Id="rId5" Type="http://schemas.openxmlformats.org/officeDocument/2006/relationships/image" Target="../media/image31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3.png"/><Relationship Id="rId5" Type="http://schemas.openxmlformats.org/officeDocument/2006/relationships/image" Target="../media/image32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3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.m4a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2.m4a"/><Relationship Id="rId7" Type="http://schemas.openxmlformats.org/officeDocument/2006/relationships/image" Target="../media/image22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4" Type="http://schemas.openxmlformats.org/officeDocument/2006/relationships/audio" Target="../media/media2.m4a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" y="1017396"/>
            <a:ext cx="9144000" cy="5993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" y="3501"/>
            <a:ext cx="9144000" cy="1013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1" y="758923"/>
            <a:ext cx="7560841" cy="1013894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40412"/>
              </a:avLst>
            </a:prstTxWarp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</a:t>
            </a:r>
          </a:p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2400" y="6165304"/>
            <a:ext cx="285327" cy="228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231" y="-7606"/>
            <a:ext cx="694769" cy="69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72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>
            <a:extLst>
              <a:ext uri="{FF2B5EF4-FFF2-40B4-BE49-F238E27FC236}">
                <a16:creationId xmlns:a16="http://schemas.microsoft.com/office/drawing/2014/main" id="{95B77890-4DDC-435C-9696-21CA9BF69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6">
            <a:extLst>
              <a:ext uri="{FF2B5EF4-FFF2-40B4-BE49-F238E27FC236}">
                <a16:creationId xmlns:a16="http://schemas.microsoft.com/office/drawing/2014/main" id="{3531FF0A-F13F-4359-A6BD-6C615E9D0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74" y="1443303"/>
            <a:ext cx="5401468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4">
            <a:extLst>
              <a:ext uri="{FF2B5EF4-FFF2-40B4-BE49-F238E27FC236}">
                <a16:creationId xmlns:a16="http://schemas.microsoft.com/office/drawing/2014/main" id="{513053CF-2397-4E4D-9F0C-8FBBEA51C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7" y="1748896"/>
            <a:ext cx="1739635" cy="114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29">
            <a:extLst>
              <a:ext uri="{FF2B5EF4-FFF2-40B4-BE49-F238E27FC236}">
                <a16:creationId xmlns:a16="http://schemas.microsoft.com/office/drawing/2014/main" id="{695ECE19-30C8-44A9-B7E7-FA7177699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2" y="3746500"/>
            <a:ext cx="8442854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Rectangle 7">
            <a:extLst>
              <a:ext uri="{FF2B5EF4-FFF2-40B4-BE49-F238E27FC236}">
                <a16:creationId xmlns:a16="http://schemas.microsoft.com/office/drawing/2014/main" id="{5FFFE6BB-DC48-4A01-ADD7-5BB5ADC73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458" y="2889250"/>
            <a:ext cx="6060282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75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Đọc mẫu và HD HS đọc cao độ 6 nốt </a:t>
            </a:r>
            <a:endParaRPr lang="vi-VN" altLang="en-US" sz="2750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defTabSz="761970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75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</a:t>
            </a:r>
            <a:r>
              <a:rPr lang="en-US" altLang="en-US" sz="275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Đồ-rê-mi-pha-sol-la</a:t>
            </a:r>
          </a:p>
        </p:txBody>
      </p:sp>
      <p:pic>
        <p:nvPicPr>
          <p:cNvPr id="9" name="lcd drmfsl chuan.mp3">
            <a:hlinkClick r:id="" action="ppaction://media"/>
            <a:extLst>
              <a:ext uri="{FF2B5EF4-FFF2-40B4-BE49-F238E27FC236}">
                <a16:creationId xmlns:a16="http://schemas.microsoft.com/office/drawing/2014/main" id="{C5175BF1-28C1-4880-B654-49642ED7BB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4261" y="292363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ĐỌC NHẠC SỐ 3">
            <a:hlinkClick r:id="" action="ppaction://media"/>
            <a:extLst>
              <a:ext uri="{FF2B5EF4-FFF2-40B4-BE49-F238E27FC236}">
                <a16:creationId xmlns:a16="http://schemas.microsoft.com/office/drawing/2014/main" id="{F7DD627F-C6F0-496E-8688-766ED53F7E5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Gv đọc mẫu TĐ N số 3">
            <a:hlinkClick r:id="" action="ppaction://media"/>
            <a:extLst>
              <a:ext uri="{FF2B5EF4-FFF2-40B4-BE49-F238E27FC236}">
                <a16:creationId xmlns:a16="http://schemas.microsoft.com/office/drawing/2014/main" id="{8D3094DD-4BA1-4A75-AD57-4236DB318C5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1560" y="1412776"/>
            <a:ext cx="457200" cy="45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4A5F37-4D25-47BA-BF21-71A6B602224F}"/>
              </a:ext>
            </a:extLst>
          </p:cNvPr>
          <p:cNvSpPr txBox="1"/>
          <p:nvPr/>
        </p:nvSpPr>
        <p:spPr>
          <a:xfrm>
            <a:off x="3131840" y="260648"/>
            <a:ext cx="36724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b="1" dirty="0">
                <a:solidFill>
                  <a:srgbClr val="FF0000"/>
                </a:solidFill>
                <a:latin typeface="+mj-lt"/>
              </a:rPr>
              <a:t>NGHE ĐỌC MẪU</a:t>
            </a:r>
            <a:endParaRPr lang="en-US" sz="25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685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66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9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>
            <a:extLst>
              <a:ext uri="{FF2B5EF4-FFF2-40B4-BE49-F238E27FC236}">
                <a16:creationId xmlns:a16="http://schemas.microsoft.com/office/drawing/2014/main" id="{D5C1920B-4E3B-432A-8586-BD500148E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-35534" y="0"/>
            <a:ext cx="91795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4">
            <a:extLst>
              <a:ext uri="{FF2B5EF4-FFF2-40B4-BE49-F238E27FC236}">
                <a16:creationId xmlns:a16="http://schemas.microsoft.com/office/drawing/2014/main" id="{A8607421-217C-4DBD-925D-9DF6C2E6E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40" y="1435366"/>
            <a:ext cx="1559718" cy="61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9FB616DD-8E87-481C-A0E0-FA3B2427B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404665"/>
            <a:ext cx="2411669" cy="48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500" b="1" dirty="0">
                <a:solidFill>
                  <a:srgbClr val="FFFF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ĐỌC TÊN NỐT</a:t>
            </a:r>
            <a:endParaRPr lang="en-US" altLang="en-US" sz="2500" b="1" dirty="0">
              <a:solidFill>
                <a:srgbClr val="FFFF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0C9ACA-CA13-44AF-9A42-DD473FE060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740" y="1028700"/>
            <a:ext cx="8400520" cy="4560540"/>
          </a:xfrm>
          <a:prstGeom prst="rect">
            <a:avLst/>
          </a:prstGeom>
        </p:spPr>
      </p:pic>
      <p:pic>
        <p:nvPicPr>
          <p:cNvPr id="9" name="Đọc tên nốt 17">
            <a:hlinkClick r:id="" action="ppaction://media"/>
            <a:extLst>
              <a:ext uri="{FF2B5EF4-FFF2-40B4-BE49-F238E27FC236}">
                <a16:creationId xmlns:a16="http://schemas.microsoft.com/office/drawing/2014/main" id="{AC042567-552E-43CF-BEBB-C5680C3219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0992" y="1594645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3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>
            <a:extLst>
              <a:ext uri="{FF2B5EF4-FFF2-40B4-BE49-F238E27FC236}">
                <a16:creationId xmlns:a16="http://schemas.microsoft.com/office/drawing/2014/main" id="{8F21D04C-D349-4505-AAB3-19A59DE30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>
            <a:extLst>
              <a:ext uri="{FF2B5EF4-FFF2-40B4-BE49-F238E27FC236}">
                <a16:creationId xmlns:a16="http://schemas.microsoft.com/office/drawing/2014/main" id="{2C1CE69D-7560-4E42-AC0C-FD77D0FD4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842" y="380919"/>
            <a:ext cx="3726325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ĐỌC TỪNG CÂU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B07067B-CB74-4120-A90E-05C286839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021" y="1649678"/>
            <a:ext cx="3899958" cy="60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33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19461" name="Picture 24">
            <a:extLst>
              <a:ext uri="{FF2B5EF4-FFF2-40B4-BE49-F238E27FC236}">
                <a16:creationId xmlns:a16="http://schemas.microsoft.com/office/drawing/2014/main" id="{D2691F60-21CA-471F-B468-894B8C048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46" y="4060032"/>
            <a:ext cx="8420365" cy="152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1 doc nha.mp3">
            <a:hlinkClick r:id="" action="ppaction://media"/>
            <a:extLst>
              <a:ext uri="{FF2B5EF4-FFF2-40B4-BE49-F238E27FC236}">
                <a16:creationId xmlns:a16="http://schemas.microsoft.com/office/drawing/2014/main" id="{E3E6475E-9F0A-4429-B66B-8F6A9710B4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5842" y="1996645"/>
            <a:ext cx="425648" cy="463982"/>
          </a:xfrm>
          <a:prstGeom prst="rect">
            <a:avLst/>
          </a:prstGeom>
        </p:spPr>
      </p:pic>
      <p:pic>
        <p:nvPicPr>
          <p:cNvPr id="8" name="Picture 117">
            <a:extLst>
              <a:ext uri="{FF2B5EF4-FFF2-40B4-BE49-F238E27FC236}">
                <a16:creationId xmlns:a16="http://schemas.microsoft.com/office/drawing/2014/main" id="{9DFF44C2-B3AC-4B6A-B1FD-0E07AFFC9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1" b="43000"/>
          <a:stretch/>
        </p:blipFill>
        <p:spPr bwMode="auto">
          <a:xfrm>
            <a:off x="971599" y="2394785"/>
            <a:ext cx="7832411" cy="152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>
            <a:extLst>
              <a:ext uri="{FF2B5EF4-FFF2-40B4-BE49-F238E27FC236}">
                <a16:creationId xmlns:a16="http://schemas.microsoft.com/office/drawing/2014/main" id="{043CD989-9A43-4526-8D8A-58BB46C6D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>
            <a:extLst>
              <a:ext uri="{FF2B5EF4-FFF2-40B4-BE49-F238E27FC236}">
                <a16:creationId xmlns:a16="http://schemas.microsoft.com/office/drawing/2014/main" id="{E8A9F472-ECF4-4821-890A-AEC3BD589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03" y="332657"/>
            <a:ext cx="3725864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ĐỌC TỪNG CÂU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85895F0-549F-4445-ACCA-606DC4C40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021" y="1649678"/>
            <a:ext cx="3899958" cy="60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33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20485" name="Picture 24">
            <a:extLst>
              <a:ext uri="{FF2B5EF4-FFF2-40B4-BE49-F238E27FC236}">
                <a16:creationId xmlns:a16="http://schemas.microsoft.com/office/drawing/2014/main" id="{C823B2DA-F7AB-49AC-B4EF-08E4C7059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46" y="4060032"/>
            <a:ext cx="8420365" cy="160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2 doc nhac.mp3">
            <a:hlinkClick r:id="" action="ppaction://media"/>
            <a:extLst>
              <a:ext uri="{FF2B5EF4-FFF2-40B4-BE49-F238E27FC236}">
                <a16:creationId xmlns:a16="http://schemas.microsoft.com/office/drawing/2014/main" id="{ABB9DDDD-0CF3-4AD1-BCD7-C356CCDA4B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303" y="2188368"/>
            <a:ext cx="413289" cy="460112"/>
          </a:xfrm>
          <a:prstGeom prst="rect">
            <a:avLst/>
          </a:prstGeom>
        </p:spPr>
      </p:pic>
      <p:pic>
        <p:nvPicPr>
          <p:cNvPr id="8" name="Picture 117">
            <a:extLst>
              <a:ext uri="{FF2B5EF4-FFF2-40B4-BE49-F238E27FC236}">
                <a16:creationId xmlns:a16="http://schemas.microsoft.com/office/drawing/2014/main" id="{B068EF6B-294C-433A-80BB-8491FA8BE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44"/>
          <a:stretch/>
        </p:blipFill>
        <p:spPr bwMode="auto">
          <a:xfrm>
            <a:off x="971601" y="2378094"/>
            <a:ext cx="7686096" cy="160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>
            <a:extLst>
              <a:ext uri="{FF2B5EF4-FFF2-40B4-BE49-F238E27FC236}">
                <a16:creationId xmlns:a16="http://schemas.microsoft.com/office/drawing/2014/main" id="{A4096836-3B33-4FFC-9E6B-EE98A7081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16">
            <a:extLst>
              <a:ext uri="{FF2B5EF4-FFF2-40B4-BE49-F238E27FC236}">
                <a16:creationId xmlns:a16="http://schemas.microsoft.com/office/drawing/2014/main" id="{D4E3D07F-79C0-4AD6-B3AD-48DAFFE4A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44" y="1538567"/>
            <a:ext cx="7352580" cy="334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Rectangle 3">
            <a:extLst>
              <a:ext uri="{FF2B5EF4-FFF2-40B4-BE49-F238E27FC236}">
                <a16:creationId xmlns:a16="http://schemas.microsoft.com/office/drawing/2014/main" id="{C07F66A6-DECB-4D0A-913A-CEA20385E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980729"/>
            <a:ext cx="3816424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000" b="1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 NHẠC CẢ BÀI</a:t>
            </a:r>
            <a:endParaRPr lang="en-US" altLang="en-US" sz="3000" b="1" dirty="0">
              <a:solidFill>
                <a:srgbClr val="1713CB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doc nhac.mp3">
            <a:hlinkClick r:id="" action="ppaction://media"/>
            <a:extLst>
              <a:ext uri="{FF2B5EF4-FFF2-40B4-BE49-F238E27FC236}">
                <a16:creationId xmlns:a16="http://schemas.microsoft.com/office/drawing/2014/main" id="{2A555BF8-AC57-4B75-BB12-45A4FF5675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5293" y="206675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14">
            <a:extLst>
              <a:ext uri="{FF2B5EF4-FFF2-40B4-BE49-F238E27FC236}">
                <a16:creationId xmlns:a16="http://schemas.microsoft.com/office/drawing/2014/main" id="{304DFE38-CD49-4B34-A4AE-468AC7E9D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17">
            <a:extLst>
              <a:ext uri="{FF2B5EF4-FFF2-40B4-BE49-F238E27FC236}">
                <a16:creationId xmlns:a16="http://schemas.microsoft.com/office/drawing/2014/main" id="{1008691B-44C6-4E64-A9CE-A0543F790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17" y="1628800"/>
            <a:ext cx="720063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doc nhac.mp3">
            <a:hlinkClick r:id="" action="ppaction://media"/>
            <a:extLst>
              <a:ext uri="{FF2B5EF4-FFF2-40B4-BE49-F238E27FC236}">
                <a16:creationId xmlns:a16="http://schemas.microsoft.com/office/drawing/2014/main" id="{E5B2A0D7-BDF9-4C38-B9D4-4EA0AD94F9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8985" y="2060848"/>
            <a:ext cx="518962" cy="5040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CA0B2A-7BE4-4180-94F0-ED4476927ECA}"/>
              </a:ext>
            </a:extLst>
          </p:cNvPr>
          <p:cNvSpPr txBox="1"/>
          <p:nvPr/>
        </p:nvSpPr>
        <p:spPr>
          <a:xfrm>
            <a:off x="827584" y="1268760"/>
            <a:ext cx="56886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 THEO KÍ HIỆU BÀN TAY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 descr="14">
            <a:extLst>
              <a:ext uri="{FF2B5EF4-FFF2-40B4-BE49-F238E27FC236}">
                <a16:creationId xmlns:a16="http://schemas.microsoft.com/office/drawing/2014/main" id="{E2A1B56E-5EEB-4E5E-BEFA-481C628F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16">
            <a:extLst>
              <a:ext uri="{FF2B5EF4-FFF2-40B4-BE49-F238E27FC236}">
                <a16:creationId xmlns:a16="http://schemas.microsoft.com/office/drawing/2014/main" id="{D1878555-0B88-4E95-B433-06CF17D56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67" y="1469760"/>
            <a:ext cx="7072313" cy="307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C7174D17-2FEA-4ECE-8B98-3A6AAFF91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05" y="3042709"/>
            <a:ext cx="600604" cy="56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C5CE3FC5-8EC4-43F6-88EE-09FCC7198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96" y="3042709"/>
            <a:ext cx="600604" cy="56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624E57F4-AE08-4EAE-AA47-ED350FB57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53" y="3042709"/>
            <a:ext cx="599281" cy="56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D4AF2678-7B02-4745-A801-182BFC76C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366" y="3042709"/>
            <a:ext cx="600604" cy="56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7FD6BDF3-87B7-4A8B-B97C-C502EC313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886" y="3042709"/>
            <a:ext cx="600604" cy="56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DDE2D3D4-8087-4A00-8D6F-A4294E0C8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958" y="3042709"/>
            <a:ext cx="599282" cy="56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0F05B088-8D5F-440D-9942-78519C789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084" y="3042709"/>
            <a:ext cx="600604" cy="56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53C2DA13-2B8E-41DA-9DAF-8F2844FA3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761" y="3042709"/>
            <a:ext cx="600604" cy="56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8772A3B9-B30A-4190-ADAC-8FD7DEFA9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57" y="4463521"/>
            <a:ext cx="600604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D92213EE-6A48-4F7A-BE4A-D25133D8D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511" y="4463521"/>
            <a:ext cx="599281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E9D51200-587A-4314-9439-C79D24F3B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021" y="4463521"/>
            <a:ext cx="599282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39D91C54-6DAA-4EE8-A596-35A6470B7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366" y="4463521"/>
            <a:ext cx="600604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5886DCFE-E9A3-4E62-9DB4-6E55B60EE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886" y="4463521"/>
            <a:ext cx="600604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09937690-5B41-4CAF-B0AF-BE5EE6EF2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90" y="4463521"/>
            <a:ext cx="599281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8FEE8390-DFE4-4AA4-903A-7F1182B14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157" y="4463521"/>
            <a:ext cx="600604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678650CE-4947-4534-BA9B-FBE614583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324" y="4463521"/>
            <a:ext cx="599281" cy="5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C06720-0726-4D23-804F-0A1A29D2DBCE}"/>
              </a:ext>
            </a:extLst>
          </p:cNvPr>
          <p:cNvSpPr txBox="1"/>
          <p:nvPr/>
        </p:nvSpPr>
        <p:spPr>
          <a:xfrm>
            <a:off x="755576" y="1124744"/>
            <a:ext cx="547260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 KẾT HỢP GÕ PHÁCH</a:t>
            </a:r>
            <a:endParaRPr lang="en-US" sz="23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doc nhac.mp3">
            <a:hlinkClick r:id="" action="ppaction://media"/>
            <a:extLst>
              <a:ext uri="{FF2B5EF4-FFF2-40B4-BE49-F238E27FC236}">
                <a16:creationId xmlns:a16="http://schemas.microsoft.com/office/drawing/2014/main" id="{BD2139E9-F825-4C21-A01D-82F446F097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0682" y="169726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265097" y="828780"/>
            <a:ext cx="475680" cy="38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07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9" descr="D:\GIÁO ÁN 1 2020-2021\BÀI GIẢNG ĐIỆN TỬ\905f8dd73685c2db9b94.jpg">
            <a:extLst>
              <a:ext uri="{FF2B5EF4-FFF2-40B4-BE49-F238E27FC236}">
                <a16:creationId xmlns:a16="http://schemas.microsoft.com/office/drawing/2014/main" id="{9F868EDF-47E0-4CCB-91CB-3225FBCC5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1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26">
            <a:extLst>
              <a:ext uri="{FF2B5EF4-FFF2-40B4-BE49-F238E27FC236}">
                <a16:creationId xmlns:a16="http://schemas.microsoft.com/office/drawing/2014/main" id="{E732CE49-E74E-477E-9CA1-B88A0D4CC64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85813" y="799042"/>
            <a:ext cx="7590896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333" b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Ô CHỮ VUI NHỘN</a:t>
            </a:r>
          </a:p>
        </p:txBody>
      </p:sp>
      <p:sp>
        <p:nvSpPr>
          <p:cNvPr id="6148" name="AutoShape 151" descr="Kết quả hình ảnh cho rong rắn lên mấy">
            <a:extLst>
              <a:ext uri="{FF2B5EF4-FFF2-40B4-BE49-F238E27FC236}">
                <a16:creationId xmlns:a16="http://schemas.microsoft.com/office/drawing/2014/main" id="{52A3FF89-AF00-4E96-ACA4-9E012E39F3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1574" y="451115"/>
            <a:ext cx="305593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00">
              <a:solidFill>
                <a:srgbClr val="000000"/>
              </a:solidFill>
            </a:endParaRPr>
          </a:p>
        </p:txBody>
      </p:sp>
      <p:pic>
        <p:nvPicPr>
          <p:cNvPr id="6149" name="Picture 13" descr="Xuân - chùm thơ luật đường">
            <a:extLst>
              <a:ext uri="{FF2B5EF4-FFF2-40B4-BE49-F238E27FC236}">
                <a16:creationId xmlns:a16="http://schemas.microsoft.com/office/drawing/2014/main" id="{37B74918-2136-442F-8340-53195B73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928" y="1735667"/>
            <a:ext cx="781843" cy="119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AutoShape 17" descr="Cành Đào Png, Hoa Đào Psd, Hoa Đào Vector Free Download,, Transparent Png -  kindpng">
            <a:extLst>
              <a:ext uri="{FF2B5EF4-FFF2-40B4-BE49-F238E27FC236}">
                <a16:creationId xmlns:a16="http://schemas.microsoft.com/office/drawing/2014/main" id="{B951CFAE-2D48-43FD-8678-18746BA891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6865" y="451115"/>
            <a:ext cx="2540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00">
              <a:solidFill>
                <a:srgbClr val="000000"/>
              </a:solidFill>
            </a:endParaRPr>
          </a:p>
        </p:txBody>
      </p:sp>
      <p:pic>
        <p:nvPicPr>
          <p:cNvPr id="6151" name="Picture 20" descr="C:\Users\Administrator\Desktop\311-3112260_cnh-o-png-hoa-o-psd-hoa-o.png">
            <a:extLst>
              <a:ext uri="{FF2B5EF4-FFF2-40B4-BE49-F238E27FC236}">
                <a16:creationId xmlns:a16="http://schemas.microsoft.com/office/drawing/2014/main" id="{EDC6C334-60F3-4A51-902B-081611145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1546491" y="3426354"/>
            <a:ext cx="1213114" cy="122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D326D1-399F-42D4-BA97-A7C7F09EA6F0}"/>
              </a:ext>
            </a:extLst>
          </p:cNvPr>
          <p:cNvGraphicFramePr>
            <a:graphicFrameLocks noGrp="1"/>
          </p:cNvGraphicFramePr>
          <p:nvPr/>
        </p:nvGraphicFramePr>
        <p:xfrm>
          <a:off x="1776677" y="2932907"/>
          <a:ext cx="5603880" cy="60325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68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1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1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61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61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61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61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619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619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03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  <a:latin typeface="Cambria" pitchFamily="18" charset="0"/>
                        </a:rPr>
                        <a:t>H</a:t>
                      </a:r>
                      <a:endParaRPr lang="en-US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7145" marR="571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7145" marR="571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  <a:latin typeface="Cambria" pitchFamily="18" charset="0"/>
                        </a:rPr>
                        <a:t>A</a:t>
                      </a:r>
                      <a:endParaRPr lang="en-US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7145" marR="571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7145" marR="571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  <a:latin typeface="Cambria" pitchFamily="18" charset="0"/>
                        </a:rPr>
                        <a:t>A</a:t>
                      </a:r>
                      <a:endParaRPr lang="en-US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7145" marR="571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  <a:latin typeface="Cambria" pitchFamily="18" charset="0"/>
                        </a:rPr>
                        <a:t>M</a:t>
                      </a:r>
                      <a:endParaRPr lang="en-US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7145" marR="571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7145" marR="571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300" dirty="0">
                        <a:effectLst/>
                        <a:latin typeface="Cambria" pitchFamily="18" charset="0"/>
                      </a:endParaRPr>
                    </a:p>
                  </a:txBody>
                  <a:tcPr marL="57145" marR="571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  <a:latin typeface="Cambria" pitchFamily="18" charset="0"/>
                        </a:rPr>
                        <a:t>X</a:t>
                      </a:r>
                      <a:endParaRPr lang="en-US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7145" marR="571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7145" marR="571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  <a:latin typeface="Cambria" pitchFamily="18" charset="0"/>
                        </a:rPr>
                        <a:t>A</a:t>
                      </a:r>
                      <a:endParaRPr lang="en-US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7145" marR="571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  <a:latin typeface="Cambria" pitchFamily="18" charset="0"/>
                        </a:rPr>
                        <a:t>N</a:t>
                      </a:r>
                      <a:endParaRPr lang="en-US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7145" marR="5714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7DFBFDD-0C2B-4513-A6E2-BC90795768CF}"/>
              </a:ext>
            </a:extLst>
          </p:cNvPr>
          <p:cNvGraphicFramePr>
            <a:graphicFrameLocks noGrp="1"/>
          </p:cNvGraphicFramePr>
          <p:nvPr/>
        </p:nvGraphicFramePr>
        <p:xfrm>
          <a:off x="1779323" y="2939521"/>
          <a:ext cx="5603880" cy="60457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68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1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1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61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61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61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61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619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619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04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  <a:latin typeface="Cambria" pitchFamily="18" charset="0"/>
                        </a:rPr>
                        <a:t>H</a:t>
                      </a:r>
                      <a:endParaRPr lang="en-US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7145" marR="571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  <a:latin typeface="Cambria" pitchFamily="18" charset="0"/>
                        </a:rPr>
                        <a:t>O</a:t>
                      </a:r>
                      <a:endParaRPr lang="en-US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7145" marR="571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  <a:latin typeface="Cambria" pitchFamily="18" charset="0"/>
                        </a:rPr>
                        <a:t>A</a:t>
                      </a:r>
                      <a:endParaRPr lang="en-US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7145" marR="571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  <a:latin typeface="Cambria" pitchFamily="18" charset="0"/>
                        </a:rPr>
                        <a:t>L</a:t>
                      </a:r>
                      <a:endParaRPr lang="en-US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7145" marR="571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Á</a:t>
                      </a:r>
                      <a:endParaRPr lang="en-US" sz="23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7145" marR="571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  <a:latin typeface="Cambria" pitchFamily="18" charset="0"/>
                        </a:rPr>
                        <a:t>M</a:t>
                      </a:r>
                      <a:endParaRPr lang="en-US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7145" marR="571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Ù</a:t>
                      </a:r>
                      <a:endParaRPr lang="en-US" sz="23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7145" marR="571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  <a:latin typeface="Cambria" pitchFamily="18" charset="0"/>
                        </a:rPr>
                        <a:t>A</a:t>
                      </a:r>
                    </a:p>
                  </a:txBody>
                  <a:tcPr marL="57145" marR="571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  <a:latin typeface="Cambria" pitchFamily="18" charset="0"/>
                        </a:rPr>
                        <a:t>X</a:t>
                      </a:r>
                      <a:endParaRPr lang="en-US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7145" marR="571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  <a:latin typeface="Cambria" pitchFamily="18" charset="0"/>
                        </a:rPr>
                        <a:t>U</a:t>
                      </a:r>
                      <a:endParaRPr lang="en-US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7145" marR="571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Â</a:t>
                      </a:r>
                      <a:endParaRPr lang="en-US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7145" marR="571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  <a:latin typeface="Cambria" pitchFamily="18" charset="0"/>
                        </a:rPr>
                        <a:t>N</a:t>
                      </a:r>
                      <a:endParaRPr lang="en-US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7145" marR="5714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611330"/>
            <a:ext cx="2555776" cy="22466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00703" y="2060848"/>
            <a:ext cx="74357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/>
                <a:ea typeface="Calibri"/>
              </a:rPr>
              <a:t>+ GV </a:t>
            </a:r>
            <a:r>
              <a:rPr lang="en-US" sz="2400" dirty="0" err="1">
                <a:latin typeface="Times New Roman"/>
                <a:ea typeface="Calibri"/>
              </a:rPr>
              <a:t>đọc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nốt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Đô</a:t>
            </a:r>
            <a:r>
              <a:rPr lang="en-US" sz="2400" dirty="0">
                <a:latin typeface="Times New Roman"/>
                <a:ea typeface="Calibri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/>
                <a:ea typeface="Calibri"/>
              </a:rPr>
              <a:t>- HS </a:t>
            </a:r>
            <a:r>
              <a:rPr lang="en-US" sz="2400" dirty="0" err="1">
                <a:latin typeface="Times New Roman"/>
                <a:ea typeface="Calibri"/>
              </a:rPr>
              <a:t>sẽ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đọc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các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nốt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kế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tiếp</a:t>
            </a:r>
            <a:r>
              <a:rPr lang="en-US" sz="2400" dirty="0">
                <a:latin typeface="Times New Roman"/>
                <a:ea typeface="Calibri"/>
              </a:rPr>
              <a:t> </a:t>
            </a:r>
            <a:r>
              <a:rPr lang="en-US" sz="2400" dirty="0" err="1">
                <a:latin typeface="Times New Roman"/>
                <a:ea typeface="Calibri"/>
              </a:rPr>
              <a:t>đi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lên</a:t>
            </a:r>
            <a:r>
              <a:rPr lang="en-US" sz="2400" dirty="0">
                <a:latin typeface="Times New Roman"/>
                <a:ea typeface="Calibri"/>
              </a:rPr>
              <a:t>: </a:t>
            </a:r>
            <a:r>
              <a:rPr lang="en-US" sz="2400" dirty="0" err="1">
                <a:latin typeface="Times New Roman"/>
                <a:ea typeface="Calibri"/>
              </a:rPr>
              <a:t>Rê</a:t>
            </a:r>
            <a:r>
              <a:rPr lang="en-US" sz="2400" dirty="0">
                <a:latin typeface="Times New Roman"/>
                <a:ea typeface="Calibri"/>
              </a:rPr>
              <a:t>-</a:t>
            </a:r>
            <a:r>
              <a:rPr lang="vi-VN" sz="2400" dirty="0">
                <a:latin typeface="Times New Roman"/>
                <a:ea typeface="Calibri"/>
              </a:rPr>
              <a:t>M</a:t>
            </a:r>
            <a:r>
              <a:rPr lang="en-US" sz="2400" dirty="0" err="1">
                <a:latin typeface="Times New Roman"/>
                <a:ea typeface="Calibri"/>
              </a:rPr>
              <a:t>i</a:t>
            </a:r>
            <a:r>
              <a:rPr lang="en-US" sz="2400" dirty="0">
                <a:latin typeface="Times New Roman"/>
                <a:ea typeface="Calibri"/>
              </a:rPr>
              <a:t>-</a:t>
            </a:r>
            <a:r>
              <a:rPr lang="vi-VN" sz="2400" dirty="0">
                <a:latin typeface="Times New Roman"/>
                <a:ea typeface="Calibri"/>
              </a:rPr>
              <a:t>P</a:t>
            </a:r>
            <a:r>
              <a:rPr lang="en-US" sz="2400" dirty="0">
                <a:latin typeface="Times New Roman"/>
                <a:ea typeface="Calibri"/>
              </a:rPr>
              <a:t>ha-</a:t>
            </a:r>
            <a:r>
              <a:rPr lang="vi-VN" sz="2400" dirty="0">
                <a:latin typeface="Times New Roman"/>
                <a:ea typeface="Calibri"/>
              </a:rPr>
              <a:t>S</a:t>
            </a:r>
            <a:r>
              <a:rPr lang="en-US" sz="2400" dirty="0" err="1">
                <a:latin typeface="Times New Roman"/>
                <a:ea typeface="Calibri"/>
              </a:rPr>
              <a:t>ol</a:t>
            </a:r>
            <a:r>
              <a:rPr lang="en-US" sz="2400" dirty="0">
                <a:latin typeface="Times New Roman"/>
                <a:ea typeface="Calibri"/>
              </a:rPr>
              <a:t>-</a:t>
            </a:r>
            <a:r>
              <a:rPr lang="vi-VN" sz="2400" dirty="0">
                <a:latin typeface="Times New Roman"/>
                <a:ea typeface="Calibri"/>
              </a:rPr>
              <a:t>L</a:t>
            </a:r>
            <a:r>
              <a:rPr lang="en-US" sz="2400" dirty="0">
                <a:latin typeface="Times New Roman"/>
                <a:ea typeface="Calibri"/>
              </a:rPr>
              <a:t>a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/>
                <a:ea typeface="Calibri"/>
              </a:rPr>
              <a:t>+ GV </a:t>
            </a:r>
            <a:r>
              <a:rPr lang="en-US" sz="2400" dirty="0" err="1">
                <a:latin typeface="Times New Roman"/>
                <a:ea typeface="Calibri"/>
              </a:rPr>
              <a:t>đọc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nốt</a:t>
            </a:r>
            <a:r>
              <a:rPr lang="en-US" sz="2400" dirty="0">
                <a:latin typeface="Times New Roman"/>
                <a:ea typeface="Calibri"/>
              </a:rPr>
              <a:t> La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/>
                <a:ea typeface="Calibri"/>
              </a:rPr>
              <a:t>- HS </a:t>
            </a:r>
            <a:r>
              <a:rPr lang="en-US" sz="2400" dirty="0" err="1">
                <a:latin typeface="Times New Roman"/>
                <a:ea typeface="Calibri"/>
              </a:rPr>
              <a:t>sẽ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đọc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các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nốt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kế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tiếp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đi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</a:rPr>
              <a:t>xuống</a:t>
            </a:r>
            <a:r>
              <a:rPr lang="en-US" sz="2400" dirty="0">
                <a:latin typeface="Times New Roman"/>
                <a:ea typeface="Calibri"/>
              </a:rPr>
              <a:t> : Sol-</a:t>
            </a:r>
            <a:r>
              <a:rPr lang="vi-VN" sz="2400" dirty="0">
                <a:latin typeface="Times New Roman"/>
                <a:ea typeface="Calibri"/>
              </a:rPr>
              <a:t>Pha</a:t>
            </a:r>
            <a:r>
              <a:rPr lang="en-US" sz="2400" dirty="0">
                <a:latin typeface="Times New Roman"/>
                <a:ea typeface="Calibri"/>
              </a:rPr>
              <a:t>-</a:t>
            </a:r>
            <a:r>
              <a:rPr lang="vi-VN" sz="2400" dirty="0">
                <a:latin typeface="Times New Roman"/>
                <a:ea typeface="Calibri"/>
              </a:rPr>
              <a:t>M</a:t>
            </a:r>
            <a:r>
              <a:rPr lang="en-US" sz="2400" dirty="0" err="1">
                <a:latin typeface="Times New Roman"/>
                <a:ea typeface="Calibri"/>
              </a:rPr>
              <a:t>i</a:t>
            </a:r>
            <a:r>
              <a:rPr lang="en-US" sz="2400" dirty="0">
                <a:latin typeface="Times New Roman"/>
                <a:ea typeface="Calibri"/>
              </a:rPr>
              <a:t>-</a:t>
            </a:r>
            <a:r>
              <a:rPr lang="vi-VN" sz="2400" dirty="0">
                <a:latin typeface="Times New Roman"/>
                <a:ea typeface="Calibri"/>
              </a:rPr>
              <a:t>Rê- Đ</a:t>
            </a:r>
            <a:r>
              <a:rPr lang="en-US" sz="2400" dirty="0">
                <a:latin typeface="Times New Roman"/>
                <a:ea typeface="Calibri"/>
              </a:rPr>
              <a:t>ô</a:t>
            </a:r>
            <a:endParaRPr lang="en-US" sz="2400" dirty="0">
              <a:effectLst/>
              <a:latin typeface="Times New Roman"/>
              <a:ea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30476" y="-31520"/>
            <a:ext cx="2327881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Calibri"/>
              </a:rPr>
              <a:t>KHỞI ĐỘNG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56969" y="764704"/>
            <a:ext cx="6990247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400" b="1">
                <a:solidFill>
                  <a:prstClr val="black"/>
                </a:solidFill>
                <a:latin typeface="Times New Roman"/>
                <a:ea typeface="Calibri"/>
              </a:rPr>
              <a:t>Trò chơi: Tôi trước bạn sau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61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 descr="14">
            <a:extLst>
              <a:ext uri="{FF2B5EF4-FFF2-40B4-BE49-F238E27FC236}">
                <a16:creationId xmlns:a16="http://schemas.microsoft.com/office/drawing/2014/main" id="{2C6E75A4-4147-4E7D-9DFA-191FBA4E2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6">
            <a:extLst>
              <a:ext uri="{FF2B5EF4-FFF2-40B4-BE49-F238E27FC236}">
                <a16:creationId xmlns:a16="http://schemas.microsoft.com/office/drawing/2014/main" id="{BE89805F-20DA-4242-8BB4-5894A98CD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74" y="1443303"/>
            <a:ext cx="5401468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13" descr="Xuân - chùm thơ luật đường">
            <a:extLst>
              <a:ext uri="{FF2B5EF4-FFF2-40B4-BE49-F238E27FC236}">
                <a16:creationId xmlns:a16="http://schemas.microsoft.com/office/drawing/2014/main" id="{9F21A288-8397-4589-B89C-82618CBA1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542" y="1443303"/>
            <a:ext cx="1600729" cy="326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0" descr="C:\Users\Administrator\Desktop\311-3112260_cnh-o-png-hoa-o-psd-hoa-o.png">
            <a:extLst>
              <a:ext uri="{FF2B5EF4-FFF2-40B4-BE49-F238E27FC236}">
                <a16:creationId xmlns:a16="http://schemas.microsoft.com/office/drawing/2014/main" id="{07AD330A-577D-41A3-AFA9-D7CE6A868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b="5891"/>
          <a:stretch>
            <a:fillRect/>
          </a:stretch>
        </p:blipFill>
        <p:spPr bwMode="auto">
          <a:xfrm>
            <a:off x="371740" y="3876146"/>
            <a:ext cx="1899708" cy="135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>
            <a:extLst>
              <a:ext uri="{FF2B5EF4-FFF2-40B4-BE49-F238E27FC236}">
                <a16:creationId xmlns:a16="http://schemas.microsoft.com/office/drawing/2014/main" id="{A665F9BD-2C4B-4989-94CC-E0561EAD8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553" y="3021542"/>
            <a:ext cx="2235729" cy="40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1713CB"/>
                </a:solidFill>
                <a:latin typeface="Cambria" panose="02040503050406030204" pitchFamily="18" charset="0"/>
              </a:rPr>
              <a:t>ÔN TẬP BÀI HÁT: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7A6FDB34-21C8-4296-94F3-EC106EA06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3308615"/>
            <a:ext cx="6686021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FF0000"/>
                </a:solidFill>
                <a:latin typeface="Cambria" panose="02040503050406030204" pitchFamily="18" charset="0"/>
              </a:rPr>
              <a:t>HOA LÁ MÙA XUÂN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441363BC-7D4D-44EC-9BEE-DD06D3847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4060032"/>
            <a:ext cx="6686021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FF0000"/>
                </a:solidFill>
                <a:latin typeface="Cambria" panose="02040503050406030204" pitchFamily="18" charset="0"/>
              </a:rPr>
              <a:t>BÀI SỐ 3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0759E9D3-AD3D-4E8A-A840-68D1E0FFD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105" y="3767667"/>
            <a:ext cx="2235729" cy="40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1713CB"/>
                </a:solidFill>
                <a:latin typeface="Cambria" panose="02040503050406030204" pitchFamily="18" charset="0"/>
              </a:rPr>
              <a:t>ĐỌC NHẠC: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>
            <a:extLst>
              <a:ext uri="{FF2B5EF4-FFF2-40B4-BE49-F238E27FC236}">
                <a16:creationId xmlns:a16="http://schemas.microsoft.com/office/drawing/2014/main" id="{DF31182D-7493-4AAA-B3CF-D35B8E99F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414C8E47-F538-4FC4-8428-C61C173A6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271" y="4073261"/>
            <a:ext cx="2820458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Hoàng Hà</a:t>
            </a:r>
          </a:p>
        </p:txBody>
      </p:sp>
      <p:pic>
        <p:nvPicPr>
          <p:cNvPr id="7172" name="Picture 26">
            <a:extLst>
              <a:ext uri="{FF2B5EF4-FFF2-40B4-BE49-F238E27FC236}">
                <a16:creationId xmlns:a16="http://schemas.microsoft.com/office/drawing/2014/main" id="{807CCDB7-C0EB-4075-86F5-2513AB426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74" y="1443303"/>
            <a:ext cx="5401468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13" descr="Xuân - chùm thơ luật đường">
            <a:extLst>
              <a:ext uri="{FF2B5EF4-FFF2-40B4-BE49-F238E27FC236}">
                <a16:creationId xmlns:a16="http://schemas.microsoft.com/office/drawing/2014/main" id="{2D13D365-F83C-48F2-832C-758EB0652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771" y="1443303"/>
            <a:ext cx="1333500" cy="204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0" descr="C:\Users\Administrator\Desktop\311-3112260_cnh-o-png-hoa-o-psd-hoa-o.png">
            <a:extLst>
              <a:ext uri="{FF2B5EF4-FFF2-40B4-BE49-F238E27FC236}">
                <a16:creationId xmlns:a16="http://schemas.microsoft.com/office/drawing/2014/main" id="{ADE5B268-4EE8-4DEF-862F-E74DC7448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416720" y="3488532"/>
            <a:ext cx="1733021" cy="174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>
            <a:extLst>
              <a:ext uri="{FF2B5EF4-FFF2-40B4-BE49-F238E27FC236}">
                <a16:creationId xmlns:a16="http://schemas.microsoft.com/office/drawing/2014/main" id="{D12B3946-4156-45F4-8FA4-FEBBF5410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720" y="3300678"/>
            <a:ext cx="6686021" cy="78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HOA LÁ MÙA XUÂN</a:t>
            </a:r>
          </a:p>
        </p:txBody>
      </p:sp>
      <p:sp>
        <p:nvSpPr>
          <p:cNvPr id="7176" name="Text Box 10">
            <a:extLst>
              <a:ext uri="{FF2B5EF4-FFF2-40B4-BE49-F238E27FC236}">
                <a16:creationId xmlns:a16="http://schemas.microsoft.com/office/drawing/2014/main" id="{FBAD1BC3-B184-4DBA-9DF1-67FEF7519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7" y="2895865"/>
            <a:ext cx="6686021" cy="45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33" b="1" i="0" u="none" strike="noStrike" kern="1200" cap="none" spc="0" normalizeH="0" baseline="0" noProof="0" dirty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ÔN TẬP BÀI HÁT</a:t>
            </a:r>
          </a:p>
        </p:txBody>
      </p:sp>
    </p:spTree>
    <p:extLst>
      <p:ext uri="{BB962C8B-B14F-4D97-AF65-F5344CB8AC3E}">
        <p14:creationId xmlns:p14="http://schemas.microsoft.com/office/powerpoint/2010/main" val="102022494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7624" y="148266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7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56376" y="6050468"/>
            <a:ext cx="609600" cy="609600"/>
          </a:xfrm>
          <a:prstGeom prst="rect">
            <a:avLst/>
          </a:prstGeom>
        </p:spPr>
      </p:pic>
      <p:pic>
        <p:nvPicPr>
          <p:cNvPr id="2" name="Media1 (mp3cut.net)">
            <a:hlinkClick r:id="" action="ppaction://media"/>
            <a:extLst>
              <a:ext uri="{FF2B5EF4-FFF2-40B4-BE49-F238E27FC236}">
                <a16:creationId xmlns:a16="http://schemas.microsoft.com/office/drawing/2014/main" id="{9B5B8092-A7A7-43D6-A321-9F16CFE761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2536" y="8367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0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7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25144"/>
            <a:ext cx="8424936" cy="1958156"/>
          </a:xfrm>
        </p:spPr>
      </p:pic>
      <p:sp>
        <p:nvSpPr>
          <p:cNvPr id="5" name="TextBox 4"/>
          <p:cNvSpPr txBox="1"/>
          <p:nvPr/>
        </p:nvSpPr>
        <p:spPr>
          <a:xfrm>
            <a:off x="323528" y="151676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kết hợp gõ nhịp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3341"/>
            <a:ext cx="8496944" cy="4183811"/>
          </a:xfrm>
          <a:prstGeom prst="rect">
            <a:avLst/>
          </a:prstGeom>
        </p:spPr>
      </p:pic>
      <p:pic>
        <p:nvPicPr>
          <p:cNvPr id="6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28384" y="5939859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6210169"/>
            <a:ext cx="306288" cy="245554"/>
          </a:xfrm>
          <a:prstGeom prst="rect">
            <a:avLst/>
          </a:prstGeom>
        </p:spPr>
      </p:pic>
      <p:pic>
        <p:nvPicPr>
          <p:cNvPr id="3" name="Media1 (mp3cut.net)">
            <a:hlinkClick r:id="" action="ppaction://media"/>
            <a:extLst>
              <a:ext uri="{FF2B5EF4-FFF2-40B4-BE49-F238E27FC236}">
                <a16:creationId xmlns:a16="http://schemas.microsoft.com/office/drawing/2014/main" id="{F458892E-29D9-4A10-9832-CBFFBD0A2DD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7146" y="1603538"/>
            <a:ext cx="603448" cy="60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60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6">
            <a:extLst>
              <a:ext uri="{FF2B5EF4-FFF2-40B4-BE49-F238E27FC236}">
                <a16:creationId xmlns:a16="http://schemas.microsoft.com/office/drawing/2014/main" id="{71C81C17-F20D-4C0C-A643-FD9109564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36904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13" descr="Xuân - chùm thơ luật đường">
            <a:extLst>
              <a:ext uri="{FF2B5EF4-FFF2-40B4-BE49-F238E27FC236}">
                <a16:creationId xmlns:a16="http://schemas.microsoft.com/office/drawing/2014/main" id="{F1B654A4-30CB-4B6A-A6DA-F867B51C6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1211792" cy="228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Media1 (mp3cut.net)">
            <a:hlinkClick r:id="" action="ppaction://media"/>
            <a:extLst>
              <a:ext uri="{FF2B5EF4-FFF2-40B4-BE49-F238E27FC236}">
                <a16:creationId xmlns:a16="http://schemas.microsoft.com/office/drawing/2014/main" id="{53BA9A7A-4133-41C4-A7B8-965834BDA3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4752" y="2060848"/>
            <a:ext cx="448816" cy="553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>
            <a:extLst>
              <a:ext uri="{FF2B5EF4-FFF2-40B4-BE49-F238E27FC236}">
                <a16:creationId xmlns:a16="http://schemas.microsoft.com/office/drawing/2014/main" id="{143BBB51-4281-4A8F-A6D6-06A4536E1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6">
            <a:extLst>
              <a:ext uri="{FF2B5EF4-FFF2-40B4-BE49-F238E27FC236}">
                <a16:creationId xmlns:a16="http://schemas.microsoft.com/office/drawing/2014/main" id="{21FE415C-3C81-443D-AE75-D75CA4D9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74" y="1443303"/>
            <a:ext cx="5401468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Text Box 10">
            <a:extLst>
              <a:ext uri="{FF2B5EF4-FFF2-40B4-BE49-F238E27FC236}">
                <a16:creationId xmlns:a16="http://schemas.microsoft.com/office/drawing/2014/main" id="{F9BC7775-5D57-4824-A34B-91B4D48D1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615" y="3034771"/>
            <a:ext cx="6686021" cy="7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0000"/>
                </a:solidFill>
                <a:latin typeface="Cambria" panose="02040503050406030204" pitchFamily="18" charset="0"/>
              </a:rPr>
              <a:t>BÀI SỐ 3</a:t>
            </a:r>
          </a:p>
        </p:txBody>
      </p:sp>
      <p:pic>
        <p:nvPicPr>
          <p:cNvPr id="15365" name="Picture 44">
            <a:extLst>
              <a:ext uri="{FF2B5EF4-FFF2-40B4-BE49-F238E27FC236}">
                <a16:creationId xmlns:a16="http://schemas.microsoft.com/office/drawing/2014/main" id="{3DAEDD36-142F-4ABE-9EFE-C300557EA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7" y="2529417"/>
            <a:ext cx="1957917" cy="77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29">
            <a:extLst>
              <a:ext uri="{FF2B5EF4-FFF2-40B4-BE49-F238E27FC236}">
                <a16:creationId xmlns:a16="http://schemas.microsoft.com/office/drawing/2014/main" id="{4CFF9614-CD54-4C12-A9C8-14D1ADF1F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2" y="3746500"/>
            <a:ext cx="8442854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194</Words>
  <Application>Microsoft Office PowerPoint</Application>
  <PresentationFormat>On-screen Show (4:3)</PresentationFormat>
  <Paragraphs>53</Paragraphs>
  <Slides>18</Slides>
  <Notes>2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</vt:lpstr>
      <vt:lpstr>Times New Roman</vt:lpstr>
      <vt:lpstr>Office Theme</vt:lpstr>
      <vt:lpstr>Default Design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Hello</cp:lastModifiedBy>
  <cp:revision>53</cp:revision>
  <dcterms:created xsi:type="dcterms:W3CDTF">2021-06-22T02:23:00Z</dcterms:created>
  <dcterms:modified xsi:type="dcterms:W3CDTF">2024-01-18T06:09:20Z</dcterms:modified>
</cp:coreProperties>
</file>