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2"/>
  </p:notesMasterIdLst>
  <p:sldIdLst>
    <p:sldId id="277" r:id="rId4"/>
    <p:sldId id="299" r:id="rId5"/>
    <p:sldId id="303" r:id="rId6"/>
    <p:sldId id="300" r:id="rId7"/>
    <p:sldId id="302" r:id="rId8"/>
    <p:sldId id="261" r:id="rId9"/>
    <p:sldId id="281" r:id="rId10"/>
    <p:sldId id="282" r:id="rId11"/>
    <p:sldId id="283" r:id="rId12"/>
    <p:sldId id="284" r:id="rId13"/>
    <p:sldId id="285" r:id="rId14"/>
    <p:sldId id="286" r:id="rId15"/>
    <p:sldId id="304" r:id="rId16"/>
    <p:sldId id="288" r:id="rId17"/>
    <p:sldId id="305" r:id="rId18"/>
    <p:sldId id="289" r:id="rId19"/>
    <p:sldId id="292" r:id="rId20"/>
    <p:sldId id="2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77" d="100"/>
          <a:sy n="77" d="100"/>
        </p:scale>
        <p:origin x="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5463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07532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03336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0476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43714" y="1996242"/>
            <a:ext cx="6208294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85936" y="401503"/>
            <a:ext cx="1971695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366" y="-34825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33725" y="1163423"/>
            <a:ext cx="7542309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ĐÓN XUÂN 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961" y="3429000"/>
            <a:ext cx="2889724" cy="25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1" y="1617044"/>
            <a:ext cx="10595952" cy="1784078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2779" y="3640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592" y="489678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6" y="1753370"/>
            <a:ext cx="10594576" cy="181847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21527" y="3871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0800000" flipV="1">
            <a:off x="2608446" y="786853"/>
            <a:ext cx="72646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96194" y="478861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3" y="1757047"/>
            <a:ext cx="10655166" cy="4383871"/>
          </a:xfrm>
          <a:prstGeom prst="rect">
            <a:avLst/>
          </a:prstGeom>
        </p:spPr>
      </p:pic>
      <p:pic>
        <p:nvPicPr>
          <p:cNvPr id="12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183" y="11474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pic>
        <p:nvPicPr>
          <p:cNvPr id="36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4287" y="5754957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23" y="540395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32" y="5403960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3986180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57" y="3999864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95" y="3933848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25" y="5332000"/>
            <a:ext cx="504445" cy="42672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89" y="5296200"/>
            <a:ext cx="504445" cy="4267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74" y="3900073"/>
            <a:ext cx="504445" cy="42672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19" y="5332000"/>
            <a:ext cx="504445" cy="42672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45" y="3913261"/>
            <a:ext cx="579027" cy="37156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65" y="3941334"/>
            <a:ext cx="579027" cy="37156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93" y="5312130"/>
            <a:ext cx="579027" cy="37156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45" y="5312130"/>
            <a:ext cx="579027" cy="37156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15" y="5323776"/>
            <a:ext cx="579027" cy="37156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03" y="3958401"/>
            <a:ext cx="504445" cy="42672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65" y="4068943"/>
            <a:ext cx="489205" cy="29413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92" y="3958401"/>
            <a:ext cx="489205" cy="29413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34" y="5397607"/>
            <a:ext cx="536449" cy="25450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07" y="3823357"/>
            <a:ext cx="454153" cy="47548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02" y="3999864"/>
            <a:ext cx="472441" cy="382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5421701"/>
            <a:ext cx="568202" cy="3332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23" y="5342341"/>
            <a:ext cx="549505" cy="40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5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85" y="3932363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90" y="3928415"/>
            <a:ext cx="346726" cy="3467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49" y="3962445"/>
            <a:ext cx="346726" cy="3467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76" y="3946624"/>
            <a:ext cx="346726" cy="3467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03" y="3948882"/>
            <a:ext cx="346726" cy="3467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33" y="3947667"/>
            <a:ext cx="346726" cy="3467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55" y="3928415"/>
            <a:ext cx="346726" cy="3467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94" y="5373413"/>
            <a:ext cx="346726" cy="3467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99" y="5273587"/>
            <a:ext cx="346726" cy="3467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4" y="5233503"/>
            <a:ext cx="346726" cy="3467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720" y="3918479"/>
            <a:ext cx="346726" cy="3467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96" y="5282209"/>
            <a:ext cx="346726" cy="3467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25" y="5252226"/>
            <a:ext cx="346726" cy="3467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40" y="5271073"/>
            <a:ext cx="346726" cy="3467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0" y="5291322"/>
            <a:ext cx="346726" cy="3467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53" y="5351111"/>
            <a:ext cx="346726" cy="346726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109149" y="132046"/>
            <a:ext cx="3512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và gõ đêm theo nhịp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95" y="4016297"/>
            <a:ext cx="455341" cy="4553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02" y="5519720"/>
            <a:ext cx="455341" cy="45534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04" y="4096213"/>
            <a:ext cx="455341" cy="45534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59" y="4016297"/>
            <a:ext cx="455341" cy="45534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45" y="4096213"/>
            <a:ext cx="455341" cy="4553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4" y="5493862"/>
            <a:ext cx="455341" cy="45534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51" y="5517014"/>
            <a:ext cx="455341" cy="45534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12" y="5493862"/>
            <a:ext cx="455341" cy="4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2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13735" y="336317"/>
            <a:ext cx="400410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</a:rPr>
              <a:t>Đọc nhạc theo nhóm</a:t>
            </a:r>
            <a:endParaRPr lang="en-US" sz="32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2F36F9-EB40-D5B2-514C-6FF9679309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531EB9-ECB1-57D9-F8DD-315F85E7AA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4B74B-ACD2-3D1B-715E-121C759180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78" y="-120293"/>
            <a:ext cx="2643548" cy="233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31" y="1748826"/>
            <a:ext cx="4292110" cy="1139589"/>
          </a:xfrm>
          <a:prstGeom prst="rect">
            <a:avLst/>
          </a:prstGeom>
        </p:spPr>
      </p:pic>
      <p:pic>
        <p:nvPicPr>
          <p:cNvPr id="9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4741" y="5778736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66694" y="2625244"/>
            <a:ext cx="338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006"/>
            <a:ext cx="6344381" cy="66705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9268" y="1925141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85012" y="981885"/>
            <a:ext cx="236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0506" y="553491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5485" y="89412"/>
            <a:ext cx="468269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TẬP BÀI HÁT  ĐÓN XUÂN VỀ</a:t>
            </a:r>
            <a:endParaRPr lang="en-US" dirty="0"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63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1"/>
            <a:ext cx="6344381" cy="6945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43862" y="214963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44380" y="519763"/>
            <a:ext cx="5764201" cy="2466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nhóm hát nối tiếp: </a:t>
            </a:r>
          </a:p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</a:t>
            </a:r>
            <a:r>
              <a:rPr lang="vi-VN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sang khắp trên bản làng.</a:t>
            </a:r>
            <a:b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2</a:t>
            </a:r>
            <a:r>
              <a:rPr lang="vi-VN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vui múa ca nhịp nhàng.</a:t>
            </a:r>
            <a:b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</a:t>
            </a:r>
            <a:r>
              <a:rPr lang="vi-VN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sang.</a:t>
            </a:r>
            <a:br>
              <a:rPr lang="en-US" sz="24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2</a:t>
            </a:r>
            <a:r>
              <a:rPr lang="vi-VN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117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0181"/>
            <a:ext cx="6520070" cy="4807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2515116"/>
            <a:ext cx="5671930" cy="43428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50" y="424804"/>
            <a:ext cx="10953550" cy="1625377"/>
          </a:xfrm>
          <a:prstGeom prst="rect">
            <a:avLst/>
          </a:prstGeom>
        </p:spPr>
      </p:pic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5150" y="2360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14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4785" y="14682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" y="1124286"/>
            <a:ext cx="12088801" cy="16077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721" y="78059"/>
            <a:ext cx="4215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vận động cơ thể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4944"/>
            <a:ext cx="6520070" cy="34030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3792354"/>
            <a:ext cx="5671930" cy="30656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48" y="2817739"/>
            <a:ext cx="597462" cy="551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510" y="2749962"/>
            <a:ext cx="978798" cy="7837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87" y="2817739"/>
            <a:ext cx="597462" cy="5515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029" y="2774056"/>
            <a:ext cx="613435" cy="6096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15" y="2759606"/>
            <a:ext cx="613435" cy="6096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357" y="2645256"/>
            <a:ext cx="978798" cy="78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4" y="1285855"/>
            <a:ext cx="11786276" cy="44081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65608" y="529394"/>
            <a:ext cx="4504624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Giới thiệu, đọc mẫu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98634" y="167304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877927" y="4106032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877927" y="420543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70156" y="5775987"/>
            <a:ext cx="9656956" cy="35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70156" y="59173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29122" y="6169996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</a:p>
        </p:txBody>
      </p:sp>
      <p:sp>
        <p:nvSpPr>
          <p:cNvPr id="26" name="Rectangle 25"/>
          <p:cNvSpPr/>
          <p:nvPr/>
        </p:nvSpPr>
        <p:spPr>
          <a:xfrm>
            <a:off x="-9625" y="220818"/>
            <a:ext cx="548687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7927" y="1148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966" y="4737772"/>
            <a:ext cx="2618072" cy="1784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36" y="1910280"/>
            <a:ext cx="10655427" cy="2797464"/>
          </a:xfrm>
          <a:prstGeom prst="rect">
            <a:avLst/>
          </a:prstGeom>
        </p:spPr>
      </p:pic>
      <p:pic>
        <p:nvPicPr>
          <p:cNvPr id="10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533" y="1174965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21FB48-77E2-D45A-316D-A5CE5341DEF2}"/>
              </a:ext>
            </a:extLst>
          </p:cNvPr>
          <p:cNvSpPr txBox="1"/>
          <p:nvPr/>
        </p:nvSpPr>
        <p:spPr>
          <a:xfrm>
            <a:off x="3253339" y="940527"/>
            <a:ext cx="578638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Times New Roman"/>
                <a:ea typeface="Calibri"/>
              </a:rPr>
              <a:t>Luyện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cao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độ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và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thế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tay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8" y="4685608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8" y="2500240"/>
            <a:ext cx="10634918" cy="2074346"/>
          </a:xfrm>
          <a:prstGeom prst="rect">
            <a:avLst/>
          </a:prstGeom>
        </p:spPr>
      </p:pic>
      <p:pic>
        <p:nvPicPr>
          <p:cNvPr id="7" name="LUYEN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6155" y="1444497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5DC9E7-CE16-8080-EFF7-92FD035FE59F}"/>
              </a:ext>
            </a:extLst>
          </p:cNvPr>
          <p:cNvSpPr txBox="1"/>
          <p:nvPr/>
        </p:nvSpPr>
        <p:spPr>
          <a:xfrm>
            <a:off x="3936733" y="1289785"/>
            <a:ext cx="2926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/>
                <a:ea typeface="Calibri"/>
              </a:rPr>
              <a:t>Luyện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tiết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tấu</a:t>
            </a:r>
            <a:endParaRPr lang="en-US" sz="3600" b="1" dirty="0">
              <a:latin typeface="Times New Roman"/>
              <a:ea typeface="Calibri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2" y="1356266"/>
            <a:ext cx="10524671" cy="39362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02780" y="3925628"/>
            <a:ext cx="7976840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420803" y="379244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64971" y="5191656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016447" y="51042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02" y="5333787"/>
            <a:ext cx="2063931" cy="15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222</Words>
  <Application>Microsoft Office PowerPoint</Application>
  <PresentationFormat>Widescreen</PresentationFormat>
  <Paragraphs>33</Paragraphs>
  <Slides>18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55</cp:revision>
  <dcterms:created xsi:type="dcterms:W3CDTF">2022-04-04T02:41:08Z</dcterms:created>
  <dcterms:modified xsi:type="dcterms:W3CDTF">2024-01-18T06:11:15Z</dcterms:modified>
</cp:coreProperties>
</file>