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6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3356992"/>
            <a:ext cx="9144000" cy="349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4325" y="1210444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74" y="576605"/>
            <a:ext cx="826192" cy="82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2846860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>
                <a:solidFill>
                  <a:srgbClr val="FF0000"/>
                </a:solidFill>
                <a:latin typeface="Times New Roman"/>
                <a:ea typeface="Calibri"/>
              </a:rPr>
              <a:t>NHẠC VÀ LỜI: HOÀNG HÀ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4987" y="2166972"/>
            <a:ext cx="536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Calibri"/>
              </a:rPr>
              <a:t>HỌC HÁT: BÀI HOA LÁ MÙA XUÂN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73016"/>
            <a:ext cx="704977" cy="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388" y="130061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2996" y="1268760"/>
            <a:ext cx="6966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1 hát câu 1.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2 hát câu 2.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3 hát câu 3.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+Câu 4 cả 3 nhóm cùng hát.</a:t>
            </a:r>
            <a:endParaRPr lang="en-US" sz="4000">
              <a:effectLst/>
              <a:latin typeface="Times New Roman"/>
              <a:ea typeface="Calibri"/>
            </a:endParaRPr>
          </a:p>
        </p:txBody>
      </p:sp>
      <p:pic>
        <p:nvPicPr>
          <p:cNvPr id="9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0320" y="2281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-38844"/>
            <a:ext cx="30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8266"/>
            <a:ext cx="5387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780928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28027">
            <a:off x="-51564" y="227529"/>
            <a:ext cx="2445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Tìm hiểu bài hát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4098" name="Picture 2" descr="Description: Nhạc sĩ Hoàng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7" y="2420888"/>
            <a:ext cx="2284933" cy="28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7189" y="1976873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 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tên thật là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Phi Hồng, sinh ngày 1 tháng 12 năm 1929 tại vùng hoa ven Tây Hồ,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Nội.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581879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Bài Hoa Lá mùa xuân là diễn tả cảnh các bạn nhỏ hòa mình vào thiên nhiên đón chào mùa xuân tươi đẹp, bài hát có sắc thái Vui Tươi</a:t>
            </a:r>
            <a:r>
              <a:rPr lang="en-US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4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Đọc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lời</a:t>
            </a:r>
            <a:r>
              <a:rPr lang="en-US" sz="5400" b="1" dirty="0">
                <a:solidFill>
                  <a:srgbClr val="002060"/>
                </a:solidFill>
              </a:rPr>
              <a:t>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11970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1: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2: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3: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4: 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4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46013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360" y="253135"/>
            <a:ext cx="371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Dạy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hát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6" y="6525344"/>
            <a:ext cx="414933" cy="332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42088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7964" y="4175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188640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628800"/>
            <a:ext cx="745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60648"/>
            <a:ext cx="297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143" y="191824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 algn="just"/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r>
              <a:rPr lang="en-US" sz="40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111" y="416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188640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93" y="1772816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2120" y="405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-46433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err="1">
                <a:solidFill>
                  <a:srgbClr val="0070C0"/>
                </a:solidFill>
              </a:rPr>
              <a:t>Câu</a:t>
            </a:r>
            <a:r>
              <a:rPr lang="en-US" sz="72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77281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78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260648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0" y="2708920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1536174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398</Words>
  <Application>Microsoft Office PowerPoint</Application>
  <PresentationFormat>On-screen Show (4:3)</PresentationFormat>
  <Paragraphs>37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32</cp:revision>
  <dcterms:created xsi:type="dcterms:W3CDTF">2021-06-22T02:23:00Z</dcterms:created>
  <dcterms:modified xsi:type="dcterms:W3CDTF">2024-01-15T02:39:02Z</dcterms:modified>
</cp:coreProperties>
</file>