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sldIdLst>
    <p:sldId id="296" r:id="rId5"/>
    <p:sldId id="315" r:id="rId6"/>
    <p:sldId id="291" r:id="rId7"/>
    <p:sldId id="309" r:id="rId8"/>
    <p:sldId id="314" r:id="rId9"/>
    <p:sldId id="310" r:id="rId10"/>
    <p:sldId id="311" r:id="rId11"/>
    <p:sldId id="312" r:id="rId12"/>
    <p:sldId id="313" r:id="rId13"/>
    <p:sldId id="304" r:id="rId14"/>
    <p:sldId id="305" r:id="rId15"/>
    <p:sldId id="308" r:id="rId16"/>
    <p:sldId id="299"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62" d="100"/>
          <a:sy n="62" d="100"/>
        </p:scale>
        <p:origin x="66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03891403"/>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228120660"/>
      </p:ext>
    </p:extLst>
  </p:cSld>
  <p:clrMapOvr>
    <a:masterClrMapping/>
  </p:clrMapOvr>
  <p:transition>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84701742"/>
      </p:ext>
    </p:extLst>
  </p:cSld>
  <p:clrMapOvr>
    <a:masterClrMapping/>
  </p:clrMapOvr>
  <p:transition>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459283899"/>
      </p:ext>
    </p:extLst>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23346620"/>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447832096"/>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735246002"/>
      </p:ext>
    </p:extLst>
  </p:cSld>
  <p:clrMapOvr>
    <a:masterClrMapping/>
  </p:clrMapOvr>
  <p:transition>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254838544"/>
      </p:ext>
    </p:extLst>
  </p:cSld>
  <p:clrMapOvr>
    <a:masterClrMapping/>
  </p:clrMapOvr>
  <p:transition>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196550504"/>
      </p:ext>
    </p:extLst>
  </p:cSld>
  <p:clrMapOvr>
    <a:masterClrMapping/>
  </p:clrMapOvr>
  <p:transition>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81238478"/>
      </p:ext>
    </p:extLst>
  </p:cSld>
  <p:clrMapOvr>
    <a:masterClrMapping/>
  </p:clrMapOvr>
  <p:transition>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645354909"/>
      </p:ext>
    </p:extLst>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06847463"/>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9/18/2023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020881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image" Target="../media/image16.pn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image" Target="../media/image16.png"/><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5.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813"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562" y="822597"/>
            <a:ext cx="2819669" cy="1175704"/>
          </a:xfrm>
          <a:prstGeom prst="rect">
            <a:avLst/>
          </a:prstGeom>
        </p:spPr>
      </p:pic>
    </p:spTree>
    <p:extLst>
      <p:ext uri="{BB962C8B-B14F-4D97-AF65-F5344CB8AC3E}">
        <p14:creationId xmlns:p14="http://schemas.microsoft.com/office/powerpoint/2010/main" val="271439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9" y="3642353"/>
            <a:ext cx="4363221" cy="3215647"/>
          </a:xfrm>
          <a:prstGeom prst="rect">
            <a:avLst/>
          </a:prstGeom>
        </p:spPr>
      </p:pic>
      <p:sp>
        <p:nvSpPr>
          <p:cNvPr id="4" name="TextBox 3"/>
          <p:cNvSpPr txBox="1"/>
          <p:nvPr/>
        </p:nvSpPr>
        <p:spPr>
          <a:xfrm>
            <a:off x="6590565" y="1372778"/>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6" name="TextBox 5"/>
          <p:cNvSpPr txBox="1"/>
          <p:nvPr/>
        </p:nvSpPr>
        <p:spPr>
          <a:xfrm>
            <a:off x="6634491" y="28215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270688" y="2611963"/>
            <a:ext cx="5595263" cy="1754326"/>
          </a:xfrm>
          <a:prstGeom prst="rect">
            <a:avLst/>
          </a:prstGeom>
        </p:spPr>
        <p:txBody>
          <a:bodyPr wrap="square">
            <a:spAutoFit/>
          </a:bodyPr>
          <a:lstStyle/>
          <a:p>
            <a:pPr algn="just"/>
            <a:r>
              <a:rPr lang="vi-VN" dirty="0">
                <a:solidFill>
                  <a:srgbClr val="333333"/>
                </a:solidFill>
                <a:latin typeface="+mj-lt"/>
              </a:rPr>
              <a:t>Bùi Anh Tôn Chuyên ngành sáng tác Ông sinh ngày 1 tháng 5 năm 1962, quê Thái Bình, là chuyên viên Sở Giáo dục - Đào tạo Thành phố Hồ Chí Minh. Tốt nghiệp Đại học Sáng tác tại Nhạc viện Thành phố Hồ Chí Minh. Ông tốt nghiệp Khoa Sư phạm Âm nhạc tại Trường Cao đẳng Sư phạm Nhạc Họa Trung ương Hà Nội (1980-1983).</a:t>
            </a:r>
            <a:endParaRPr lang="vi-VN" dirty="0">
              <a:latin typeface="+mj-lt"/>
            </a:endParaRPr>
          </a:p>
        </p:txBody>
      </p:sp>
      <p:pic>
        <p:nvPicPr>
          <p:cNvPr id="8" name="Picture 2" descr="https://hoinhacsi.vn/sites/default/files/styles/h_nh_to_h_i_vi_n/public/bui_anh_ton.jpg?itok=2elV9sF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210" y="2389701"/>
            <a:ext cx="3003933" cy="395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51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9" y="4481548"/>
            <a:ext cx="3224541" cy="23764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285" y="1639202"/>
            <a:ext cx="8511715" cy="2954832"/>
          </a:xfrm>
          <a:prstGeom prst="rect">
            <a:avLst/>
          </a:prstGeom>
        </p:spPr>
      </p:pic>
      <p:sp>
        <p:nvSpPr>
          <p:cNvPr id="10" name="Rectangle 9"/>
          <p:cNvSpPr/>
          <p:nvPr/>
        </p:nvSpPr>
        <p:spPr>
          <a:xfrm>
            <a:off x="7536048" y="702932"/>
            <a:ext cx="2528055" cy="369332"/>
          </a:xfrm>
          <a:prstGeom prst="rect">
            <a:avLst/>
          </a:prstGeom>
        </p:spPr>
        <p:txBody>
          <a:bodyPr wrap="square">
            <a:spAutoFit/>
          </a:bodyPr>
          <a:lstStyle/>
          <a:p>
            <a:r>
              <a:rPr lang="vi-VN" dirty="0">
                <a:solidFill>
                  <a:srgbClr val="4D5156"/>
                </a:solidFill>
                <a:latin typeface="+mj-lt"/>
              </a:rPr>
              <a:t>Đọc lời</a:t>
            </a:r>
            <a:endParaRPr lang="vi-VN" dirty="0">
              <a:latin typeface="+mj-lt"/>
            </a:endParaRPr>
          </a:p>
        </p:txBody>
      </p:sp>
    </p:spTree>
    <p:extLst>
      <p:ext uri="{BB962C8B-B14F-4D97-AF65-F5344CB8AC3E}">
        <p14:creationId xmlns:p14="http://schemas.microsoft.com/office/powerpoint/2010/main" val="12935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19" y="3352963"/>
            <a:ext cx="4755885" cy="3505037"/>
          </a:xfrm>
          <a:prstGeom prst="rect">
            <a:avLst/>
          </a:prstGeom>
        </p:spPr>
      </p:pic>
      <p:sp>
        <p:nvSpPr>
          <p:cNvPr id="9" name="TextBox 8"/>
          <p:cNvSpPr txBox="1"/>
          <p:nvPr/>
        </p:nvSpPr>
        <p:spPr>
          <a:xfrm>
            <a:off x="2416451" y="2855639"/>
            <a:ext cx="43547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lần 2 vận động trái phải theo nhịp</a:t>
            </a:r>
          </a:p>
        </p:txBody>
      </p:sp>
      <p:pic>
        <p:nvPicPr>
          <p:cNvPr id="2" name="MV Nhạc Thiếu Nhi Điều Mong Ước Tặng Thầy - ST Bùi Anh Tôn - Bùi Lê Thảo My Offi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9572" y="4865578"/>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8255" y="0"/>
            <a:ext cx="5493745" cy="6858000"/>
          </a:xfrm>
          <a:prstGeom prst="rect">
            <a:avLst/>
          </a:prstGeom>
        </p:spPr>
      </p:pic>
    </p:spTree>
    <p:extLst>
      <p:ext uri="{BB962C8B-B14F-4D97-AF65-F5344CB8AC3E}">
        <p14:creationId xmlns:p14="http://schemas.microsoft.com/office/powerpoint/2010/main" val="2301769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7070" y="1412919"/>
            <a:ext cx="4865094" cy="1162956"/>
          </a:xfrm>
          <a:prstGeom prst="rect">
            <a:avLst/>
          </a:prstGeom>
        </p:spPr>
      </p:pic>
    </p:spTree>
    <p:extLst>
      <p:ext uri="{BB962C8B-B14F-4D97-AF65-F5344CB8AC3E}">
        <p14:creationId xmlns:p14="http://schemas.microsoft.com/office/powerpoint/2010/main" val="100723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5"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5506" y="379763"/>
            <a:ext cx="609600" cy="609600"/>
          </a:xfrm>
          <a:prstGeom prst="rect">
            <a:avLst/>
          </a:prstGeom>
        </p:spPr>
      </p:pic>
    </p:spTree>
    <p:extLst>
      <p:ext uri="{BB962C8B-B14F-4D97-AF65-F5344CB8AC3E}">
        <p14:creationId xmlns:p14="http://schemas.microsoft.com/office/powerpoint/2010/main" val="304321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84444" y="-2684445"/>
            <a:ext cx="6823113" cy="121920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07936" cy="256507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sp>
        <p:nvSpPr>
          <p:cNvPr id="4" name="Rectangle 3"/>
          <p:cNvSpPr/>
          <p:nvPr/>
        </p:nvSpPr>
        <p:spPr>
          <a:xfrm>
            <a:off x="157728" y="3100507"/>
            <a:ext cx="6096000" cy="646331"/>
          </a:xfrm>
          <a:prstGeom prst="rect">
            <a:avLst/>
          </a:prstGeom>
        </p:spPr>
        <p:txBody>
          <a:bodyPr>
            <a:spAutoFit/>
          </a:bodyPr>
          <a:lstStyle/>
          <a:p>
            <a:r>
              <a:rPr lang="en-US" dirty="0">
                <a:latin typeface="Times New Roman" panose="02020603050405020304" pitchFamily="18" charset="0"/>
                <a:ea typeface="Calibri" panose="020F0502020204030204" pitchFamily="34" charset="0"/>
              </a:rPr>
              <a:t>Hãy kể tên các nốt nhạc em nhận biết được ở câu 1 của bài hát hoặc câu hát khác trong bài mà em lựa chọn.</a:t>
            </a:r>
            <a:endParaRPr lang="vi-VN" dirty="0"/>
          </a:p>
        </p:txBody>
      </p:sp>
    </p:spTree>
    <p:extLst>
      <p:ext uri="{BB962C8B-B14F-4D97-AF65-F5344CB8AC3E}">
        <p14:creationId xmlns:p14="http://schemas.microsoft.com/office/powerpoint/2010/main" val="2938911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643"/>
            <a:ext cx="12192000" cy="6765358"/>
          </a:xfrm>
          <a:prstGeom prst="rect">
            <a:avLst/>
          </a:prstGeom>
        </p:spPr>
      </p:pic>
      <p:sp>
        <p:nvSpPr>
          <p:cNvPr id="10" name="Rectangle 9"/>
          <p:cNvSpPr/>
          <p:nvPr/>
        </p:nvSpPr>
        <p:spPr>
          <a:xfrm>
            <a:off x="4099722" y="301963"/>
            <a:ext cx="1317990" cy="491481"/>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TIẾT 11  </a:t>
            </a:r>
          </a:p>
        </p:txBody>
      </p:sp>
      <p:sp>
        <p:nvSpPr>
          <p:cNvPr id="11" name="Rectangle 10"/>
          <p:cNvSpPr/>
          <p:nvPr/>
        </p:nvSpPr>
        <p:spPr>
          <a:xfrm>
            <a:off x="5988841" y="1112933"/>
            <a:ext cx="6009979" cy="491481"/>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NGHE NHẠC: ĐIỀU MONG ƯỚC TẶNG THẦY</a:t>
            </a:r>
          </a:p>
        </p:txBody>
      </p:sp>
      <p:sp>
        <p:nvSpPr>
          <p:cNvPr id="5" name="Rectangle 4"/>
          <p:cNvSpPr/>
          <p:nvPr/>
        </p:nvSpPr>
        <p:spPr>
          <a:xfrm>
            <a:off x="7203917" y="398410"/>
            <a:ext cx="3579826" cy="517065"/>
          </a:xfrm>
          <a:prstGeom prst="rect">
            <a:avLst/>
          </a:prstGeom>
        </p:spPr>
        <p:txBody>
          <a:bodyPr wrap="none">
            <a:spAutoFit/>
          </a:bodyPr>
          <a:lstStyle/>
          <a:p>
            <a:pPr algn="ctr" defTabSz="685800">
              <a:lnSpc>
                <a:spcPct val="115000"/>
              </a:lnSpc>
              <a:defRPr/>
            </a:pPr>
            <a:r>
              <a:rPr lang="en-US" sz="2400" b="1" dirty="0">
                <a:solidFill>
                  <a:srgbClr val="FFFF00"/>
                </a:solidFill>
                <a:latin typeface="#9Slide05 Dancing Script" panose="03080800040507000D00" pitchFamily="66" charset="0"/>
                <a:ea typeface="Calibri" panose="020F0502020204030204" pitchFamily="34" charset="0"/>
                <a:cs typeface="Times New Roman" panose="02020603050405020304" pitchFamily="18" charset="0"/>
              </a:rPr>
              <a:t>ÔN BÀI HÁT: NẾU EM LÀ</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3275" y="1948307"/>
            <a:ext cx="621828" cy="52661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33"/>
            <a:ext cx="4054810" cy="1255417"/>
          </a:xfrm>
          <a:prstGeom prst="rect">
            <a:avLst/>
          </a:prstGeom>
        </p:spPr>
      </p:pic>
    </p:spTree>
    <p:extLst>
      <p:ext uri="{BB962C8B-B14F-4D97-AF65-F5344CB8AC3E}">
        <p14:creationId xmlns:p14="http://schemas.microsoft.com/office/powerpoint/2010/main" val="82623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40879" y="994410"/>
            <a:ext cx="609600" cy="609600"/>
          </a:xfrm>
          <a:prstGeom prst="rect">
            <a:avLst/>
          </a:prstGeom>
        </p:spPr>
      </p:pic>
      <p:sp>
        <p:nvSpPr>
          <p:cNvPr id="9" name="Rectangle 8"/>
          <p:cNvSpPr/>
          <p:nvPr/>
        </p:nvSpPr>
        <p:spPr>
          <a:xfrm>
            <a:off x="3861094" y="266373"/>
            <a:ext cx="229261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nhẩm bài hát</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23522" y="106417"/>
            <a:ext cx="3579826" cy="491481"/>
          </a:xfrm>
          <a:prstGeom prst="rect">
            <a:avLst/>
          </a:prstGeom>
        </p:spPr>
        <p:txBody>
          <a:bodyPr wrap="non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BÀI HÁT: NẾU EM LÀ</a:t>
            </a:r>
          </a:p>
        </p:txBody>
      </p:sp>
    </p:spTree>
    <p:extLst>
      <p:ext uri="{BB962C8B-B14F-4D97-AF65-F5344CB8AC3E}">
        <p14:creationId xmlns:p14="http://schemas.microsoft.com/office/powerpoint/2010/main" val="306475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2733"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40879" y="994410"/>
            <a:ext cx="609600" cy="609600"/>
          </a:xfrm>
          <a:prstGeom prst="rect">
            <a:avLst/>
          </a:prstGeom>
        </p:spPr>
      </p:pic>
      <p:sp>
        <p:nvSpPr>
          <p:cNvPr id="9" name="Rectangle 8"/>
          <p:cNvSpPr/>
          <p:nvPr/>
        </p:nvSpPr>
        <p:spPr>
          <a:xfrm>
            <a:off x="677090" y="138455"/>
            <a:ext cx="44502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 Lớp,</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tổ, cá nhân</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9896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8950" y="1527717"/>
            <a:ext cx="4993049" cy="5319627"/>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31486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8950" y="33145"/>
            <a:ext cx="4993049" cy="1494572"/>
          </a:xfrm>
          <a:prstGeom prst="rect">
            <a:avLst/>
          </a:prstGeom>
        </p:spPr>
      </p:pic>
    </p:spTree>
    <p:extLst>
      <p:ext uri="{BB962C8B-B14F-4D97-AF65-F5344CB8AC3E}">
        <p14:creationId xmlns:p14="http://schemas.microsoft.com/office/powerpoint/2010/main" val="252266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19688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tam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5115" y="266372"/>
            <a:ext cx="4957582" cy="3179070"/>
          </a:xfrm>
          <a:prstGeom prst="rect">
            <a:avLst/>
          </a:prstGeom>
        </p:spPr>
      </p:pic>
    </p:spTree>
    <p:extLst>
      <p:ext uri="{BB962C8B-B14F-4D97-AF65-F5344CB8AC3E}">
        <p14:creationId xmlns:p14="http://schemas.microsoft.com/office/powerpoint/2010/main" val="183465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6918" y="35541"/>
            <a:ext cx="5635082" cy="6811804"/>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35253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vận động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90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34387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Sáng tạo động tác phụ họa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Tree>
    <p:extLst>
      <p:ext uri="{BB962C8B-B14F-4D97-AF65-F5344CB8AC3E}">
        <p14:creationId xmlns:p14="http://schemas.microsoft.com/office/powerpoint/2010/main" val="309758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221</Words>
  <Application>Microsoft Office PowerPoint</Application>
  <PresentationFormat>Widescreen</PresentationFormat>
  <Paragraphs>21</Paragraphs>
  <Slides>14</Slides>
  <Notes>0</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#9Slide05 Dancing Script</vt:lpstr>
      <vt:lpstr>Arial</vt:lpstr>
      <vt:lpstr>Calibri</vt:lpstr>
      <vt:lpstr>Tahoma</vt:lpstr>
      <vt:lpstr>Times New Roman</vt:lpstr>
      <vt:lpstr>Wingdings</vt:lpstr>
      <vt:lpstr>5_Office Theme</vt:lpstr>
      <vt:lpstr>6_Office Theme</vt:lpstr>
      <vt:lpstr>7_Office Theme</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55</cp:revision>
  <dcterms:created xsi:type="dcterms:W3CDTF">2022-04-04T11:47:32Z</dcterms:created>
  <dcterms:modified xsi:type="dcterms:W3CDTF">2023-09-18T06:21:09Z</dcterms:modified>
</cp:coreProperties>
</file>