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10" r:id="rId3"/>
  </p:sldMasterIdLst>
  <p:sldIdLst>
    <p:sldId id="271" r:id="rId4"/>
    <p:sldId id="289" r:id="rId5"/>
    <p:sldId id="288" r:id="rId6"/>
    <p:sldId id="277" r:id="rId7"/>
    <p:sldId id="290" r:id="rId8"/>
    <p:sldId id="292" r:id="rId9"/>
    <p:sldId id="293" r:id="rId10"/>
    <p:sldId id="294" r:id="rId11"/>
    <p:sldId id="295" r:id="rId12"/>
    <p:sldId id="280" r:id="rId13"/>
    <p:sldId id="285" r:id="rId14"/>
    <p:sldId id="282" r:id="rId15"/>
    <p:sldId id="281" r:id="rId16"/>
    <p:sldId id="284" r:id="rId17"/>
    <p:sldId id="28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9073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0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9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5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894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19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476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82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54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5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0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7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4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69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5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44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81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6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6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6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1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336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9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7.mp3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7.mp3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11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1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42116" y="1085199"/>
            <a:ext cx="6169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Xem hình ảnh dàn trống dân tộc và giới thiệu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8148" y="414803"/>
            <a:ext cx="603011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Arial"/>
              </a:rPr>
              <a:t>HOẠT ĐỘNG HÌNH THÀNH KIẾN THỨC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pic>
        <p:nvPicPr>
          <p:cNvPr id="6" name="Gioi thieu dan trog dan t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7316" y="2939059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6614" y="2125777"/>
            <a:ext cx="15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giới thiệu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26166" y="2193768"/>
            <a:ext cx="15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nền </a:t>
            </a:r>
          </a:p>
        </p:txBody>
      </p:sp>
      <p:pic>
        <p:nvPicPr>
          <p:cNvPr id="12" name="nhac nen gioi thieu dan trog dan t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6249" y="2849612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7180" y="-19250"/>
            <a:ext cx="7110995" cy="4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2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35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33252" y="-119132"/>
            <a:ext cx="297990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2,3 Bạn giới thiệu lại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865179"/>
            <a:ext cx="7179323" cy="2086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3185965"/>
            <a:ext cx="7179323" cy="2481283"/>
          </a:xfrm>
          <a:prstGeom prst="rect">
            <a:avLst/>
          </a:prstGeom>
        </p:spPr>
      </p:pic>
      <p:pic>
        <p:nvPicPr>
          <p:cNvPr id="5" name="Gioi thieu dan trog dan toc">
            <a:hlinkClick r:id="" action="ppaction://media"/>
            <a:extLst>
              <a:ext uri="{FF2B5EF4-FFF2-40B4-BE49-F238E27FC236}">
                <a16:creationId xmlns:a16="http://schemas.microsoft.com/office/drawing/2014/main" id="{3A178C66-06F8-6BD4-DA09-EA2AFDF9E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783" y="1768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6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3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985688"/>
            <a:ext cx="2106205" cy="45509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9172" y="781212"/>
            <a:ext cx="593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Nêu lại Cấu tạo của Trống cái và trống con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516302" y="2909632"/>
            <a:ext cx="213645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Mặt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14500" y="4206651"/>
            <a:ext cx="228573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Thân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95726" y="1904843"/>
            <a:ext cx="184546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Dùi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41194" y="2294265"/>
            <a:ext cx="1287906" cy="288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83558" y="4783722"/>
            <a:ext cx="1718176" cy="5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44086" y="3339766"/>
            <a:ext cx="2224393" cy="921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5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29227" y="2120364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 Câu 2: Hình dáng của nhạc cụ ra sao? Chất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liệu bằng gì? 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521095"/>
            <a:ext cx="180690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Hỏi các  câu hỏi: </a:t>
            </a:r>
            <a:endParaRPr lang="en-US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7219" y="568844"/>
            <a:ext cx="43151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Câu 1: Âm thanh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của Dàn trống dân tộc ? </a:t>
            </a:r>
            <a:endParaRPr lang="en-US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40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16" y="1139018"/>
            <a:ext cx="7716150" cy="1460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22" y="3978584"/>
            <a:ext cx="3218555" cy="24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572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4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2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6217" y="29960"/>
            <a:ext cx="3089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đầu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832" y="535186"/>
            <a:ext cx="4512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</a:t>
            </a:r>
            <a: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tranh – đoán tên bài hát</a:t>
            </a:r>
            <a:b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13034" y="485336"/>
            <a:ext cx="5397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tranh có liên quan đến nội dung bài hát mới học.</a:t>
            </a:r>
            <a:b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1058406"/>
            <a:ext cx="4790069" cy="3054823"/>
          </a:xfrm>
          <a:prstGeom prst="rect">
            <a:avLst/>
          </a:prstGeom>
        </p:spPr>
      </p:pic>
      <p:pic>
        <p:nvPicPr>
          <p:cNvPr id="1026" name="Picture 2" descr="http://cmavn.org/wp-content/uploads/bitmatbat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0" y="1058406"/>
            <a:ext cx="5174709" cy="305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0" y="4113229"/>
            <a:ext cx="5286221" cy="2562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5" y="4472446"/>
            <a:ext cx="4790068" cy="23405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6095" y="105840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737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884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5638" y="1112572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66259" y="1635792"/>
            <a:ext cx="3143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bài hát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015" y="2136397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7150" y="746254"/>
            <a:ext cx="1377697" cy="62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8" y="2643395"/>
            <a:ext cx="1454052" cy="423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70" y="2614549"/>
            <a:ext cx="5223839" cy="4243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92" y="266736"/>
            <a:ext cx="566215" cy="47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91" y="-3373"/>
            <a:ext cx="3459487" cy="10271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68390" y="1370784"/>
            <a:ext cx="792251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35" y="390244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8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421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cao độ, thế tay,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2" y="1153564"/>
            <a:ext cx="10291533" cy="2400875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207431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7149" y="-32433"/>
            <a:ext cx="62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/>
                <a:ea typeface="Arial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Arial"/>
              </a:rPr>
              <a:t>THỰC HÀNH LUYỆN TẬP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3" y="3720630"/>
            <a:ext cx="10414152" cy="2500179"/>
          </a:xfrm>
          <a:prstGeom prst="rect">
            <a:avLst/>
          </a:prstGeom>
        </p:spPr>
      </p:pic>
      <p:pic>
        <p:nvPicPr>
          <p:cNvPr id="15" name="LUYEN TT1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9773" y="5698089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49540"/>
            <a:ext cx="511422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1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78972" y="204161"/>
            <a:ext cx="624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thức: Lớp, cá nhân, tổ, nhóm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35629" y="606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5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5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1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6982" y="5024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vận động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5413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274</Words>
  <Application>Microsoft Office PowerPoint</Application>
  <PresentationFormat>Widescreen</PresentationFormat>
  <Paragraphs>42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#9Slide05 Dancing Script</vt:lpstr>
      <vt:lpstr>Arial</vt:lpstr>
      <vt:lpstr>Calibri</vt:lpstr>
      <vt:lpstr>Times New Roman</vt:lpstr>
      <vt:lpstr>3_Office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94</cp:revision>
  <dcterms:created xsi:type="dcterms:W3CDTF">2020-10-25T06:17:09Z</dcterms:created>
  <dcterms:modified xsi:type="dcterms:W3CDTF">2023-09-18T06:09:48Z</dcterms:modified>
</cp:coreProperties>
</file>