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36" r:id="rId4"/>
  </p:sldMasterIdLst>
  <p:notesMasterIdLst>
    <p:notesMasterId r:id="rId17"/>
  </p:notesMasterIdLst>
  <p:sldIdLst>
    <p:sldId id="33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25" r:id="rId14"/>
    <p:sldId id="285" r:id="rId15"/>
    <p:sldId id="28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ECFF"/>
    <a:srgbClr val="F2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F8B41-8041-A118-34CE-57E59CDF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CB434-9481-1CE3-F9E6-F3401850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8B51B-C032-6B0E-F291-18CAAF1A1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16D16-C698-4EA7-B2BF-793D34A57E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546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547AA-CE41-438E-0889-E1F1FD560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5DE67-B0CD-4176-312E-59CB083BB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E16E3-7845-AFC8-563B-93EDC79DD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E93D7-7AAE-4512-903E-DE58789D68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321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43802-F9DD-6E70-720A-112796326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7BA40-ECDD-C96E-8018-69BB05543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6CC11-97BF-58B8-88AB-10D62B412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E6413-2184-437D-9082-3BAF7371DD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902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C5A596-B1BA-C8D3-66FD-83FECC0B5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248EF34-5799-EA54-4FCC-C314EE0A8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5D3A9E-131E-BECE-B501-C0B6B83B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63D50-CA2B-4099-8208-6781FC848C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0130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AD790FB-236B-51FF-517D-E4EBA0EA8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1C665B2-8624-49DA-B388-C585D8BAA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A0995A-5B6D-311E-7D44-848E66225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22F00-199F-4B35-ACB7-15436F4C89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597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D051D32-9B0E-9EE0-C53D-1D0F07B04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69384C8-F51D-E59A-5BA0-B5C473A1D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D814A1-A256-5715-CAD3-2FE39E22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343ED-0168-40FB-ACF3-1FA563A9FB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3808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0EC302F-A9D4-7C11-A44C-00149607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AE573B9-8979-272B-BC7D-DAEBF92CB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70173BA-8F90-FE56-79A7-7832B7862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1F450-7B4D-439C-B8E7-5C868E51C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67257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84D6F7-C973-47E4-7D1B-FD0B08071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D7C09A-418F-9FC8-53B4-0CD0DEC24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90A514-6BE2-94FF-7FE9-D32D5CF03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0CEE0-E6E8-48EE-85A7-C844637D6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065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8C27DB-F774-CA4E-EEA4-1780D83E1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61CE84-6A70-A263-88E1-1501065A1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CFDD0F-7BC1-01FE-61A3-B57E880AE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210A1-A1D0-43C0-92F5-A4E943EA5F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5051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76A7C-50FA-58AF-54CC-55F8B3886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9225E-9F38-04C6-EB78-0DC68B57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6C97B-C8AF-8C0E-D4B7-0B0B4B9C8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60304-32A1-4416-B577-AC1FAF9EF3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030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79AD8-AF0C-6AAE-DF75-78ACA7716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5BFF8-141A-C9C7-94BD-320BADE51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FD33B-E3F3-C3E5-6DFE-022151728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A4066-9D37-4D87-BA54-B6E56E02FE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478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56422B4-065B-15A8-71D2-A2C05080E6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5330D59-D812-9F90-8BB9-CDDF42D9B8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5B4B7-2307-E3B6-0D25-C73DACC97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D3BC1-2911-6335-9E98-1C2715CF1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68985-5773-4943-914A-E46A3F81E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5741255-59B1-48D7-8D53-9B8F254611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53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jpg"/><Relationship Id="rId5" Type="http://schemas.openxmlformats.org/officeDocument/2006/relationships/image" Target="../media/image23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9.gif"/><Relationship Id="rId5" Type="http://schemas.openxmlformats.org/officeDocument/2006/relationships/image" Target="../media/image28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3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5" Type="http://schemas.openxmlformats.org/officeDocument/2006/relationships/image" Target="../media/image22.png"/><Relationship Id="rId10" Type="http://schemas.openxmlformats.org/officeDocument/2006/relationships/image" Target="../media/image6.jp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A23EFC-B003-41A8-DD42-DF07A73AA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7964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153646-52CB-B7FC-6F84-2415348279E6}"/>
              </a:ext>
            </a:extLst>
          </p:cNvPr>
          <p:cNvSpPr txBox="1"/>
          <p:nvPr/>
        </p:nvSpPr>
        <p:spPr>
          <a:xfrm>
            <a:off x="4701208" y="1789042"/>
            <a:ext cx="72257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4800" b="1" i="0" u="none" strike="noStrike" kern="1200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4800" b="1" i="0" u="none" strike="noStrike" kern="1200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4800" b="1" i="0" u="none" strike="noStrike" kern="1200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800" b="1" i="0" u="none" strike="noStrike" kern="1200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endParaRPr kumimoji="0" lang="vi-VN" sz="4800" b="1" i="0" u="none" strike="noStrike" kern="1200" spc="0" normalizeH="0" baseline="0" noProof="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sz="4800" b="1" i="0" u="none" strike="noStrike" kern="1200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ề </a:t>
            </a:r>
            <a:r>
              <a:rPr kumimoji="0" lang="vi-VN" sz="4800" b="1" i="0" u="none" strike="noStrike" kern="1200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 chuyên đề Âm nhạc</a:t>
            </a:r>
            <a:endParaRPr kumimoji="0" lang="en-US" sz="4800" b="1" i="0" u="none" strike="noStrike" kern="1200" spc="0" normalizeH="0" baseline="0" noProof="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8BE28C-5C49-670C-900A-4CA79EC7E1F0}"/>
              </a:ext>
            </a:extLst>
          </p:cNvPr>
          <p:cNvSpPr txBox="1"/>
          <p:nvPr/>
        </p:nvSpPr>
        <p:spPr>
          <a:xfrm>
            <a:off x="7911548" y="3411429"/>
            <a:ext cx="4134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+mj-lt"/>
              </a:rPr>
              <a:t>Giáo viên: Vũ Kim Dung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84C334-D600-7EDC-1CBF-DE0282FA6C20}"/>
              </a:ext>
            </a:extLst>
          </p:cNvPr>
          <p:cNvSpPr txBox="1"/>
          <p:nvPr/>
        </p:nvSpPr>
        <p:spPr>
          <a:xfrm>
            <a:off x="265043" y="2156791"/>
            <a:ext cx="1991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D3CD63AA-AB65-EBDE-7F19-5439947CA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3398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2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65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68244" cy="991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3" y="1"/>
            <a:ext cx="6129997" cy="6991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3" y="3429001"/>
            <a:ext cx="4257826" cy="3451858"/>
          </a:xfrm>
          <a:prstGeom prst="rect">
            <a:avLst/>
          </a:prstGeom>
        </p:spPr>
      </p:pic>
      <p:pic>
        <p:nvPicPr>
          <p:cNvPr id="7" name="CHUÔNG GIÓ LENG KENG . KARAOKE - LƠP 4. KẾT NỐI TRI THỨC 2023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9710" y="2788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42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" y="0"/>
            <a:ext cx="552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0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2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5506" y="500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83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70898" y="539014"/>
            <a:ext cx="2630102" cy="675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3</a:t>
            </a:r>
            <a:r>
              <a:rPr lang="en-US" sz="36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2232071"/>
            <a:ext cx="12426215" cy="1054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HÌNH THỨC BIỂU DIỄN TRONG CA HÁT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800" dirty="0">
              <a:solidFill>
                <a:srgbClr val="7030A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30"/>
            <a:ext cx="3936732" cy="1542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4231"/>
            <a:ext cx="444889" cy="3767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26670" y="1447524"/>
            <a:ext cx="9259504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: CHUÔNG GIÓ LENG KENG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499" y="2865426"/>
            <a:ext cx="4649002" cy="280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73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97765" y="113842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2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7056" y="12760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91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2" y="1057235"/>
            <a:ext cx="6129997" cy="58007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1" y="0"/>
            <a:ext cx="6129997" cy="1057235"/>
          </a:xfrm>
          <a:prstGeom prst="rect">
            <a:avLst/>
          </a:prstGeom>
        </p:spPr>
      </p:pic>
      <p:pic>
        <p:nvPicPr>
          <p:cNvPr id="3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859" y="1467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1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2" y="1057235"/>
            <a:ext cx="6129997" cy="5800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1" y="0"/>
            <a:ext cx="6129998" cy="1057235"/>
          </a:xfrm>
          <a:prstGeom prst="rect">
            <a:avLst/>
          </a:prstGeom>
        </p:spPr>
      </p:pic>
      <p:pic>
        <p:nvPicPr>
          <p:cNvPr id="2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9545" y="15699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85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84" y="1335112"/>
            <a:ext cx="5925015" cy="5522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85" y="0"/>
            <a:ext cx="5925014" cy="1335112"/>
          </a:xfrm>
          <a:prstGeom prst="rect">
            <a:avLst/>
          </a:prstGeom>
        </p:spPr>
      </p:pic>
      <p:pic>
        <p:nvPicPr>
          <p:cNvPr id="3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336" y="1683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4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84" y="1014761"/>
            <a:ext cx="5925015" cy="5843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84" y="0"/>
            <a:ext cx="5925014" cy="1014761"/>
          </a:xfrm>
          <a:prstGeom prst="rect">
            <a:avLst/>
          </a:prstGeom>
        </p:spPr>
      </p:pic>
      <p:pic>
        <p:nvPicPr>
          <p:cNvPr id="2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9086" y="1665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1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" y="0"/>
            <a:ext cx="12191999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22" y="294392"/>
            <a:ext cx="10667153" cy="8028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1" y="1097280"/>
            <a:ext cx="10712917" cy="455264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39541" y="5907915"/>
            <a:ext cx="107129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hát gọi là đơn ca, hai ba người hát gọi là song ca, 3 người hát gọi là tam ca, một nhóm người hát từ 5 ngưởi trở lên gọi là Tốp ca. Nhiều người cùng hát một lời ca, một giai điệu là đồng ca. </a:t>
            </a:r>
          </a:p>
        </p:txBody>
      </p:sp>
    </p:spTree>
    <p:extLst>
      <p:ext uri="{BB962C8B-B14F-4D97-AF65-F5344CB8AC3E}">
        <p14:creationId xmlns:p14="http://schemas.microsoft.com/office/powerpoint/2010/main" val="3108999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6413" y="279322"/>
            <a:ext cx="10402503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ÂM THANH NHẬN BIẾT CÁC HÌNH THỨC BIỂU DIỄN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DON 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5461" y="380925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17" y="3980713"/>
            <a:ext cx="2896990" cy="2546322"/>
          </a:xfrm>
          <a:prstGeom prst="rect">
            <a:avLst/>
          </a:prstGeom>
        </p:spPr>
      </p:pic>
      <p:pic>
        <p:nvPicPr>
          <p:cNvPr id="6" name="SOG C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74849" y="380925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579" y="3994484"/>
            <a:ext cx="2693815" cy="2584194"/>
          </a:xfrm>
          <a:prstGeom prst="rect">
            <a:avLst/>
          </a:prstGeom>
        </p:spPr>
      </p:pic>
      <p:pic>
        <p:nvPicPr>
          <p:cNvPr id="8" name="tam c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80650" y="3838381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85" y="4016432"/>
            <a:ext cx="2977813" cy="2546322"/>
          </a:xfrm>
          <a:prstGeom prst="rect">
            <a:avLst/>
          </a:prstGeom>
        </p:spPr>
      </p:pic>
      <p:pic>
        <p:nvPicPr>
          <p:cNvPr id="13" name="dog c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74232" y="981777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32" y="827421"/>
            <a:ext cx="7045692" cy="282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58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2148</TotalTime>
  <Words>139</Words>
  <Application>Microsoft Office PowerPoint</Application>
  <PresentationFormat>Widescreen</PresentationFormat>
  <Paragraphs>13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3_Office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121</cp:revision>
  <dcterms:created xsi:type="dcterms:W3CDTF">2022-07-19T08:03:09Z</dcterms:created>
  <dcterms:modified xsi:type="dcterms:W3CDTF">2023-09-18T06:11:48Z</dcterms:modified>
</cp:coreProperties>
</file>