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6" r:id="rId4"/>
    <p:sldId id="259" r:id="rId5"/>
    <p:sldId id="261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89" r:id="rId14"/>
    <p:sldId id="286" r:id="rId15"/>
    <p:sldId id="271" r:id="rId16"/>
    <p:sldId id="272" r:id="rId17"/>
    <p:sldId id="288" r:id="rId18"/>
    <p:sldId id="274" r:id="rId19"/>
    <p:sldId id="290" r:id="rId20"/>
    <p:sldId id="275" r:id="rId21"/>
    <p:sldId id="291" r:id="rId22"/>
    <p:sldId id="292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9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3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4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38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5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58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55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45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83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5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70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98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40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3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.wikipedia.org/wiki/2015" TargetMode="External"/><Relationship Id="rId4" Type="http://schemas.openxmlformats.org/officeDocument/2006/relationships/hyperlink" Target="https://vi.wikipedia.org/wiki/192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709190"/>
            <a:ext cx="8568952" cy="2503786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422073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43672" y="836712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536160" y="709190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1305"/>
            <a:ext cx="187220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3+4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09190"/>
            <a:ext cx="8640960" cy="3655914"/>
          </a:xfrm>
          <a:prstGeom prst="rect">
            <a:avLst/>
          </a:prstGeom>
        </p:spPr>
      </p:pic>
      <p:pic>
        <p:nvPicPr>
          <p:cNvPr id="6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1875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709190"/>
            <a:ext cx="8712968" cy="2143746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7928" y="357856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183226"/>
            <a:ext cx="8712968" cy="1813726"/>
          </a:xfrm>
          <a:prstGeom prst="rect">
            <a:avLst/>
          </a:prstGeom>
        </p:spPr>
      </p:pic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5920" y="30318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709038"/>
            <a:ext cx="8712968" cy="1927875"/>
          </a:xfrm>
          <a:prstGeom prst="rect">
            <a:avLst/>
          </a:prstGeom>
        </p:spPr>
      </p:pic>
      <p:pic>
        <p:nvPicPr>
          <p:cNvPr id="5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040216" y="738204"/>
            <a:ext cx="2016224" cy="1394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9816" y="116632"/>
            <a:ext cx="259228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5+6+7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748044"/>
            <a:ext cx="11593288" cy="3617060"/>
          </a:xfrm>
          <a:prstGeom prst="rect">
            <a:avLst/>
          </a:prstGeom>
        </p:spPr>
      </p:pic>
      <p:pic>
        <p:nvPicPr>
          <p:cNvPr id="5" name="C5+6+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36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9856" y="0"/>
            <a:ext cx="31519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CH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56580"/>
          <a:stretch>
            <a:fillRect/>
          </a:stretch>
        </p:blipFill>
        <p:spPr bwMode="auto">
          <a:xfrm>
            <a:off x="200796" y="400110"/>
            <a:ext cx="11151788" cy="592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ANO CA BAI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2584" y="1004386"/>
            <a:ext cx="609600" cy="609600"/>
          </a:xfrm>
          <a:prstGeom prst="rect">
            <a:avLst/>
          </a:prstGeom>
        </p:spPr>
      </p:pic>
      <p:pic>
        <p:nvPicPr>
          <p:cNvPr id="6" name="CON CHIM H HOT Dtr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1526" y="397448"/>
            <a:ext cx="609600" cy="609600"/>
          </a:xfrm>
          <a:prstGeom prst="rect">
            <a:avLst/>
          </a:prstGeom>
        </p:spPr>
      </p:pic>
      <p:pic>
        <p:nvPicPr>
          <p:cNvPr id="3" name="NGHE MAU CON CHIM H H CO LOI.mp3">
            <a:hlinkClick r:id="" action="ppaction://media"/>
            <a:extLst>
              <a:ext uri="{FF2B5EF4-FFF2-40B4-BE49-F238E27FC236}">
                <a16:creationId xmlns:a16="http://schemas.microsoft.com/office/drawing/2014/main" id="{5A3EA4CA-FD53-99EA-D4B5-C001021D12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0509" y="229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4395" y="486087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0176" y="487125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9536" y="2663921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8048" y="2673973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2,4,6,7</a:t>
            </a: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0296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1784" y="35607"/>
            <a:ext cx="482453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27" y="32758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79" y="325453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299440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36" y="3254535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608" y="325741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51" y="322894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023" y="3216843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9444" y="2644171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1: Con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hót.Nó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1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337" y="3265792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1" y="4476832"/>
            <a:ext cx="768173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7: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17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07802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59" y="505532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65" y="51315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13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57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5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678" y="501415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18" y="506258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246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321226" y="6165304"/>
            <a:ext cx="32038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VẬN DỤNG-SÁNG TẠO</a:t>
            </a:r>
          </a:p>
        </p:txBody>
      </p:sp>
      <p:pic>
        <p:nvPicPr>
          <p:cNvPr id="27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4392" y="119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1784" y="35607"/>
            <a:ext cx="48245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9444" y="2644171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1: Con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9536" y="4395880"/>
            <a:ext cx="828092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7: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là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6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3535342" y="3284570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7912013" y="3272385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4927265" y="3365522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9449294" y="3257477"/>
            <a:ext cx="875204" cy="11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2994102" y="5065473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6487669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8994493" y="5067793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9678930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4392" y="119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11" y="4077072"/>
            <a:ext cx="2160156" cy="2042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19132" y="-44097"/>
            <a:ext cx="7573413" cy="280879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205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2609">
            <a:off x="3705194" y="1831565"/>
            <a:ext cx="1816538" cy="18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2024" y="1029568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9143" y="200905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5838" y="2690337"/>
            <a:ext cx="3395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NHẠC: PHAN HUỲNH ĐIỂU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054" name="Picture 6" descr="C:\Users\Administrator\Desktop\hinh nen dep pp\HIH NG NGHEP BAI G\img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96" y="3429000"/>
            <a:ext cx="1969897" cy="326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280453" y="5681023"/>
            <a:ext cx="2448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8140" y="3105835"/>
            <a:ext cx="2358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LỜI: Theo </a:t>
            </a:r>
            <a:r>
              <a:rPr lang="en-AU" sz="16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641" y="486087"/>
            <a:ext cx="1469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4232" y="48608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552" y="2663921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2144" y="2673973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4712" y="3789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3832" y="1193860"/>
            <a:ext cx="3816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608" y="332656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pic>
        <p:nvPicPr>
          <p:cNvPr id="3074" name="Picture 2" descr="BÁO SÀI GÒN GIẢI PHÓ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882886"/>
            <a:ext cx="2664296" cy="34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9776" y="2230500"/>
            <a:ext cx="28083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vui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tươi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ngộ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nghĩnh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sinh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/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vần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truyền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miệng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3471" y="1556791"/>
            <a:ext cx="24482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 Huỳnh Điểu sinh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 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1924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mất  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 tooltip="Việt Nam"/>
              </a:rPr>
              <a:t>2015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 kèn tí hon, Nhớ ơn Bác...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5800" y="116633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CH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56580"/>
          <a:stretch>
            <a:fillRect/>
          </a:stretch>
        </p:blipFill>
        <p:spPr bwMode="auto">
          <a:xfrm>
            <a:off x="1271464" y="1412776"/>
            <a:ext cx="856895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40216" y="227330"/>
            <a:ext cx="609600" cy="609600"/>
          </a:xfrm>
          <a:prstGeom prst="rect">
            <a:avLst/>
          </a:prstGeom>
        </p:spPr>
      </p:pic>
      <p:pic>
        <p:nvPicPr>
          <p:cNvPr id="2" name="NGHE MAU CON CHIM H H CO L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46784" y="338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1864" y="404665"/>
            <a:ext cx="25202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3552" y="980727"/>
            <a:ext cx="8604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1: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/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2: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trúc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rúc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rúc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tre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3: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le te.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la ta.</a:t>
            </a:r>
            <a:endParaRPr lang="en-US" sz="3200" dirty="0">
              <a:solidFill>
                <a:schemeClr val="bg1"/>
              </a:solidFill>
              <a:latin typeface=".VnTime"/>
              <a:ea typeface="Times New Roman"/>
              <a:cs typeface="Times New Roman"/>
            </a:endParaRP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4: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le te la ta(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bay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vô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 </a:t>
            </a: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5: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Ấy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ra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ruộng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lúa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múa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chemeClr val="bg1"/>
              </a:solidFill>
              <a:latin typeface=".VnTime"/>
              <a:ea typeface="Times New Roman"/>
              <a:cs typeface="Times New Roman"/>
            </a:endParaRP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6: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chemeClr val="bg1"/>
              </a:solidFill>
              <a:latin typeface=".VnTime"/>
              <a:ea typeface="Times New Roman"/>
              <a:cs typeface="Times New Roman"/>
            </a:endParaRP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7: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chemeClr val="bg1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3679" y="228346"/>
            <a:ext cx="1457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5840" y="4973106"/>
            <a:ext cx="38884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1623" y="247954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6146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52" y="908720"/>
            <a:ext cx="864096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4947" y="2387352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904312" y="1052736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1944" y="1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7170" name="Picture 2" descr="C:\Users\Administrator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908720"/>
            <a:ext cx="85689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560" y="2642349"/>
            <a:ext cx="609600" cy="6096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112224" y="1412776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04312" y="1052736"/>
            <a:ext cx="1656184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0" y="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pic>
        <p:nvPicPr>
          <p:cNvPr id="5122" name="Picture 2" descr="C:\Users\Administrator\Desktop\2021-05-11_1058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707886"/>
            <a:ext cx="8712968" cy="36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1+C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625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09190"/>
            <a:ext cx="8640960" cy="235977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42900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19536" y="709190"/>
            <a:ext cx="1152128" cy="1567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28048" y="709190"/>
            <a:ext cx="991344" cy="160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334</Words>
  <Application>Microsoft Office PowerPoint</Application>
  <PresentationFormat>Widescreen</PresentationFormat>
  <Paragraphs>52</Paragraphs>
  <Slides>21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66</cp:revision>
  <dcterms:created xsi:type="dcterms:W3CDTF">2021-05-09T14:16:54Z</dcterms:created>
  <dcterms:modified xsi:type="dcterms:W3CDTF">2023-09-18T06:22:56Z</dcterms:modified>
</cp:coreProperties>
</file>