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259" r:id="rId4"/>
    <p:sldId id="261" r:id="rId5"/>
    <p:sldId id="260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80" r:id="rId14"/>
    <p:sldId id="270" r:id="rId15"/>
    <p:sldId id="271" r:id="rId16"/>
    <p:sldId id="281" r:id="rId17"/>
    <p:sldId id="282" r:id="rId18"/>
    <p:sldId id="272" r:id="rId19"/>
    <p:sldId id="274" r:id="rId20"/>
    <p:sldId id="275" r:id="rId21"/>
    <p:sldId id="283" r:id="rId22"/>
    <p:sldId id="278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53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638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52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058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255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545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83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57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70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984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8406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33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NULL" TargetMode="External"/><Relationship Id="rId7" Type="http://schemas.openxmlformats.org/officeDocument/2006/relationships/image" Target="../media/image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2.xml"/><Relationship Id="rId4" Type="http://schemas.microsoft.com/office/2007/relationships/media" Target="../media/media1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.mp3"/><Relationship Id="rId7" Type="http://schemas.openxmlformats.org/officeDocument/2006/relationships/image" Target="../media/image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NULL" TargetMode="External"/><Relationship Id="rId7" Type="http://schemas.openxmlformats.org/officeDocument/2006/relationships/image" Target="../media/image9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13.xml"/><Relationship Id="rId4" Type="http://schemas.microsoft.com/office/2007/relationships/media" Target="../media/media1.mp3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4.mp3"/><Relationship Id="rId7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1.mp3"/><Relationship Id="rId11" Type="http://schemas.openxmlformats.org/officeDocument/2006/relationships/image" Target="../media/image8.png"/><Relationship Id="rId5" Type="http://schemas.microsoft.com/office/2007/relationships/media" Target="../media/media1.mp3"/><Relationship Id="rId10" Type="http://schemas.openxmlformats.org/officeDocument/2006/relationships/image" Target="../media/image9.png"/><Relationship Id="rId4" Type="http://schemas.openxmlformats.org/officeDocument/2006/relationships/audio" Target="../media/media14.mp3"/><Relationship Id="rId9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NULL" TargetMode="Externa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2.xml"/><Relationship Id="rId4" Type="http://schemas.microsoft.com/office/2007/relationships/media" Target="../media/media1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NULL" TargetMode="Externa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2.xml"/><Relationship Id="rId4" Type="http://schemas.microsoft.com/office/2007/relationships/media" Target="../media/media1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NULL" TargetMode="External"/><Relationship Id="rId7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2.xml"/><Relationship Id="rId4" Type="http://schemas.microsoft.com/office/2007/relationships/media" Target="../media/media1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NULL" TargetMode="External"/><Relationship Id="rId7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2.xml"/><Relationship Id="rId4" Type="http://schemas.microsoft.com/office/2007/relationships/media" Target="../media/media1.mp3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NULL" TargetMode="External"/><Relationship Id="rId7" Type="http://schemas.openxmlformats.org/officeDocument/2006/relationships/image" Target="../media/image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2.xml"/><Relationship Id="rId4" Type="http://schemas.microsoft.com/office/2007/relationships/media" Target="../media/media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13176"/>
            <a:ext cx="2483768" cy="1831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-34833"/>
            <a:ext cx="9252520" cy="2515102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 NHẠC LỚP 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91880" y="764704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6016" y="1340768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Reo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03640" y="2080159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Phước</a:t>
            </a:r>
            <a:endParaRPr lang="en-US" sz="1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6414540"/>
            <a:ext cx="2664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CHÀO NGÀY MỚI</a:t>
            </a:r>
          </a:p>
        </p:txBody>
      </p:sp>
      <p:pic>
        <p:nvPicPr>
          <p:cNvPr id="2051" name="Picture 3" descr="C:\Users\Administrator\Desktop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8171">
            <a:off x="-48483" y="1323404"/>
            <a:ext cx="1274481" cy="120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99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63888" y="683613"/>
            <a:ext cx="201622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3+ 4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520" y="1336700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 rung cây, hoa đua hoa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 nơi mình minh rắc reo hương nồng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Gió đón gió, sáng chiếu sáng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bình minh sáng ngập hồn ta.</a:t>
            </a:r>
            <a:b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3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NGHE MAU RAO VAG BM.mp3">
            <a:hlinkClick r:id="" action="ppaction://media"/>
            <a:extLst>
              <a:ext uri="{FF2B5EF4-FFF2-40B4-BE49-F238E27FC236}">
                <a16:creationId xmlns:a16="http://schemas.microsoft.com/office/drawing/2014/main" id="{04BD2E6A-A958-3010-90A5-CD9D5D7855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4595" end="124176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968" y="689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0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7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56228" y="272842"/>
            <a:ext cx="302433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1+2+3+ 4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519" y="980728"/>
            <a:ext cx="869168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Reo vang reo, ca vang ca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c</a:t>
            </a:r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ất tiếng hát  vang rừng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vang đồng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 bao la, tươi xinh tươi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 sáng tưng bừng hoa lá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 rung cây, hoa đua hoa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 nơi mình minh rắc reo hương nồng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Gió đón gió, sáng chiếu sáng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bình minh sáng ngập hồn ta.</a:t>
            </a:r>
            <a:b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5" name="C1+2+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304" y="3861048"/>
            <a:ext cx="609600" cy="609600"/>
          </a:xfrm>
          <a:prstGeom prst="rect">
            <a:avLst/>
          </a:prstGeom>
        </p:spPr>
      </p:pic>
      <p:pic>
        <p:nvPicPr>
          <p:cNvPr id="2" name="NGHE MAU RAO VAG BM.mp3">
            <a:hlinkClick r:id="" action="ppaction://media"/>
            <a:extLst>
              <a:ext uri="{FF2B5EF4-FFF2-40B4-BE49-F238E27FC236}">
                <a16:creationId xmlns:a16="http://schemas.microsoft.com/office/drawing/2014/main" id="{50FFA91C-D17C-FE95-3500-76C90B3649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519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1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9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1920" y="699944"/>
            <a:ext cx="14401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576" y="1700808"/>
            <a:ext cx="80457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Líu líu lo lo chim oanh hót say sưa</a:t>
            </a:r>
            <a:endParaRPr lang="en-US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91680" y="1676831"/>
            <a:ext cx="720080" cy="8771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0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23928" y="711798"/>
            <a:ext cx="14401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sp>
        <p:nvSpPr>
          <p:cNvPr id="2" name="Rectangle 1"/>
          <p:cNvSpPr/>
          <p:nvPr/>
        </p:nvSpPr>
        <p:spPr>
          <a:xfrm>
            <a:off x="395536" y="1678175"/>
            <a:ext cx="89644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ót lên chào mừng bình minh luôn tươi sáng</a:t>
            </a:r>
            <a:br>
              <a:rPr lang="vi-VN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5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0072" y="3284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5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23928" y="711798"/>
            <a:ext cx="14401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</a:t>
            </a:r>
          </a:p>
        </p:txBody>
      </p:sp>
      <p:sp>
        <p:nvSpPr>
          <p:cNvPr id="3" name="Rectangle 2"/>
          <p:cNvSpPr/>
          <p:nvPr/>
        </p:nvSpPr>
        <p:spPr>
          <a:xfrm>
            <a:off x="395536" y="1844824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 ca hát say sưa</a:t>
            </a:r>
            <a:br>
              <a:rPr lang="vi-VN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416015" y="1937156"/>
            <a:ext cx="720080" cy="8771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6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23928" y="711798"/>
            <a:ext cx="14401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</a:t>
            </a:r>
          </a:p>
        </p:txBody>
      </p:sp>
      <p:sp>
        <p:nvSpPr>
          <p:cNvPr id="2" name="Rectangle 1"/>
          <p:cNvSpPr/>
          <p:nvPr/>
        </p:nvSpPr>
        <p:spPr>
          <a:xfrm>
            <a:off x="611560" y="1484784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 lên chào mừng bình minh sáng muôn năm.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868144" y="2546612"/>
            <a:ext cx="1512168" cy="8771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398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4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3848" y="384260"/>
            <a:ext cx="302433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5+6+7+8</a:t>
            </a:r>
          </a:p>
        </p:txBody>
      </p:sp>
      <p:sp>
        <p:nvSpPr>
          <p:cNvPr id="2" name="Rectangle 1"/>
          <p:cNvSpPr/>
          <p:nvPr/>
        </p:nvSpPr>
        <p:spPr>
          <a:xfrm>
            <a:off x="341784" y="1196751"/>
            <a:ext cx="87484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Líu líu lo lo ta ca hát say sưa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 lên chào mừng trời xuân luôn luôn tươi sáng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La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 ca hát say sưa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 lên chào mừng bình minh sáng muôn năm.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5+6+7+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96336" y="3490686"/>
            <a:ext cx="609600" cy="609600"/>
          </a:xfrm>
          <a:prstGeom prst="rect">
            <a:avLst/>
          </a:prstGeom>
        </p:spPr>
      </p:pic>
      <p:pic>
        <p:nvPicPr>
          <p:cNvPr id="5" name="NGHE MAU RAO VAG BM.mp3">
            <a:hlinkClick r:id="" action="ppaction://media"/>
            <a:extLst>
              <a:ext uri="{FF2B5EF4-FFF2-40B4-BE49-F238E27FC236}">
                <a16:creationId xmlns:a16="http://schemas.microsoft.com/office/drawing/2014/main" id="{AF22E807-318A-0D49-E0E8-33E3C978D3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5219" end="107530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968" y="689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1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0"/>
            <a:ext cx="9144000" cy="6381328"/>
            <a:chOff x="960" y="96"/>
            <a:chExt cx="3888" cy="4128"/>
          </a:xfrm>
        </p:grpSpPr>
        <p:pic>
          <p:nvPicPr>
            <p:cNvPr id="9" name="Picture 8" descr="Picture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0" y="6457890"/>
            <a:ext cx="2987824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VẬN DỤNG-SÁNG TẠO                  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03818" y="6381328"/>
            <a:ext cx="324018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856025" y="2276872"/>
            <a:ext cx="604288" cy="4358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994907" y="4077072"/>
            <a:ext cx="604288" cy="363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73689" y="5375116"/>
            <a:ext cx="604288" cy="1790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51744" y="4222988"/>
            <a:ext cx="604288" cy="2382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588224" y="5945480"/>
            <a:ext cx="604288" cy="4358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10355" y="72571"/>
            <a:ext cx="709454" cy="476672"/>
          </a:xfrm>
          <a:prstGeom prst="rect">
            <a:avLst/>
          </a:prstGeom>
        </p:spPr>
      </p:pic>
      <p:pic>
        <p:nvPicPr>
          <p:cNvPr id="2" name="PIANO 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21179" y="-76562"/>
            <a:ext cx="609600" cy="609600"/>
          </a:xfrm>
          <a:prstGeom prst="rect">
            <a:avLst/>
          </a:prstGeom>
        </p:spPr>
      </p:pic>
      <p:pic>
        <p:nvPicPr>
          <p:cNvPr id="3" name="NGHE MAU RAO VAG BM.mp3">
            <a:hlinkClick r:id="" action="ppaction://media"/>
            <a:extLst>
              <a:ext uri="{FF2B5EF4-FFF2-40B4-BE49-F238E27FC236}">
                <a16:creationId xmlns:a16="http://schemas.microsoft.com/office/drawing/2014/main" id="{FC14DFDE-6C3E-83A9-6265-130550D8430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043" y="346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9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9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752" y="6091298"/>
            <a:ext cx="482453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5696" y="3433181"/>
            <a:ext cx="61926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Reo vang reo, ca vang ca  cất 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                          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tiếng hát vang rừng xanh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endParaRPr lang="en-US" sz="3600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1026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5696" y="4191485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4148" y="4153256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60156" y="4191485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85680" y="4201285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1515" y="4201285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9712" y="5203047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69487" y="5203047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40558" y="5219732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85680" y="5203047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hinh nen dep pp\ah dog\1 CO TAY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680" y="-243408"/>
            <a:ext cx="1472952" cy="147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309" y="5741505"/>
            <a:ext cx="597387" cy="48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4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1066" y="6093296"/>
            <a:ext cx="4536505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Hát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hợp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gõ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đệm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theo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nhịp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5696" y="3433181"/>
            <a:ext cx="61926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Reo vang reo, ca vang ca  cất 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                         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tiếng hát vang rừng xanh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endParaRPr lang="en-US" sz="3600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1027" name="Picture 3" descr="C:\Users\Administrator\Desktop\hinh nen dep pp\ah dog\1 CO TAY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680" y="-243408"/>
            <a:ext cx="1472952" cy="147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istrator\Desktop\hinh nen dep pp\ah dog\Mặt trời Gif (20)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85680" y="4055314"/>
            <a:ext cx="565393" cy="54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dog\Mặt trời Gif (20)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4168" y="4055314"/>
            <a:ext cx="565393" cy="54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dog\Mặt trời Gif (20)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23728" y="5301208"/>
            <a:ext cx="565393" cy="54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dog\Mặt trời Gif (20)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1471" y="5194958"/>
            <a:ext cx="565393" cy="54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1076" y="5574480"/>
            <a:ext cx="597387" cy="58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3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1840" y="1340768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672" y="116632"/>
            <a:ext cx="5184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TÌM HIỂU-KHÁM PHÁ</a:t>
            </a:r>
          </a:p>
        </p:txBody>
      </p:sp>
      <p:sp>
        <p:nvSpPr>
          <p:cNvPr id="2" name="AutoShape 2" descr="BaoBinhDinh - Lưu Hữu Phước và hai tác phẩm viết về Bá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9"/>
            <a:ext cx="2088232" cy="50896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5826" y="2132856"/>
            <a:ext cx="241226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 Hữu Phước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 sinh ngày 12 tháng 9 năm 1921, quê ở Cần Thơ, Hậu Giang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475" y="2887682"/>
            <a:ext cx="2160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“Reo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1939.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tươi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hồn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nhiên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0951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7984" y="4941168"/>
            <a:ext cx="597387" cy="96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-141668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39552" y="613811"/>
            <a:ext cx="6919880" cy="6070652"/>
            <a:chOff x="960" y="96"/>
            <a:chExt cx="3892" cy="4143"/>
          </a:xfrm>
        </p:grpSpPr>
        <p:pic>
          <p:nvPicPr>
            <p:cNvPr id="7" name="Picture 6" descr="Picture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" y="111"/>
              <a:ext cx="3888" cy="4128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NGHE MAU RAO VAG B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968" y="689329"/>
            <a:ext cx="609600" cy="609600"/>
          </a:xfrm>
          <a:prstGeom prst="rect">
            <a:avLst/>
          </a:prstGeom>
        </p:spPr>
      </p:pic>
      <p:pic>
        <p:nvPicPr>
          <p:cNvPr id="9" name="REO VAG B M Fdu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60232" y="284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9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8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3728" y="188640"/>
            <a:ext cx="32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592" y="1196752"/>
            <a:ext cx="659026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Reo vang reo, ca vang ca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ất tiếng hát  vang rừng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 đồng </a:t>
            </a:r>
            <a:b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 bao la, tươi xinh tươi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ánh sáng tưng bừng hoa lá</a:t>
            </a:r>
            <a:b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 rung cây, hoa đua hoa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khắp nơi mình minh rắc reo hương nồng</a:t>
            </a:r>
            <a:b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Gió đón gió, sáng chiếu sáng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bình minh sáng ngập hồn ta.</a:t>
            </a:r>
            <a:b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Líu líu lo lo ta ca hát say sưa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6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 lên chào mừng trời xuân luôn luôn tươi sáng</a:t>
            </a:r>
            <a:b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7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La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 ca hát say sưa</a:t>
            </a:r>
            <a:b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8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 lên chào mừng bình minh sáng muôn năm.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921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3383868" y="404794"/>
            <a:ext cx="237626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2161" y="4725144"/>
            <a:ext cx="3888432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  <p:sp>
        <p:nvSpPr>
          <p:cNvPr id="6" name="TextBox 5"/>
          <p:cNvSpPr txBox="1"/>
          <p:nvPr/>
        </p:nvSpPr>
        <p:spPr>
          <a:xfrm rot="10800000" flipV="1">
            <a:off x="946851" y="1052736"/>
            <a:ext cx="159425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87145" y="3493751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7873" y="1772816"/>
            <a:ext cx="78488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Reo vang reo, ca vang ca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c</a:t>
            </a:r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ất tiếng hát  vang rừng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b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NGHE MAU RAO VAG BM.mp3">
            <a:hlinkClick r:id="" action="ppaction://media"/>
            <a:extLst>
              <a:ext uri="{FF2B5EF4-FFF2-40B4-BE49-F238E27FC236}">
                <a16:creationId xmlns:a16="http://schemas.microsoft.com/office/drawing/2014/main" id="{64A0A0E0-DDB1-B9EA-EBE7-C4A1E219BE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3167" end="141203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44" y="3006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5916" y="-26405"/>
            <a:ext cx="14401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2" name="Rectangle 1"/>
          <p:cNvSpPr/>
          <p:nvPr/>
        </p:nvSpPr>
        <p:spPr>
          <a:xfrm>
            <a:off x="467544" y="1340768"/>
            <a:ext cx="81369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Vang đồng la bao la, tươi xinh tươi</a:t>
            </a:r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 sáng tưng bừng hoa lá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4368" y="3573016"/>
            <a:ext cx="609600" cy="6096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C642E61-73FF-E5C9-19E6-CE2505680DE3}"/>
              </a:ext>
            </a:extLst>
          </p:cNvPr>
          <p:cNvSpPr/>
          <p:nvPr/>
        </p:nvSpPr>
        <p:spPr>
          <a:xfrm>
            <a:off x="7164288" y="2217931"/>
            <a:ext cx="720080" cy="8771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NGHE MAU RAO VAG BM.mp3">
            <a:hlinkClick r:id="" action="ppaction://media"/>
            <a:extLst>
              <a:ext uri="{FF2B5EF4-FFF2-40B4-BE49-F238E27FC236}">
                <a16:creationId xmlns:a16="http://schemas.microsoft.com/office/drawing/2014/main" id="{DA975BA1-2F41-371C-1FD6-6364919A84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255" end="134849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5536" y="6801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632882"/>
            <a:ext cx="201622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1+2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512" y="1628800"/>
            <a:ext cx="91450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Reo vang reo, ca vang ca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c</a:t>
            </a:r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ất tiếng hát  vang rừng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vang đồng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 bao la, tươi xinh tươi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 sáng tưng bừng hoa lá</a:t>
            </a:r>
            <a:b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96336" y="3717032"/>
            <a:ext cx="609600" cy="609600"/>
          </a:xfrm>
          <a:prstGeom prst="rect">
            <a:avLst/>
          </a:prstGeom>
        </p:spPr>
      </p:pic>
      <p:pic>
        <p:nvPicPr>
          <p:cNvPr id="5" name="NGHE MAU RAO VAG BM.mp3">
            <a:hlinkClick r:id="" action="ppaction://media"/>
            <a:extLst>
              <a:ext uri="{FF2B5EF4-FFF2-40B4-BE49-F238E27FC236}">
                <a16:creationId xmlns:a16="http://schemas.microsoft.com/office/drawing/2014/main" id="{631F16A1-2BCA-8A9C-865F-0BCA8F2D8F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651" end="135331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968" y="689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7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3589" y="709190"/>
            <a:ext cx="136815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2" name="Rectangle 1"/>
          <p:cNvSpPr/>
          <p:nvPr/>
        </p:nvSpPr>
        <p:spPr>
          <a:xfrm>
            <a:off x="467544" y="1484784"/>
            <a:ext cx="80648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 rung cây, hoa đua hoa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 nơi mình minh rắc reo</a:t>
            </a:r>
            <a:br>
              <a:rPr lang="vi-VN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3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95192" y="3140968"/>
            <a:ext cx="609600" cy="609600"/>
          </a:xfrm>
          <a:prstGeom prst="rect">
            <a:avLst/>
          </a:prstGeom>
        </p:spPr>
      </p:pic>
      <p:pic>
        <p:nvPicPr>
          <p:cNvPr id="5" name="NGHE MAU RAO VAG BM.mp3">
            <a:hlinkClick r:id="" action="ppaction://media"/>
            <a:extLst>
              <a:ext uri="{FF2B5EF4-FFF2-40B4-BE49-F238E27FC236}">
                <a16:creationId xmlns:a16="http://schemas.microsoft.com/office/drawing/2014/main" id="{CF804684-2A6A-EFBD-BD2E-3A37C0EF38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4569" end="130544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968" y="689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5936" y="620688"/>
            <a:ext cx="136815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2" name="Rectangle 1"/>
          <p:cNvSpPr/>
          <p:nvPr/>
        </p:nvSpPr>
        <p:spPr>
          <a:xfrm>
            <a:off x="395536" y="1412776"/>
            <a:ext cx="85689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Hương nồng gió đón gió, sáng chiếu sáng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bình minh sáng ngập hồn ta.</a:t>
            </a:r>
            <a:br>
              <a:rPr lang="vi-VN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004048" y="2036023"/>
            <a:ext cx="720080" cy="8771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95936" y="3140968"/>
            <a:ext cx="609600" cy="609600"/>
          </a:xfrm>
          <a:prstGeom prst="rect">
            <a:avLst/>
          </a:prstGeom>
        </p:spPr>
      </p:pic>
      <p:pic>
        <p:nvPicPr>
          <p:cNvPr id="8" name="NGHE MAU RAO VAG BM.mp3">
            <a:hlinkClick r:id="" action="ppaction://media"/>
            <a:extLst>
              <a:ext uri="{FF2B5EF4-FFF2-40B4-BE49-F238E27FC236}">
                <a16:creationId xmlns:a16="http://schemas.microsoft.com/office/drawing/2014/main" id="{8F3E36FE-FCD3-657E-6FC1-9038E310A9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9142" end="124739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968" y="689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0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587</Words>
  <Application>Microsoft Office PowerPoint</Application>
  <PresentationFormat>On-screen Show (4:3)</PresentationFormat>
  <Paragraphs>53</Paragraphs>
  <Slides>21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.VnTime</vt:lpstr>
      <vt:lpstr>Arial</vt:lpstr>
      <vt:lpstr>Calibri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65</cp:revision>
  <dcterms:created xsi:type="dcterms:W3CDTF">2021-05-09T14:16:54Z</dcterms:created>
  <dcterms:modified xsi:type="dcterms:W3CDTF">2023-09-04T07:12:22Z</dcterms:modified>
</cp:coreProperties>
</file>