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80" r:id="rId4"/>
    <p:sldId id="261" r:id="rId5"/>
    <p:sldId id="260" r:id="rId6"/>
    <p:sldId id="262" r:id="rId7"/>
    <p:sldId id="283" r:id="rId8"/>
    <p:sldId id="265" r:id="rId9"/>
    <p:sldId id="266" r:id="rId10"/>
    <p:sldId id="267" r:id="rId11"/>
    <p:sldId id="284" r:id="rId12"/>
    <p:sldId id="269" r:id="rId13"/>
    <p:sldId id="28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18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7663" y="4581128"/>
            <a:ext cx="1512168" cy="1334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64918"/>
            <a:ext cx="888330" cy="76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4909318"/>
            <a:ext cx="857305" cy="73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6408712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9761" y="1625942"/>
            <a:ext cx="68407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A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HỌC HÁT BÀI: DÀN NHẠC TRONG VƯỜN</a:t>
            </a:r>
            <a:endParaRPr lang="en-US" sz="2000" dirty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AU" b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                               </a:t>
            </a:r>
            <a:endParaRPr lang="en-US" dirty="0">
              <a:effectLst/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6318" y="794945"/>
            <a:ext cx="1467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TIẾT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0648" y="2191851"/>
            <a:ext cx="330731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b="1" i="1" dirty="0">
                <a:solidFill>
                  <a:srgbClr val="002060"/>
                </a:solidFill>
                <a:latin typeface="Times New Roman"/>
                <a:ea typeface="Times New Roman"/>
              </a:rPr>
              <a:t>NHẠC VÀ LỜI: TÔ ĐÔNG HẢI</a:t>
            </a:r>
            <a:endParaRPr lang="en-US" i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49" y="3068960"/>
            <a:ext cx="1652383" cy="1652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44" y="287502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16911"/>
            <a:ext cx="6048672" cy="1862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548680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3+ 4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12" y="6636359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2830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5164633"/>
            <a:ext cx="414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err="1">
                <a:solidFill>
                  <a:srgbClr val="FF0000"/>
                </a:solidFill>
              </a:rPr>
              <a:t>Hát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kết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hợp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đệm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theo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phách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6346" y="28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154" y="84007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+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Nghe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vỗ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mạnh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nhẹ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theo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tiết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tấu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5122" y="38016"/>
            <a:ext cx="516487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AU" sz="36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" y="2996952"/>
            <a:ext cx="9146263" cy="1584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1511102"/>
            <a:ext cx="7690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err="1">
                <a:latin typeface="Times New Roman"/>
                <a:ea typeface="Calibri"/>
              </a:rPr>
              <a:t>Vỗ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vào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mạnh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đỏ</a:t>
            </a:r>
            <a:r>
              <a:rPr lang="en-US" sz="3200">
                <a:latin typeface="Times New Roman"/>
                <a:ea typeface="Calibri"/>
              </a:rPr>
              <a:t>, </a:t>
            </a:r>
            <a:r>
              <a:rPr lang="en-US" sz="3200" err="1">
                <a:latin typeface="Times New Roman"/>
                <a:ea typeface="Calibri"/>
              </a:rPr>
              <a:t>và</a:t>
            </a:r>
            <a:r>
              <a:rPr lang="en-US" sz="3200">
                <a:latin typeface="Times New Roman"/>
                <a:ea typeface="Calibri"/>
              </a:rPr>
              <a:t> 2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nhẹ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vàng</a:t>
            </a:r>
            <a:r>
              <a:rPr lang="en-US" sz="3200"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3" name="1 VO TAY M NHE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46923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4" y="635733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10625"/>
            <a:ext cx="3563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Tô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Đông</a:t>
            </a:r>
            <a:r>
              <a:rPr lang="en-US" sz="3200" b="1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Hải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năm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1946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Nơi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Hà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sáng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tác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ông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Chú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bộ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đội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và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cơn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bóng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mây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1372125"/>
            <a:ext cx="38884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hát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giai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điệu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nhịp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nhàng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nói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về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thiên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nhiên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tuyệt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đẹp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âm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thanh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líu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lo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loài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chim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Cu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Gáy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Vàng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Anh,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Chích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Chòe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tạo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thành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1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đầy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lý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thú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en-US" sz="2000" b="1" dirty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344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TÁC GIẢ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1061" y="404664"/>
            <a:ext cx="2176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>
                <a:solidFill>
                  <a:prstClr val="white"/>
                </a:solidFill>
              </a:rPr>
              <a:t>TÁC PHẨM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9535" y="0"/>
            <a:ext cx="1604927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+KHÁM PHÁ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0230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Hát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mẫu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NGHE MAU THEO SAV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9752" y="5013176"/>
            <a:ext cx="609600" cy="609600"/>
          </a:xfrm>
          <a:prstGeom prst="rect">
            <a:avLst/>
          </a:prstGeom>
        </p:spPr>
      </p:pic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89912" y="5445224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019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3" y="1700808"/>
            <a:ext cx="9998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1: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con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gáy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cúc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cu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đố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la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2: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chú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vàng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anh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son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3:Kìa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phà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4: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Một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dàn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nhạc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vườn</a:t>
            </a:r>
            <a:endParaRPr lang="en-US" sz="3600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864" y="332656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solidFill>
                  <a:srgbClr val="FF0000"/>
                </a:solidFill>
              </a:rPr>
              <a:t>Đọc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lời</a:t>
            </a:r>
            <a:r>
              <a:rPr lang="en-US" sz="4400" dirty="0">
                <a:solidFill>
                  <a:srgbClr val="FF0000"/>
                </a:solidFill>
              </a:rPr>
              <a:t> 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" y="6361292"/>
            <a:ext cx="301199" cy="241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6F884-DEB9-482A-B4AC-111898DA1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-142307"/>
            <a:ext cx="1512168" cy="1334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7E7A5-040C-44B8-A8E2-1D59E533E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8362"/>
            <a:ext cx="1032346" cy="831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6E213A-52AA-4F95-A085-D171A81C63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646" y="4149080"/>
            <a:ext cx="921993" cy="8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5567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62068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FF0000"/>
                </a:solidFill>
              </a:rPr>
              <a:t>Dạy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err="1">
                <a:solidFill>
                  <a:srgbClr val="FF0000"/>
                </a:solidFill>
              </a:rPr>
              <a:t>hát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976664" cy="1512168"/>
          </a:xfrm>
          <a:prstGeom prst="rect">
            <a:avLst/>
          </a:prstGeom>
        </p:spPr>
      </p:pic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573325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5516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0" y="2204864"/>
            <a:ext cx="5977706" cy="96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2</a:t>
            </a: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548680"/>
            <a:ext cx="1874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1+2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976664" cy="1936605"/>
          </a:xfrm>
          <a:prstGeom prst="rect">
            <a:avLst/>
          </a:prstGeom>
        </p:spPr>
      </p:pic>
      <p:pic>
        <p:nvPicPr>
          <p:cNvPr id="5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573325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0" y="6616526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844824"/>
            <a:ext cx="5976664" cy="1368152"/>
          </a:xfrm>
          <a:prstGeom prst="rect">
            <a:avLst/>
          </a:prstGeom>
        </p:spPr>
      </p:pic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4290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904656" cy="1080120"/>
          </a:xfrm>
          <a:prstGeom prst="rect">
            <a:avLst/>
          </a:prstGeom>
        </p:spPr>
      </p:pic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356992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49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224</Words>
  <Application>Microsoft Office PowerPoint</Application>
  <PresentationFormat>On-screen Show (4:3)</PresentationFormat>
  <Paragraphs>28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91</cp:revision>
  <dcterms:created xsi:type="dcterms:W3CDTF">2021-05-09T14:16:54Z</dcterms:created>
  <dcterms:modified xsi:type="dcterms:W3CDTF">2023-07-20T07:58:21Z</dcterms:modified>
</cp:coreProperties>
</file>