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9" r:id="rId4"/>
    <p:sldId id="261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80" r:id="rId14"/>
    <p:sldId id="270" r:id="rId15"/>
    <p:sldId id="271" r:id="rId16"/>
    <p:sldId id="281" r:id="rId17"/>
    <p:sldId id="282" r:id="rId18"/>
    <p:sldId id="272" r:id="rId19"/>
    <p:sldId id="274" r:id="rId20"/>
    <p:sldId id="275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38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5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8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55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45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8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70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98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4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3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4.mp3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4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13176"/>
            <a:ext cx="2483768" cy="1831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34833"/>
            <a:ext cx="9252520" cy="251510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76470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6016" y="134076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3640" y="2080159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endParaRPr lang="en-US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6414540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CHÀO NGÀY MỚI</a:t>
            </a:r>
          </a:p>
        </p:txBody>
      </p:sp>
      <p:pic>
        <p:nvPicPr>
          <p:cNvPr id="2051" name="Picture 3" descr="C:\Users\Administrator\Desktop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171">
            <a:off x="-48483" y="1323404"/>
            <a:ext cx="1274481" cy="12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3888" y="683613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3+ 4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336700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6228" y="272842"/>
            <a:ext cx="30243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1+2+3+ 4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19" y="980728"/>
            <a:ext cx="86916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 đồng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1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699944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576" y="1700808"/>
            <a:ext cx="8045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Líu líu lo lo chim oanh hót say sưa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91680" y="1676831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678175"/>
            <a:ext cx="8964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ót lên chào mừng bình minh luôn tươi sáng</a:t>
            </a:r>
            <a:b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184482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b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16015" y="1937156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6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48478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68144" y="2546612"/>
            <a:ext cx="1512168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9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384260"/>
            <a:ext cx="30243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784" y="1196751"/>
            <a:ext cx="8748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Líu líu lo lo chim oanh hót say sưa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H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ót lên chào mừng bình minh luôn tươi sáng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La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5+6+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3490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9144000" cy="6381328"/>
            <a:chOff x="960" y="96"/>
            <a:chExt cx="3888" cy="4128"/>
          </a:xfrm>
        </p:grpSpPr>
        <p:pic>
          <p:nvPicPr>
            <p:cNvPr id="9" name="Picture 8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457890"/>
            <a:ext cx="29878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3818" y="6381328"/>
            <a:ext cx="324018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56025" y="2276872"/>
            <a:ext cx="604288" cy="43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94907" y="4077072"/>
            <a:ext cx="604288" cy="36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3689" y="5375116"/>
            <a:ext cx="604288" cy="179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1744" y="4222988"/>
            <a:ext cx="604288" cy="238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88224" y="5945480"/>
            <a:ext cx="604288" cy="43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0355" y="72571"/>
            <a:ext cx="709454" cy="476672"/>
          </a:xfrm>
          <a:prstGeom prst="rect">
            <a:avLst/>
          </a:prstGeom>
        </p:spPr>
      </p:pic>
      <p:pic>
        <p:nvPicPr>
          <p:cNvPr id="2" name="PIANO 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144" y="-60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6091298"/>
            <a:ext cx="482453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148" y="4153256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15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515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9487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558" y="5219732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309" y="5741505"/>
            <a:ext cx="597387" cy="4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066" y="6093296"/>
            <a:ext cx="453650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hợp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đệm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055314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4055314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28" y="530120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1471" y="519495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076" y="5574480"/>
            <a:ext cx="597387" cy="5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34076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1663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sp>
        <p:nvSpPr>
          <p:cNvPr id="2" name="AutoShape 2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9"/>
            <a:ext cx="2088232" cy="5089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5826" y="2132856"/>
            <a:ext cx="24122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Hữu Phước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sinh ngày 12 tháng 9 năm 1921, quê ở Cần Thơ, Hậu Giang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475" y="2887682"/>
            <a:ext cx="216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“Reo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1939.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-14166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83568" y="548680"/>
            <a:ext cx="6912768" cy="6264069"/>
            <a:chOff x="960" y="96"/>
            <a:chExt cx="3888" cy="4275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43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  <p:pic>
        <p:nvPicPr>
          <p:cNvPr id="9" name="REO VAG B M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94992" y="10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-2738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7624" y="1484784"/>
            <a:ext cx="5544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Líu líu lo lo chim oanh hót say sưa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 lên chào mừng bình minh luôn tươi sáng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La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9608"/>
            <a:ext cx="145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161" y="4725144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944" y="0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3928" y="312386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7873" y="177281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5916" y="-26405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340768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164288" y="2217931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112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32882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1628800"/>
            <a:ext cx="91450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 đồng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b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2575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3589" y="709190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484784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b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5192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620688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412776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004048" y="2036023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936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582</Words>
  <Application>Microsoft Office PowerPoint</Application>
  <PresentationFormat>On-screen Show (4:3)</PresentationFormat>
  <Paragraphs>52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62</cp:revision>
  <dcterms:created xsi:type="dcterms:W3CDTF">2021-05-09T14:16:54Z</dcterms:created>
  <dcterms:modified xsi:type="dcterms:W3CDTF">2023-07-20T10:10:36Z</dcterms:modified>
</cp:coreProperties>
</file>