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  <p:sldMasterId id="2147483698" r:id="rId5"/>
    <p:sldMasterId id="2147483710" r:id="rId6"/>
    <p:sldMasterId id="2147483722" r:id="rId7"/>
  </p:sldMasterIdLst>
  <p:notesMasterIdLst>
    <p:notesMasterId r:id="rId19"/>
  </p:notesMasterIdLst>
  <p:sldIdLst>
    <p:sldId id="281" r:id="rId8"/>
    <p:sldId id="282" r:id="rId9"/>
    <p:sldId id="283" r:id="rId10"/>
    <p:sldId id="284" r:id="rId11"/>
    <p:sldId id="285" r:id="rId12"/>
    <p:sldId id="286" r:id="rId13"/>
    <p:sldId id="275" r:id="rId14"/>
    <p:sldId id="288" r:id="rId15"/>
    <p:sldId id="289" r:id="rId16"/>
    <p:sldId id="260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10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62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03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4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18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63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202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573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69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095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485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784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945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706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5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581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28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18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713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146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51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093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9E28F-D6DC-41E1-A0E7-39E266B27C3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022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E162E-DB46-4631-A560-A963715D97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249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A080B-D621-45C1-BB86-73B1F122D2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89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1C838-6172-4700-9C6F-F04944E7427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87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9CDB7-E0B2-4A19-B453-FCA1D10498F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336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E7961-A232-4EC5-BCCD-5CFA7C826DF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5420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60A19-27AF-4FF2-89D8-538639FFDDC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00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67725-6BF2-436E-95B5-7B34104DF87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313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0D55-79FC-4DA2-9AEA-2B6FF0C7839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01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50759-6DAD-4E0D-AEFE-748AD141C24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595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9B6FC-AE0D-4934-97B8-ADAA0492DC3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183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C0DB8-F486-489D-9837-67AC0F1C47C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2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10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6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1D42A9-C981-4CD1-8EA2-BD41E04BDC4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9.png"/><Relationship Id="rId5" Type="http://schemas.microsoft.com/office/2007/relationships/media" Target="../media/media7.mp3"/><Relationship Id="rId10" Type="http://schemas.openxmlformats.org/officeDocument/2006/relationships/image" Target="../media/image27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0.mp3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97" y="1"/>
            <a:ext cx="1259970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9624" y="2126274"/>
            <a:ext cx="231185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+35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" y="3375333"/>
            <a:ext cx="12192000" cy="3577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11" y="2750804"/>
            <a:ext cx="5753689" cy="12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12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7" y="928013"/>
            <a:ext cx="5226982" cy="16979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9207" y="477067"/>
            <a:ext cx="678583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mẫu sau đó vỗ tay hoặc gõ nhạc cụ lần lượt theo các hình tiết tấu.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1 SONG LOAN 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9323" y="1330935"/>
            <a:ext cx="609600" cy="609600"/>
          </a:xfrm>
          <a:prstGeom prst="rect">
            <a:avLst/>
          </a:prstGeom>
        </p:spPr>
      </p:pic>
      <p:pic>
        <p:nvPicPr>
          <p:cNvPr id="8" name="THAH PHACH GO THEO T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9323" y="2302357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7907" y="-47705"/>
            <a:ext cx="4278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 động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8218"/>
            <a:ext cx="1768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34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3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" y="0"/>
            <a:ext cx="12192000" cy="6605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9625" y="322509"/>
            <a:ext cx="6604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gõ (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 các nhạc cụ khác nhau)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 đồng thanh</a:t>
            </a:r>
            <a:endParaRPr lang="en-US" sz="2000" dirty="0"/>
          </a:p>
        </p:txBody>
      </p:sp>
      <p:pic>
        <p:nvPicPr>
          <p:cNvPr id="9" name="Picture 8" descr="C:\Users\ADMIN\Desktop\F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88" y="944765"/>
            <a:ext cx="7259443" cy="16423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50488" y="1036663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469" y="2043691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3067661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0237" y="373115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52962" y="-17193"/>
            <a:ext cx="4724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Luyện tập các bài đọc nhạc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" y="2617551"/>
            <a:ext cx="2136136" cy="2361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0"/>
            <a:ext cx="8590970" cy="4337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927" y="400110"/>
            <a:ext cx="11671609" cy="1632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Đón xuân về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hát vỗ tay theo phách, dùng nhạc cụ tự chọn gõ đệm theo nhịp, vận động phụ họa, vận động cơ thể.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Đẹp mãi tuổi thơ: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hát vỗ tay theo nhịp, kết hợp các hình thức tự chọn, vận động cơ thể.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Con chim non: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hát vỗ tay theo phách, dùng nhạc cụ tự chọn gõ đệm theo nhịp, vận động cơ thể.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Hè về vui quá: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Ôn hát vỗ tay theo phách, hát kết hợp các hình thức tự chọn, hát kết hợp vận động sáng tạo.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32157" y="29424"/>
            <a:ext cx="10344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Lựa chọn và biểu diễn bài hát theo các hình thức đã học hoặc theo ý tưởng sáng tạo của em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7" y="2219093"/>
            <a:ext cx="7434146" cy="46389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92283" y="2590084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Đón xuân về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1564" y="3553664"/>
            <a:ext cx="3039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Đẹp mãi tuổi thơ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309331" y="4680489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Con chim non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309331" y="5835511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Hè về vui quá</a:t>
            </a:r>
            <a:endParaRPr lang="en-US" dirty="0"/>
          </a:p>
        </p:txBody>
      </p:sp>
      <p:pic>
        <p:nvPicPr>
          <p:cNvPr id="1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5668" y="2374128"/>
            <a:ext cx="609600" cy="609600"/>
          </a:xfrm>
          <a:prstGeom prst="rect">
            <a:avLst/>
          </a:prstGeom>
        </p:spPr>
      </p:pic>
      <p:pic>
        <p:nvPicPr>
          <p:cNvPr id="16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0503" y="3433530"/>
            <a:ext cx="609600" cy="609600"/>
          </a:xfrm>
          <a:prstGeom prst="rect">
            <a:avLst/>
          </a:prstGeom>
        </p:spPr>
      </p:pic>
      <p:pic>
        <p:nvPicPr>
          <p:cNvPr id="17" name="CON CHIM N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0868" y="4517244"/>
            <a:ext cx="609600" cy="609600"/>
          </a:xfrm>
          <a:prstGeom prst="rect">
            <a:avLst/>
          </a:prstGeom>
        </p:spPr>
      </p:pic>
      <p:pic>
        <p:nvPicPr>
          <p:cNvPr id="18" name="HE VE VUI QUA BE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65703" y="5740685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58218"/>
            <a:ext cx="1241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35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5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7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9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433" y="133815"/>
            <a:ext cx="1125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Nêu cảm nhận của em sau khi nghe tác phẩm Mùa Xuân ơi và Van-xơ phan-vô-rít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5271" y="814039"/>
            <a:ext cx="36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song và nếu cảm nhận</a:t>
            </a:r>
          </a:p>
        </p:txBody>
      </p:sp>
      <p:pic>
        <p:nvPicPr>
          <p:cNvPr id="5" name="Mùa Xuân Ơi - Hoa Mặt Trời Kids - Nhạc Tết Thiếu Nhi Sô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0471" y="2355134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0059" y="198580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Mùa Xuân ơi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54731" y="1883885"/>
            <a:ext cx="3403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Van-xơ phan-vô-rít</a:t>
            </a:r>
          </a:p>
        </p:txBody>
      </p:sp>
      <p:pic>
        <p:nvPicPr>
          <p:cNvPr id="8" name="HĐ 4 NGHE NHAC Valse favori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8542" y="2415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:\Users\ADMIN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1198538"/>
            <a:ext cx="3617227" cy="240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4162699"/>
            <a:ext cx="3762999" cy="269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ADMIN\Desktop\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48" y="1198537"/>
            <a:ext cx="3972620" cy="224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ADMIN\Desktop\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22" y="4129337"/>
            <a:ext cx="3875246" cy="272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ADMIN\Desktop\5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210" y="1612676"/>
            <a:ext cx="4081670" cy="36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546726" y="563866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58025" y="3847752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64159" y="60054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pic>
        <p:nvPicPr>
          <p:cNvPr id="25" name="NHAC NEN KE CHUEN Tchaikovsky Rose Adagio fr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30753" y="5808833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252970" y="426325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200155" y="60054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5826" y="21594"/>
            <a:ext cx="679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Kể lại câu chuyện Cá heo với âm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6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56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148" y="200052"/>
            <a:ext cx="5508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6. Đánh giá xếp loại mức độ học tập của học sinh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0874" y="777875"/>
            <a:ext cx="121511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1: Chưa hoàn thành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HS chưa nhớ và chưa  gọi tên bài hát, tên nốt nhạc, tên nhạc cụ được học.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14897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Thực hiện được ở mức độ vẫn cần sự hướng dẫn của GV.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2: Hoàn thành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HS thể hiện được bài hát, đọc bài đọc nhạc, gõ đệm hình tiết tấu đã học với nhạc cụ ở mức độ đơn giản.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+Tham gia vào các hoạt động tập thể nhưng còn chưa tự tin.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3: Hoàn thành tốt HS vận dụng được kiến thức đã học vào thực tế.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086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biểu diễn bài hát, đọc bài đọc nhạc, gõ đệm với nhạc cụ theo hình thức phù hợp.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594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thể hiện cảm xúc khi hát, gõ đệm và vận động phụ họa theo nhịp điệu.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594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chia sẻ ý kiến cá nhân với bạn/ nhóm. Tự tin, tích cực tham gia vào các hoạt động tâp thể.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84" y="0"/>
            <a:ext cx="3774916" cy="2171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04542" y="181188"/>
            <a:ext cx="2018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#9Slide03 AmpleSoft Bold" panose="02000000000000000000" pitchFamily="2" charset="0"/>
              </a:rPr>
              <a:t>Các em ngoan lắm!</a:t>
            </a:r>
          </a:p>
        </p:txBody>
      </p:sp>
    </p:spTree>
    <p:extLst>
      <p:ext uri="{BB962C8B-B14F-4D97-AF65-F5344CB8AC3E}">
        <p14:creationId xmlns:p14="http://schemas.microsoft.com/office/powerpoint/2010/main" val="186008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504</Words>
  <Application>Microsoft Office PowerPoint</Application>
  <PresentationFormat>Widescreen</PresentationFormat>
  <Paragraphs>45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#9Slide03 AmpleSoft Bold</vt:lpstr>
      <vt:lpstr>#9Slide05 Dancing Script</vt:lpstr>
      <vt:lpstr>Arial</vt:lpstr>
      <vt:lpstr>Calibri</vt:lpstr>
      <vt:lpstr>Calibri Light</vt:lpstr>
      <vt:lpstr>Georgia</vt:lpstr>
      <vt:lpstr>Tahoma</vt:lpstr>
      <vt:lpstr>Times New Roman</vt:lpstr>
      <vt:lpstr>Trebuchet MS</vt:lpstr>
      <vt:lpstr>Office Theme</vt:lpstr>
      <vt:lpstr>1_Office Theme</vt:lpstr>
      <vt:lpstr>3_Office Theme</vt:lpstr>
      <vt:lpstr>6_Office Theme</vt:lpstr>
      <vt:lpstr>2_Office Theme</vt:lpstr>
      <vt:lpstr>4_Office Theme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57</cp:revision>
  <dcterms:created xsi:type="dcterms:W3CDTF">2022-04-04T07:27:39Z</dcterms:created>
  <dcterms:modified xsi:type="dcterms:W3CDTF">2023-05-08T02:15:01Z</dcterms:modified>
</cp:coreProperties>
</file>