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22" r:id="rId2"/>
    <p:sldMasterId id="2147483734" r:id="rId3"/>
    <p:sldMasterId id="2147483747" r:id="rId4"/>
  </p:sldMasterIdLst>
  <p:sldIdLst>
    <p:sldId id="320" r:id="rId5"/>
    <p:sldId id="313" r:id="rId6"/>
    <p:sldId id="319" r:id="rId7"/>
    <p:sldId id="321" r:id="rId8"/>
    <p:sldId id="315" r:id="rId9"/>
    <p:sldId id="316" r:id="rId10"/>
    <p:sldId id="317" r:id="rId11"/>
    <p:sldId id="323" r:id="rId12"/>
    <p:sldId id="324" r:id="rId13"/>
    <p:sldId id="326" r:id="rId14"/>
    <p:sldId id="327" r:id="rId15"/>
    <p:sldId id="328" r:id="rId16"/>
    <p:sldId id="329" r:id="rId17"/>
    <p:sldId id="30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6" d="100"/>
          <a:sy n="66" d="100"/>
        </p:scale>
        <p:origin x="63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165696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8D7BB6-D3F5-4181-9059-A4CF7A3ED728}" type="datetimeFigureOut">
              <a:rPr lang="en-US" smtClean="0">
                <a:solidFill>
                  <a:prstClr val="black">
                    <a:tint val="75000"/>
                  </a:prstClr>
                </a:solidFill>
              </a:rPr>
              <a:pPr/>
              <a:t>5/5/2023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059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8D7BB6-D3F5-4181-9059-A4CF7A3ED728}" type="datetimeFigureOut">
              <a:rPr lang="en-US" smtClean="0">
                <a:solidFill>
                  <a:prstClr val="black">
                    <a:tint val="75000"/>
                  </a:prstClr>
                </a:solidFill>
              </a:rPr>
              <a:pPr/>
              <a:t>5/5/2023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227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8D7BB6-D3F5-4181-9059-A4CF7A3ED728}" type="datetimeFigureOut">
              <a:rPr lang="en-US" smtClean="0">
                <a:solidFill>
                  <a:prstClr val="black">
                    <a:tint val="75000"/>
                  </a:prstClr>
                </a:solidFill>
              </a:rPr>
              <a:pPr/>
              <a:t>5/5/2023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815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5"/>
          <p:cNvGrpSpPr>
            <a:grpSpLocks/>
          </p:cNvGrpSpPr>
          <p:nvPr/>
        </p:nvGrpSpPr>
        <p:grpSpPr bwMode="auto">
          <a:xfrm>
            <a:off x="0" y="0"/>
            <a:ext cx="12192000" cy="6858000"/>
            <a:chOff x="0" y="0"/>
            <a:chExt cx="9144000" cy="6858000"/>
          </a:xfrm>
        </p:grpSpPr>
        <p:sp>
          <p:nvSpPr>
            <p:cNvPr id="5" name="Rectangle 4"/>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 name="Rectangle 5"/>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7" name="Freeform 6"/>
          <p:cNvSpPr/>
          <p:nvPr/>
        </p:nvSpPr>
        <p:spPr>
          <a:xfrm rot="10800000">
            <a:off x="1189096" y="5617774"/>
            <a:ext cx="9843913"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8" name="Rectangle 7"/>
          <p:cNvSpPr/>
          <p:nvPr/>
        </p:nvSpPr>
        <p:spPr>
          <a:xfrm>
            <a:off x="1320801" y="1017588"/>
            <a:ext cx="9571567" cy="4830762"/>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Rectangle 8"/>
          <p:cNvSpPr/>
          <p:nvPr/>
        </p:nvSpPr>
        <p:spPr>
          <a:xfrm>
            <a:off x="1320801" y="1009650"/>
            <a:ext cx="9573684" cy="4832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0"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1026585" y="701676"/>
            <a:ext cx="755649"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10567723" y="654844"/>
            <a:ext cx="566738" cy="75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302934" y="1794935"/>
            <a:ext cx="7631291" cy="1828090"/>
          </a:xfrm>
        </p:spPr>
        <p:txBody>
          <a:bodyPr anchor="b">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2302934" y="3736622"/>
            <a:ext cx="761623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Date Placeholder 3"/>
          <p:cNvSpPr>
            <a:spLocks noGrp="1"/>
          </p:cNvSpPr>
          <p:nvPr>
            <p:ph type="dt" sz="half" idx="10"/>
          </p:nvPr>
        </p:nvSpPr>
        <p:spPr>
          <a:xfrm>
            <a:off x="9027585" y="5357814"/>
            <a:ext cx="1619249" cy="365125"/>
          </a:xfrm>
        </p:spPr>
        <p:txBody>
          <a:bodyPr/>
          <a:lstStyle>
            <a:lvl1pPr>
              <a:defRPr/>
            </a:lvl1pPr>
          </a:lstStyle>
          <a:p>
            <a:pPr>
              <a:defRPr/>
            </a:pPr>
            <a:endParaRPr lang="en-US">
              <a:solidFill>
                <a:srgbClr val="465E9C"/>
              </a:solidFill>
            </a:endParaRPr>
          </a:p>
        </p:txBody>
      </p:sp>
      <p:sp>
        <p:nvSpPr>
          <p:cNvPr id="13" name="Footer Placeholder 4"/>
          <p:cNvSpPr>
            <a:spLocks noGrp="1"/>
          </p:cNvSpPr>
          <p:nvPr>
            <p:ph type="ftr" sz="quarter" idx="11"/>
          </p:nvPr>
        </p:nvSpPr>
        <p:spPr>
          <a:xfrm>
            <a:off x="1566334" y="5357814"/>
            <a:ext cx="6711951" cy="365125"/>
          </a:xfrm>
        </p:spPr>
        <p:txBody>
          <a:bodyPr/>
          <a:lstStyle>
            <a:lvl1pPr>
              <a:defRPr/>
            </a:lvl1pPr>
          </a:lstStyle>
          <a:p>
            <a:pPr>
              <a:defRPr/>
            </a:pPr>
            <a:endParaRPr lang="en-US">
              <a:solidFill>
                <a:srgbClr val="465E9C"/>
              </a:solidFill>
            </a:endParaRPr>
          </a:p>
        </p:txBody>
      </p:sp>
      <p:sp>
        <p:nvSpPr>
          <p:cNvPr id="14" name="Slide Number Placeholder 5"/>
          <p:cNvSpPr>
            <a:spLocks noGrp="1"/>
          </p:cNvSpPr>
          <p:nvPr>
            <p:ph type="sldNum" sz="quarter" idx="12"/>
          </p:nvPr>
        </p:nvSpPr>
        <p:spPr>
          <a:xfrm>
            <a:off x="8284634" y="5357814"/>
            <a:ext cx="738717" cy="365125"/>
          </a:xfrm>
        </p:spPr>
        <p:txBody>
          <a:bodyPr/>
          <a:lstStyle>
            <a:lvl1pPr algn="ctr">
              <a:defRPr/>
            </a:lvl1pPr>
          </a:lstStyle>
          <a:p>
            <a:pPr>
              <a:defRPr/>
            </a:pPr>
            <a:fld id="{C3976729-E9BA-4921-89F3-A8365557C8EC}"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1724353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13E95F4B-6CC0-4223-A3A8-25B0E92120EF}"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1622942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639" y="2239431"/>
            <a:ext cx="8338725" cy="1362075"/>
          </a:xfrm>
        </p:spPr>
        <p:txBody>
          <a:bodyPr anchor="b"/>
          <a:lstStyle>
            <a:lvl1pPr algn="ctr">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941690" y="3725335"/>
            <a:ext cx="8308623" cy="1309511"/>
          </a:xfrm>
        </p:spPr>
        <p:txBody>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B5D90199-1BB7-4F1E-BF92-56A60243EE7F}"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3646733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731264" y="2121407"/>
            <a:ext cx="42672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217920" y="2119313"/>
            <a:ext cx="42672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endParaRPr lang="en-US">
              <a:solidFill>
                <a:srgbClr val="465E9C"/>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srgbClr val="465E9C"/>
              </a:solidFill>
            </a:endParaRPr>
          </a:p>
        </p:txBody>
      </p:sp>
      <p:sp>
        <p:nvSpPr>
          <p:cNvPr id="7" name="Slide Number Placeholder 5"/>
          <p:cNvSpPr>
            <a:spLocks noGrp="1"/>
          </p:cNvSpPr>
          <p:nvPr>
            <p:ph type="sldNum" sz="quarter" idx="17"/>
          </p:nvPr>
        </p:nvSpPr>
        <p:spPr/>
        <p:txBody>
          <a:bodyPr/>
          <a:lstStyle>
            <a:lvl1pPr>
              <a:defRPr/>
            </a:lvl1pPr>
          </a:lstStyle>
          <a:p>
            <a:pPr>
              <a:defRPr/>
            </a:pPr>
            <a:fld id="{EF1DEE7F-C243-4C7B-8DF7-BB87F17A1F47}"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1037620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077160" y="2122312"/>
            <a:ext cx="391936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547559" y="2122311"/>
            <a:ext cx="3925824"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1731264" y="2944368"/>
            <a:ext cx="4303776"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193535" y="2944813"/>
            <a:ext cx="4303776"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5"/>
          </p:nvPr>
        </p:nvSpPr>
        <p:spPr/>
        <p:txBody>
          <a:bodyPr/>
          <a:lstStyle>
            <a:lvl1pPr>
              <a:defRPr/>
            </a:lvl1pPr>
          </a:lstStyle>
          <a:p>
            <a:pPr>
              <a:defRPr/>
            </a:pPr>
            <a:endParaRPr lang="en-US">
              <a:solidFill>
                <a:srgbClr val="465E9C"/>
              </a:solidFill>
            </a:endParaRPr>
          </a:p>
        </p:txBody>
      </p:sp>
      <p:sp>
        <p:nvSpPr>
          <p:cNvPr id="8" name="Footer Placeholder 4"/>
          <p:cNvSpPr>
            <a:spLocks noGrp="1"/>
          </p:cNvSpPr>
          <p:nvPr>
            <p:ph type="ftr" sz="quarter" idx="16"/>
          </p:nvPr>
        </p:nvSpPr>
        <p:spPr/>
        <p:txBody>
          <a:bodyPr/>
          <a:lstStyle>
            <a:lvl1pPr>
              <a:defRPr/>
            </a:lvl1pPr>
          </a:lstStyle>
          <a:p>
            <a:pPr>
              <a:defRPr/>
            </a:pPr>
            <a:endParaRPr lang="en-US">
              <a:solidFill>
                <a:srgbClr val="465E9C"/>
              </a:solidFill>
            </a:endParaRPr>
          </a:p>
        </p:txBody>
      </p:sp>
      <p:sp>
        <p:nvSpPr>
          <p:cNvPr id="9" name="Slide Number Placeholder 5"/>
          <p:cNvSpPr>
            <a:spLocks noGrp="1"/>
          </p:cNvSpPr>
          <p:nvPr>
            <p:ph type="sldNum" sz="quarter" idx="17"/>
          </p:nvPr>
        </p:nvSpPr>
        <p:spPr/>
        <p:txBody>
          <a:bodyPr/>
          <a:lstStyle>
            <a:lvl1pPr>
              <a:defRPr/>
            </a:lvl1pPr>
          </a:lstStyle>
          <a:p>
            <a:pPr>
              <a:defRPr/>
            </a:pPr>
            <a:fld id="{A4D65406-A81F-44F1-9F7B-54A6054862C8}"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2561918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5" name="Slide Number Placeholder 5"/>
          <p:cNvSpPr>
            <a:spLocks noGrp="1"/>
          </p:cNvSpPr>
          <p:nvPr>
            <p:ph type="sldNum" sz="quarter" idx="12"/>
          </p:nvPr>
        </p:nvSpPr>
        <p:spPr/>
        <p:txBody>
          <a:bodyPr/>
          <a:lstStyle>
            <a:lvl1pPr>
              <a:defRPr/>
            </a:lvl1pPr>
          </a:lstStyle>
          <a:p>
            <a:pPr>
              <a:defRPr/>
            </a:pPr>
            <a:fld id="{4B948F00-F08D-433B-8C0D-BC8875DFDBAB}"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2041646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4" name="Slide Number Placeholder 5"/>
          <p:cNvSpPr>
            <a:spLocks noGrp="1"/>
          </p:cNvSpPr>
          <p:nvPr>
            <p:ph type="sldNum" sz="quarter" idx="12"/>
          </p:nvPr>
        </p:nvSpPr>
        <p:spPr/>
        <p:txBody>
          <a:bodyPr/>
          <a:lstStyle>
            <a:lvl1pPr>
              <a:defRPr/>
            </a:lvl1pPr>
          </a:lstStyle>
          <a:p>
            <a:pPr>
              <a:defRPr/>
            </a:pPr>
            <a:fld id="{CD183090-048B-40AE-B55A-C7CEF8CE1F24}"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557533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28D7BB6-D3F5-4181-9059-A4CF7A3ED728}" type="datetimeFigureOut">
              <a:rPr lang="en-US" smtClean="0">
                <a:solidFill>
                  <a:prstClr val="black">
                    <a:tint val="75000"/>
                  </a:prstClr>
                </a:solidFill>
              </a:rPr>
              <a:pPr/>
              <a:t>5/5/2023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932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12192000" cy="6858000"/>
            <a:chOff x="0" y="0"/>
            <a:chExt cx="9144000" cy="6858000"/>
          </a:xfrm>
        </p:grpSpPr>
        <p:sp>
          <p:nvSpPr>
            <p:cNvPr id="6" name="Rectangle 5"/>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 name="Rectangle 6"/>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8" name="Freeform 7"/>
          <p:cNvSpPr/>
          <p:nvPr/>
        </p:nvSpPr>
        <p:spPr>
          <a:xfrm rot="10800000">
            <a:off x="842903" y="6058038"/>
            <a:ext cx="102954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Rectangle 8"/>
          <p:cNvSpPr/>
          <p:nvPr/>
        </p:nvSpPr>
        <p:spPr>
          <a:xfrm rot="60000">
            <a:off x="5958417" y="604839"/>
            <a:ext cx="505248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 name="Rectangle 9"/>
          <p:cNvSpPr/>
          <p:nvPr/>
        </p:nvSpPr>
        <p:spPr>
          <a:xfrm rot="60000">
            <a:off x="5962651" y="603250"/>
            <a:ext cx="5050367"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 name="Rectangle 10"/>
          <p:cNvSpPr/>
          <p:nvPr/>
        </p:nvSpPr>
        <p:spPr>
          <a:xfrm rot="21540000">
            <a:off x="999067" y="576263"/>
            <a:ext cx="5052484"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 name="Rectangle 11"/>
          <p:cNvSpPr/>
          <p:nvPr/>
        </p:nvSpPr>
        <p:spPr>
          <a:xfrm rot="21540000">
            <a:off x="999067" y="576263"/>
            <a:ext cx="5052484"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3162300" y="293689"/>
            <a:ext cx="755651"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8467990" y="238919"/>
            <a:ext cx="566738" cy="75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478635" y="2020043"/>
            <a:ext cx="4086436" cy="1503037"/>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rot="60000">
            <a:off x="6472388" y="1150993"/>
            <a:ext cx="4027723"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60000">
            <a:off x="1530834" y="3623748"/>
            <a:ext cx="4065188"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4"/>
          <p:cNvSpPr>
            <a:spLocks noGrp="1"/>
          </p:cNvSpPr>
          <p:nvPr>
            <p:ph type="dt" sz="half" idx="10"/>
          </p:nvPr>
        </p:nvSpPr>
        <p:spPr>
          <a:xfrm rot="60000">
            <a:off x="8456084" y="5886451"/>
            <a:ext cx="1617133" cy="365125"/>
          </a:xfrm>
        </p:spPr>
        <p:txBody>
          <a:bodyPr/>
          <a:lstStyle>
            <a:lvl1pPr>
              <a:defRPr/>
            </a:lvl1pPr>
          </a:lstStyle>
          <a:p>
            <a:pPr>
              <a:defRPr/>
            </a:pPr>
            <a:endParaRPr lang="en-US">
              <a:solidFill>
                <a:srgbClr val="465E9C"/>
              </a:solidFill>
            </a:endParaRPr>
          </a:p>
        </p:txBody>
      </p:sp>
      <p:sp>
        <p:nvSpPr>
          <p:cNvPr id="16" name="Footer Placeholder 5"/>
          <p:cNvSpPr>
            <a:spLocks noGrp="1"/>
          </p:cNvSpPr>
          <p:nvPr>
            <p:ph type="ftr" sz="quarter" idx="11"/>
          </p:nvPr>
        </p:nvSpPr>
        <p:spPr>
          <a:xfrm rot="21540000">
            <a:off x="1219201" y="5829301"/>
            <a:ext cx="4696884" cy="365125"/>
          </a:xfrm>
        </p:spPr>
        <p:txBody>
          <a:bodyPr/>
          <a:lstStyle>
            <a:lvl1pPr>
              <a:defRPr/>
            </a:lvl1pPr>
          </a:lstStyle>
          <a:p>
            <a:pPr>
              <a:defRPr/>
            </a:pPr>
            <a:endParaRPr lang="en-US">
              <a:solidFill>
                <a:srgbClr val="465E9C"/>
              </a:solidFill>
            </a:endParaRPr>
          </a:p>
        </p:txBody>
      </p:sp>
      <p:sp>
        <p:nvSpPr>
          <p:cNvPr id="17" name="Slide Number Placeholder 6"/>
          <p:cNvSpPr>
            <a:spLocks noGrp="1"/>
          </p:cNvSpPr>
          <p:nvPr>
            <p:ph type="sldNum" sz="quarter" idx="12"/>
          </p:nvPr>
        </p:nvSpPr>
        <p:spPr>
          <a:xfrm rot="60000">
            <a:off x="10077451" y="5897564"/>
            <a:ext cx="738716" cy="365125"/>
          </a:xfrm>
        </p:spPr>
        <p:txBody>
          <a:bodyPr/>
          <a:lstStyle>
            <a:lvl1pPr>
              <a:defRPr/>
            </a:lvl1pPr>
          </a:lstStyle>
          <a:p>
            <a:pPr>
              <a:defRPr/>
            </a:pPr>
            <a:fld id="{13FE89D9-B4B1-41DF-BEC1-926E921B224D}"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249603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12192000" cy="6858000"/>
            <a:chOff x="0" y="0"/>
            <a:chExt cx="9144000" cy="6858000"/>
          </a:xfrm>
        </p:grpSpPr>
        <p:sp>
          <p:nvSpPr>
            <p:cNvPr id="6" name="Rectangle 5"/>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 name="Rectangle 6"/>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8" name="Freeform 7"/>
          <p:cNvSpPr/>
          <p:nvPr/>
        </p:nvSpPr>
        <p:spPr>
          <a:xfrm rot="10800000">
            <a:off x="842903" y="6058038"/>
            <a:ext cx="102954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Rectangle 8"/>
          <p:cNvSpPr/>
          <p:nvPr/>
        </p:nvSpPr>
        <p:spPr>
          <a:xfrm rot="21540000">
            <a:off x="999067" y="576263"/>
            <a:ext cx="5052484"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 name="Rectangle 9"/>
          <p:cNvSpPr/>
          <p:nvPr/>
        </p:nvSpPr>
        <p:spPr>
          <a:xfrm rot="21540000">
            <a:off x="992717" y="576263"/>
            <a:ext cx="5052483"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 name="Rectangle 10"/>
          <p:cNvSpPr/>
          <p:nvPr/>
        </p:nvSpPr>
        <p:spPr>
          <a:xfrm rot="60000">
            <a:off x="5958417" y="604839"/>
            <a:ext cx="505248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 name="Rectangle 11"/>
          <p:cNvSpPr/>
          <p:nvPr/>
        </p:nvSpPr>
        <p:spPr>
          <a:xfrm rot="60000">
            <a:off x="5952067" y="603250"/>
            <a:ext cx="5052484"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3162300" y="293689"/>
            <a:ext cx="755651"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8467990" y="238919"/>
            <a:ext cx="566738" cy="75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475232" y="2020824"/>
            <a:ext cx="4084320" cy="1499616"/>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p:cNvSpPr>
          <p:nvPr>
            <p:ph type="pic" idx="1"/>
          </p:nvPr>
        </p:nvSpPr>
        <p:spPr>
          <a:xfrm rot="60000">
            <a:off x="6531487" y="1207272"/>
            <a:ext cx="3885151" cy="4539412"/>
          </a:xfrm>
          <a:ln w="101600" cap="rnd">
            <a:solidFill>
              <a:srgbClr val="FFFFFF"/>
            </a:solidFill>
          </a:ln>
          <a:effectLst>
            <a:outerShdw blurRad="88900" dir="2700000" algn="tl" rotWithShape="0">
              <a:prstClr val="black">
                <a:alpha val="40000"/>
              </a:prstClr>
            </a:outerShdw>
          </a:effectLst>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rot="-60000">
            <a:off x="1536192" y="3621024"/>
            <a:ext cx="4059936"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4"/>
          <p:cNvSpPr>
            <a:spLocks noGrp="1"/>
          </p:cNvSpPr>
          <p:nvPr>
            <p:ph type="dt" sz="half" idx="10"/>
          </p:nvPr>
        </p:nvSpPr>
        <p:spPr>
          <a:xfrm rot="60000">
            <a:off x="8460318" y="5888039"/>
            <a:ext cx="1619249" cy="365125"/>
          </a:xfrm>
        </p:spPr>
        <p:txBody>
          <a:bodyPr/>
          <a:lstStyle>
            <a:lvl1pPr>
              <a:defRPr/>
            </a:lvl1pPr>
          </a:lstStyle>
          <a:p>
            <a:pPr>
              <a:defRPr/>
            </a:pPr>
            <a:endParaRPr lang="en-US">
              <a:solidFill>
                <a:srgbClr val="465E9C"/>
              </a:solidFill>
            </a:endParaRPr>
          </a:p>
        </p:txBody>
      </p:sp>
      <p:sp>
        <p:nvSpPr>
          <p:cNvPr id="16" name="Footer Placeholder 5"/>
          <p:cNvSpPr>
            <a:spLocks noGrp="1"/>
          </p:cNvSpPr>
          <p:nvPr>
            <p:ph type="ftr" sz="quarter" idx="11"/>
          </p:nvPr>
        </p:nvSpPr>
        <p:spPr>
          <a:xfrm rot="21540000">
            <a:off x="1219201" y="5830889"/>
            <a:ext cx="4425951" cy="365125"/>
          </a:xfrm>
        </p:spPr>
        <p:txBody>
          <a:bodyPr/>
          <a:lstStyle>
            <a:lvl1pPr>
              <a:defRPr/>
            </a:lvl1pPr>
          </a:lstStyle>
          <a:p>
            <a:pPr>
              <a:defRPr/>
            </a:pPr>
            <a:endParaRPr lang="en-US">
              <a:solidFill>
                <a:srgbClr val="465E9C"/>
              </a:solidFill>
            </a:endParaRPr>
          </a:p>
        </p:txBody>
      </p:sp>
      <p:sp>
        <p:nvSpPr>
          <p:cNvPr id="17" name="Slide Number Placeholder 6"/>
          <p:cNvSpPr>
            <a:spLocks noGrp="1"/>
          </p:cNvSpPr>
          <p:nvPr>
            <p:ph type="sldNum" sz="quarter" idx="12"/>
          </p:nvPr>
        </p:nvSpPr>
        <p:spPr>
          <a:xfrm rot="60000">
            <a:off x="10083800" y="5900739"/>
            <a:ext cx="738717" cy="365125"/>
          </a:xfrm>
        </p:spPr>
        <p:txBody>
          <a:bodyPr/>
          <a:lstStyle>
            <a:lvl1pPr>
              <a:defRPr/>
            </a:lvl1pPr>
          </a:lstStyle>
          <a:p>
            <a:pPr>
              <a:defRPr/>
            </a:pPr>
            <a:fld id="{F204B2D7-A7C3-43B8-B9F5-140AAC64A9C1}"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35341596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A939D6A8-4913-492F-9F97-677CC2EC90BF}"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2684714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925691"/>
            <a:ext cx="1907823" cy="476391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730962" y="1106313"/>
            <a:ext cx="6905039" cy="4402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E7FF62C6-C976-4FF3-9631-EEB39AA654E3}"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447199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solidFill>
                <a:srgbClr val="465E9C"/>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solidFill>
                <a:srgbClr val="465E9C"/>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a:defRPr/>
            </a:pPr>
            <a:fld id="{F267C96A-A494-48A8-8FE0-900310F1E740}"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28813462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5" name="Rectangle 4"/>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1090109" y="3132290"/>
            <a:ext cx="9567135"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F679E28F-D6DC-41E1-A0E7-39E266B27C39}"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036956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6"/>
          </p:nvPr>
        </p:nvSpPr>
        <p:spPr/>
        <p:txBody>
          <a:bodyPr/>
          <a:lstStyle>
            <a:lvl1pPr>
              <a:defRPr/>
            </a:lvl1pPr>
          </a:lstStyle>
          <a:p>
            <a:pPr>
              <a:defRPr/>
            </a:pPr>
            <a:fld id="{1D2E162E-DB46-4631-A560-A963715D97D0}"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567866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5" name="Rectangle 4"/>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4C4A080B-D621-45C1-BB86-73B1F122D2A7}"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169867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endParaRPr lang="en-US">
              <a:solidFill>
                <a:prstClr val="black">
                  <a:lumMod val="50000"/>
                  <a:lumOff val="50000"/>
                </a:prstClr>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7"/>
          </p:nvPr>
        </p:nvSpPr>
        <p:spPr/>
        <p:txBody>
          <a:bodyPr/>
          <a:lstStyle>
            <a:lvl1pPr>
              <a:defRPr/>
            </a:lvl1pPr>
          </a:lstStyle>
          <a:p>
            <a:pPr>
              <a:defRPr/>
            </a:pPr>
            <a:fld id="{DC41C838-6172-4700-9C6F-F04944E7427C}"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643152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E99CDB7-E0B2-4A19-B453-FCA1D10498FD}"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433308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8D7BB6-D3F5-4181-9059-A4CF7A3ED728}" type="datetimeFigureOut">
              <a:rPr lang="en-US" smtClean="0">
                <a:solidFill>
                  <a:prstClr val="black">
                    <a:tint val="75000"/>
                  </a:prstClr>
                </a:solidFill>
              </a:rPr>
              <a:pPr/>
              <a:t>5/5/2023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68891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9EE7961-A232-4EC5-BCCD-5CFA7C826DFE}"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4796025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BB60A19-27AF-4FF2-89D8-538639FFDDCE}"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504085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867725-6BF2-436E-95B5-7B34104DF876}"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792964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6" name="Rectangle 5"/>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7" name="Rectangle 6"/>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8" name="Oval 7"/>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69691" y="4464421"/>
            <a:ext cx="8511384" cy="1143000"/>
          </a:xfrm>
        </p:spPr>
        <p:txBody>
          <a:bodyPr anchor="b"/>
          <a:lstStyle>
            <a:lvl1pPr algn="l">
              <a:defRPr sz="4600" b="1"/>
            </a:lvl1pPr>
          </a:lstStyle>
          <a:p>
            <a:r>
              <a:rPr lang="en-US"/>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1" name="Slide Number Placeholder 6"/>
          <p:cNvSpPr>
            <a:spLocks noGrp="1"/>
          </p:cNvSpPr>
          <p:nvPr>
            <p:ph type="sldNum" sz="quarter" idx="12"/>
          </p:nvPr>
        </p:nvSpPr>
        <p:spPr/>
        <p:txBody>
          <a:bodyPr/>
          <a:lstStyle>
            <a:lvl1pPr>
              <a:defRPr/>
            </a:lvl1pPr>
          </a:lstStyle>
          <a:p>
            <a:pPr>
              <a:defRPr/>
            </a:pPr>
            <a:fld id="{6DC10D55-79FC-4DA2-9AEA-2B6FF0C78399}"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500665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650759-6DAD-4E0D-AEFE-748AD141C246}"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2261117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59B6FC-AE0D-4934-97B8-ADAA0492DC32}"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1474959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solidFill>
                <a:prstClr val="black">
                  <a:lumMod val="50000"/>
                  <a:lumOff val="50000"/>
                </a:prstClr>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solidFill>
                <a:prstClr val="black">
                  <a:lumMod val="50000"/>
                  <a:lumOff val="50000"/>
                </a:prstClr>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a:defRPr/>
            </a:pPr>
            <a:fld id="{16BC0DB8-F486-489D-9837-67AC0F1C47C6}"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249470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8D7BB6-D3F5-4181-9059-A4CF7A3ED728}" type="datetimeFigureOut">
              <a:rPr lang="en-US" smtClean="0">
                <a:solidFill>
                  <a:prstClr val="black">
                    <a:tint val="75000"/>
                  </a:prstClr>
                </a:solidFill>
              </a:rPr>
              <a:pPr/>
              <a:t>5/5/2023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683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8D7BB6-D3F5-4181-9059-A4CF7A3ED728}" type="datetimeFigureOut">
              <a:rPr lang="en-US" smtClean="0">
                <a:solidFill>
                  <a:prstClr val="black">
                    <a:tint val="75000"/>
                  </a:prstClr>
                </a:solidFill>
              </a:rPr>
              <a:pPr/>
              <a:t>5/5/2023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748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8D7BB6-D3F5-4181-9059-A4CF7A3ED728}" type="datetimeFigureOut">
              <a:rPr lang="en-US" smtClean="0">
                <a:solidFill>
                  <a:prstClr val="black">
                    <a:tint val="75000"/>
                  </a:prstClr>
                </a:solidFill>
              </a:rPr>
              <a:pPr/>
              <a:t>5/5/2023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6798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8D7BB6-D3F5-4181-9059-A4CF7A3ED728}" type="datetimeFigureOut">
              <a:rPr lang="en-US" smtClean="0">
                <a:solidFill>
                  <a:prstClr val="black">
                    <a:tint val="75000"/>
                  </a:prstClr>
                </a:solidFill>
              </a:rPr>
              <a:pPr/>
              <a:t>5/5/2023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927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8D7BB6-D3F5-4181-9059-A4CF7A3ED728}" type="datetimeFigureOut">
              <a:rPr lang="en-US" smtClean="0">
                <a:solidFill>
                  <a:prstClr val="black">
                    <a:tint val="75000"/>
                  </a:prstClr>
                </a:solidFill>
              </a:rPr>
              <a:pPr/>
              <a:t>5/5/2023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270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8D7BB6-D3F5-4181-9059-A4CF7A3ED728}" type="datetimeFigureOut">
              <a:rPr lang="en-US" smtClean="0">
                <a:solidFill>
                  <a:prstClr val="black">
                    <a:tint val="75000"/>
                  </a:prstClr>
                </a:solidFill>
              </a:rPr>
              <a:pPr/>
              <a:t>5/5/2023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3216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6.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5.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861240"/>
      </p:ext>
    </p:extLst>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D7BB6-D3F5-4181-9059-A4CF7A3ED728}" type="datetimeFigureOut">
              <a:rPr lang="en-US" smtClean="0">
                <a:solidFill>
                  <a:prstClr val="black">
                    <a:tint val="75000"/>
                  </a:prstClr>
                </a:solidFill>
              </a:rPr>
              <a:pPr/>
              <a:t>5/5/2023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66330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050" name="Group 15"/>
          <p:cNvGrpSpPr>
            <a:grpSpLocks/>
          </p:cNvGrpSpPr>
          <p:nvPr/>
        </p:nvGrpSpPr>
        <p:grpSpPr bwMode="auto">
          <a:xfrm>
            <a:off x="0" y="0"/>
            <a:ext cx="12192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10" name="Freeform 9"/>
          <p:cNvSpPr/>
          <p:nvPr/>
        </p:nvSpPr>
        <p:spPr>
          <a:xfrm rot="10800000">
            <a:off x="838201" y="6069330"/>
            <a:ext cx="1056132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 name="Rectangle 10"/>
          <p:cNvSpPr/>
          <p:nvPr/>
        </p:nvSpPr>
        <p:spPr>
          <a:xfrm>
            <a:off x="975784" y="574675"/>
            <a:ext cx="102616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 name="Rectangle 11"/>
          <p:cNvSpPr/>
          <p:nvPr/>
        </p:nvSpPr>
        <p:spPr>
          <a:xfrm>
            <a:off x="975784" y="576263"/>
            <a:ext cx="10261600" cy="5715000"/>
          </a:xfrm>
          <a:prstGeom prst="rect">
            <a:avLst/>
          </a:prstGeom>
          <a:blipFill dpi="0" rotWithShape="1">
            <a:blip r:embed="rId14"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2056" name="Picture 2" descr="C:\Users\Administrator\Desktop\Pushpin Dev\Assets\pushpinLeft.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435684">
            <a:off x="726018" y="273051"/>
            <a:ext cx="755649"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2" descr="C:\Users\Administrator\Desktop\Pushpin Dev\Assets\pushpinLeft.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4096196">
            <a:off x="10914856" y="203994"/>
            <a:ext cx="566738" cy="75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Title Placeholder 1"/>
          <p:cNvSpPr>
            <a:spLocks noGrp="1"/>
          </p:cNvSpPr>
          <p:nvPr>
            <p:ph type="title"/>
          </p:nvPr>
        </p:nvSpPr>
        <p:spPr bwMode="auto">
          <a:xfrm>
            <a:off x="1460501" y="817564"/>
            <a:ext cx="928581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9" name="Text Placeholder 2"/>
          <p:cNvSpPr>
            <a:spLocks noGrp="1"/>
          </p:cNvSpPr>
          <p:nvPr>
            <p:ph type="body" idx="1"/>
          </p:nvPr>
        </p:nvSpPr>
        <p:spPr bwMode="auto">
          <a:xfrm>
            <a:off x="1951567" y="2119314"/>
            <a:ext cx="8261351"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06367" y="5808664"/>
            <a:ext cx="1617133" cy="365125"/>
          </a:xfrm>
          <a:prstGeom prst="rect">
            <a:avLst/>
          </a:prstGeom>
        </p:spPr>
        <p:txBody>
          <a:bodyPr vert="horz" lIns="91440" tIns="45720" rIns="91440" bIns="45720" rtlCol="0" anchor="ctr"/>
          <a:lstStyle>
            <a:lvl1pPr algn="r" eaLnBrk="0" hangingPunct="0">
              <a:defRPr sz="1200">
                <a:solidFill>
                  <a:schemeClr val="tx2"/>
                </a:solidFill>
                <a:latin typeface="Rage Italic" pitchFamily="66" charset="0"/>
                <a:cs typeface="+mn-cs"/>
              </a:defRPr>
            </a:lvl1pPr>
          </a:lstStyle>
          <a:p>
            <a:pPr fontAlgn="base">
              <a:spcBef>
                <a:spcPct val="0"/>
              </a:spcBef>
              <a:spcAft>
                <a:spcPct val="0"/>
              </a:spcAft>
              <a:defRPr/>
            </a:pPr>
            <a:endParaRPr lang="en-US" b="1">
              <a:solidFill>
                <a:srgbClr val="465E9C"/>
              </a:solidFill>
            </a:endParaRPr>
          </a:p>
        </p:txBody>
      </p:sp>
      <p:sp>
        <p:nvSpPr>
          <p:cNvPr id="5" name="Footer Placeholder 4"/>
          <p:cNvSpPr>
            <a:spLocks noGrp="1"/>
          </p:cNvSpPr>
          <p:nvPr>
            <p:ph type="ftr" sz="quarter" idx="3"/>
          </p:nvPr>
        </p:nvSpPr>
        <p:spPr>
          <a:xfrm>
            <a:off x="1219201" y="5808664"/>
            <a:ext cx="7387167" cy="365125"/>
          </a:xfrm>
          <a:prstGeom prst="rect">
            <a:avLst/>
          </a:prstGeom>
        </p:spPr>
        <p:txBody>
          <a:bodyPr vert="horz" lIns="91440" tIns="45720" rIns="91440" bIns="45720" rtlCol="0" anchor="ctr"/>
          <a:lstStyle>
            <a:lvl1pPr algn="l" eaLnBrk="0" hangingPunct="0">
              <a:defRPr sz="1400">
                <a:solidFill>
                  <a:schemeClr val="tx2"/>
                </a:solidFill>
                <a:latin typeface="Rage Italic" pitchFamily="66" charset="0"/>
                <a:cs typeface="+mn-cs"/>
              </a:defRPr>
            </a:lvl1pPr>
          </a:lstStyle>
          <a:p>
            <a:pPr fontAlgn="base">
              <a:spcBef>
                <a:spcPct val="0"/>
              </a:spcBef>
              <a:spcAft>
                <a:spcPct val="0"/>
              </a:spcAft>
              <a:defRPr/>
            </a:pPr>
            <a:endParaRPr lang="en-US" b="1">
              <a:solidFill>
                <a:srgbClr val="465E9C"/>
              </a:solidFill>
            </a:endParaRPr>
          </a:p>
        </p:txBody>
      </p:sp>
      <p:sp>
        <p:nvSpPr>
          <p:cNvPr id="6" name="Slide Number Placeholder 5"/>
          <p:cNvSpPr>
            <a:spLocks noGrp="1"/>
          </p:cNvSpPr>
          <p:nvPr>
            <p:ph type="sldNum" sz="quarter" idx="4"/>
          </p:nvPr>
        </p:nvSpPr>
        <p:spPr>
          <a:xfrm>
            <a:off x="10227734" y="5808664"/>
            <a:ext cx="738717" cy="365125"/>
          </a:xfrm>
          <a:prstGeom prst="rect">
            <a:avLst/>
          </a:prstGeom>
        </p:spPr>
        <p:txBody>
          <a:bodyPr vert="horz" lIns="91440" tIns="45720" rIns="91440" bIns="45720" rtlCol="0" anchor="ctr"/>
          <a:lstStyle>
            <a:lvl1pPr algn="r" eaLnBrk="0" hangingPunct="0">
              <a:defRPr sz="1400">
                <a:solidFill>
                  <a:schemeClr val="tx2"/>
                </a:solidFill>
                <a:latin typeface="Rage Italic" pitchFamily="66" charset="0"/>
                <a:cs typeface="+mn-cs"/>
              </a:defRPr>
            </a:lvl1pPr>
          </a:lstStyle>
          <a:p>
            <a:pPr fontAlgn="base">
              <a:spcBef>
                <a:spcPct val="0"/>
              </a:spcBef>
              <a:spcAft>
                <a:spcPct val="0"/>
              </a:spcAft>
              <a:defRPr/>
            </a:pPr>
            <a:fld id="{15D14B9C-3B7D-4B5E-BD44-99ACC43E07F1}" type="slidenum">
              <a:rPr lang="en-US" b="1" smtClean="0">
                <a:solidFill>
                  <a:srgbClr val="465E9C"/>
                </a:solidFill>
              </a:rPr>
              <a:pPr fontAlgn="base">
                <a:spcBef>
                  <a:spcPct val="0"/>
                </a:spcBef>
                <a:spcAft>
                  <a:spcPct val="0"/>
                </a:spcAft>
                <a:defRPr/>
              </a:pPr>
              <a:t>‹#›</a:t>
            </a:fld>
            <a:endParaRPr lang="en-US" b="1">
              <a:solidFill>
                <a:srgbClr val="465E9C"/>
              </a:solidFill>
            </a:endParaRPr>
          </a:p>
        </p:txBody>
      </p:sp>
    </p:spTree>
    <p:extLst>
      <p:ext uri="{BB962C8B-B14F-4D97-AF65-F5344CB8AC3E}">
        <p14:creationId xmlns:p14="http://schemas.microsoft.com/office/powerpoint/2010/main" val="153684890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nstantia" pitchFamily="18" charset="0"/>
        </a:defRPr>
      </a:lvl2pPr>
      <a:lvl3pPr algn="ctr" rtl="0" eaLnBrk="0" fontAlgn="base" hangingPunct="0">
        <a:spcBef>
          <a:spcPct val="0"/>
        </a:spcBef>
        <a:spcAft>
          <a:spcPct val="0"/>
        </a:spcAft>
        <a:defRPr sz="4400">
          <a:solidFill>
            <a:schemeClr val="tx1"/>
          </a:solidFill>
          <a:latin typeface="Constantia" pitchFamily="18" charset="0"/>
        </a:defRPr>
      </a:lvl3pPr>
      <a:lvl4pPr algn="ctr" rtl="0" eaLnBrk="0" fontAlgn="base" hangingPunct="0">
        <a:spcBef>
          <a:spcPct val="0"/>
        </a:spcBef>
        <a:spcAft>
          <a:spcPct val="0"/>
        </a:spcAft>
        <a:defRPr sz="4400">
          <a:solidFill>
            <a:schemeClr val="tx1"/>
          </a:solidFill>
          <a:latin typeface="Constantia" pitchFamily="18" charset="0"/>
        </a:defRPr>
      </a:lvl4pPr>
      <a:lvl5pPr algn="ctr" rtl="0" eaLnBrk="0" fontAlgn="base" hangingPunct="0">
        <a:spcBef>
          <a:spcPct val="0"/>
        </a:spcBef>
        <a:spcAft>
          <a:spcPct val="0"/>
        </a:spcAft>
        <a:defRPr sz="4400">
          <a:solidFill>
            <a:schemeClr val="tx1"/>
          </a:solidFill>
          <a:latin typeface="Constantia"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2"/>
        </a:buClr>
        <a:buSzPct val="85000"/>
        <a:buFont typeface="Brush Script MT" pitchFamily="66" charset="0"/>
        <a:buChar char="O"/>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rtl="0" eaLnBrk="0" fontAlgn="base" hangingPunct="0">
        <a:spcBef>
          <a:spcPct val="20000"/>
        </a:spcBef>
        <a:spcAft>
          <a:spcPct val="0"/>
        </a:spcAft>
        <a:buClr>
          <a:schemeClr val="accent2"/>
        </a:buClr>
        <a:buSzPct val="85000"/>
        <a:buFont typeface="Brush Script MT" pitchFamily="66" charset="0"/>
        <a:buChar char="O"/>
        <a:defRPr sz="2000" kern="1200">
          <a:solidFill>
            <a:schemeClr val="tx1"/>
          </a:solidFill>
          <a:latin typeface="+mn-lt"/>
          <a:ea typeface="+mn-ea"/>
          <a:cs typeface="+mn-cs"/>
        </a:defRPr>
      </a:lvl3pPr>
      <a:lvl4pPr marL="1279525" indent="-228600" algn="l" rtl="0" eaLnBrk="0" fontAlgn="base" hangingPunct="0">
        <a:spcBef>
          <a:spcPct val="20000"/>
        </a:spcBef>
        <a:spcAft>
          <a:spcPct val="0"/>
        </a:spcAft>
        <a:buClr>
          <a:schemeClr val="accent2"/>
        </a:buClr>
        <a:buSzPct val="85000"/>
        <a:buFont typeface="Brush Script MT" pitchFamily="66" charset="0"/>
        <a:buChar char="O"/>
        <a:defRPr kern="1200">
          <a:solidFill>
            <a:schemeClr val="tx1"/>
          </a:solidFill>
          <a:latin typeface="+mn-lt"/>
          <a:ea typeface="+mn-ea"/>
          <a:cs typeface="+mn-cs"/>
        </a:defRPr>
      </a:lvl4pPr>
      <a:lvl5pPr marL="1644650" indent="-228600" algn="l" rtl="0" eaLnBrk="0" fontAlgn="base" hangingPunct="0">
        <a:spcBef>
          <a:spcPct val="20000"/>
        </a:spcBef>
        <a:spcAft>
          <a:spcPct val="0"/>
        </a:spcAft>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725"/>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1834" y="4371975"/>
            <a:ext cx="8682567"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1037" name="Text Placeholder 2"/>
          <p:cNvSpPr>
            <a:spLocks noGrp="1"/>
          </p:cNvSpPr>
          <p:nvPr>
            <p:ph type="body" idx="1"/>
          </p:nvPr>
        </p:nvSpPr>
        <p:spPr bwMode="auto">
          <a:xfrm>
            <a:off x="1524000" y="731839"/>
            <a:ext cx="85344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eaLnBrk="0" hangingPunct="0">
              <a:defRPr sz="1100" b="1">
                <a:solidFill>
                  <a:schemeClr val="tx1">
                    <a:lumMod val="50000"/>
                    <a:lumOff val="50000"/>
                  </a:schemeClr>
                </a:solidFill>
                <a:cs typeface="+mn-cs"/>
              </a:defRPr>
            </a:lvl1pPr>
          </a:lstStyle>
          <a:p>
            <a:pPr fontAlgn="base">
              <a:spcBef>
                <a:spcPct val="0"/>
              </a:spcBef>
              <a:spcAft>
                <a:spcPct val="0"/>
              </a:spcAft>
              <a:defRPr/>
            </a:pPr>
            <a:endParaRPr lang="en-US">
              <a:solidFill>
                <a:prstClr val="black">
                  <a:lumMod val="50000"/>
                  <a:lumOff val="50000"/>
                </a:prstClr>
              </a:solidFill>
              <a:latin typeface="Tahoma" pitchFamily="34" charset="0"/>
            </a:endParaRPr>
          </a:p>
        </p:txBody>
      </p:sp>
      <p:sp>
        <p:nvSpPr>
          <p:cNvPr id="5" name="Footer Placeholder 4"/>
          <p:cNvSpPr>
            <a:spLocks noGrp="1"/>
          </p:cNvSpPr>
          <p:nvPr>
            <p:ph type="ftr" sz="quarter" idx="3"/>
          </p:nvPr>
        </p:nvSpPr>
        <p:spPr>
          <a:xfrm>
            <a:off x="609600" y="6172201"/>
            <a:ext cx="4470400" cy="365125"/>
          </a:xfrm>
          <a:prstGeom prst="rect">
            <a:avLst/>
          </a:prstGeom>
        </p:spPr>
        <p:txBody>
          <a:bodyPr vert="horz" lIns="91440" tIns="45720" rIns="91440" bIns="45720" rtlCol="0" anchor="ctr"/>
          <a:lstStyle>
            <a:lvl1pPr algn="l" eaLnBrk="0" hangingPunct="0">
              <a:defRPr sz="1100" b="1">
                <a:solidFill>
                  <a:schemeClr val="tx1">
                    <a:lumMod val="50000"/>
                    <a:lumOff val="50000"/>
                  </a:schemeClr>
                </a:solidFill>
                <a:cs typeface="+mn-cs"/>
              </a:defRPr>
            </a:lvl1pPr>
          </a:lstStyle>
          <a:p>
            <a:pPr fontAlgn="base">
              <a:spcBef>
                <a:spcPct val="0"/>
              </a:spcBef>
              <a:spcAft>
                <a:spcPct val="0"/>
              </a:spcAft>
              <a:defRPr/>
            </a:pPr>
            <a:endParaRPr lang="en-US">
              <a:solidFill>
                <a:prstClr val="black">
                  <a:lumMod val="50000"/>
                  <a:lumOff val="50000"/>
                </a:prstClr>
              </a:solidFill>
              <a:latin typeface="Tahoma" pitchFamily="34" charset="0"/>
            </a:endParaRPr>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eaLnBrk="0" hangingPunct="0">
              <a:defRPr sz="1200" b="1">
                <a:solidFill>
                  <a:schemeClr val="tx1">
                    <a:lumMod val="50000"/>
                    <a:lumOff val="50000"/>
                  </a:schemeClr>
                </a:solidFill>
                <a:cs typeface="+mn-cs"/>
              </a:defRPr>
            </a:lvl1pPr>
          </a:lstStyle>
          <a:p>
            <a:pPr fontAlgn="base">
              <a:spcBef>
                <a:spcPct val="0"/>
              </a:spcBef>
              <a:spcAft>
                <a:spcPct val="0"/>
              </a:spcAft>
              <a:defRPr/>
            </a:pPr>
            <a:fld id="{EF1D42A9-C981-4CD1-8EA2-BD41E04BDC4E}" type="slidenum">
              <a:rPr lang="en-US" smtClean="0">
                <a:solidFill>
                  <a:prstClr val="black">
                    <a:lumMod val="50000"/>
                    <a:lumOff val="50000"/>
                  </a:prstClr>
                </a:solidFill>
                <a:latin typeface="Tahoma" pitchFamily="34" charset="0"/>
              </a:rPr>
              <a:pPr fontAlgn="base">
                <a:spcBef>
                  <a:spcPct val="0"/>
                </a:spcBef>
                <a:spcAft>
                  <a:spcPct val="0"/>
                </a:spcAft>
                <a:defRPr/>
              </a:pPr>
              <a:t>‹#›</a:t>
            </a:fld>
            <a:endParaRPr lang="en-US">
              <a:solidFill>
                <a:prstClr val="black">
                  <a:lumMod val="50000"/>
                  <a:lumOff val="50000"/>
                </a:prstClr>
              </a:solidFill>
              <a:latin typeface="Tahoma" pitchFamily="34" charset="0"/>
            </a:endParaRPr>
          </a:p>
        </p:txBody>
      </p:sp>
    </p:spTree>
    <p:extLst>
      <p:ext uri="{BB962C8B-B14F-4D97-AF65-F5344CB8AC3E}">
        <p14:creationId xmlns:p14="http://schemas.microsoft.com/office/powerpoint/2010/main" val="83178016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36.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png"/><Relationship Id="rId5" Type="http://schemas.openxmlformats.org/officeDocument/2006/relationships/image" Target="../media/image38.gif"/><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gif"/><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2254613" y="228636"/>
            <a:ext cx="3467616"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Các em đã nhìn thấy cá heo ở đâu? </a:t>
            </a:r>
            <a:endParaRPr lang="en-US" dirty="0"/>
          </a:p>
        </p:txBody>
      </p:sp>
      <p:sp>
        <p:nvSpPr>
          <p:cNvPr id="7" name="Rectangle 6"/>
          <p:cNvSpPr/>
          <p:nvPr/>
        </p:nvSpPr>
        <p:spPr>
          <a:xfrm>
            <a:off x="2711606" y="901656"/>
            <a:ext cx="7982414" cy="410882"/>
          </a:xfrm>
          <a:prstGeom prst="rect">
            <a:avLst/>
          </a:prstGeom>
        </p:spPr>
        <p:txBody>
          <a:bodyPr wrap="square">
            <a:spAutoFit/>
          </a:bodyPr>
          <a:lstStyle/>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Cá heo đã làm những gì? Tại sao nói cá heo thông minh và thân thiện với con người?</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055" y="84249"/>
            <a:ext cx="556261" cy="72847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8519" y="812722"/>
            <a:ext cx="556261" cy="72847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8033" y="3671140"/>
            <a:ext cx="3603967" cy="2020192"/>
          </a:xfrm>
          <a:prstGeom prst="rect">
            <a:avLst/>
          </a:prstGeom>
        </p:spPr>
      </p:pic>
    </p:spTree>
    <p:extLst>
      <p:ext uri="{BB962C8B-B14F-4D97-AF65-F5344CB8AC3E}">
        <p14:creationId xmlns:p14="http://schemas.microsoft.com/office/powerpoint/2010/main" val="1761464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993580" y="160294"/>
            <a:ext cx="5297028" cy="461665"/>
          </a:xfrm>
          <a:prstGeom prst="rect">
            <a:avLst/>
          </a:prstGeom>
        </p:spPr>
        <p:txBody>
          <a:bodyPr wrap="none">
            <a:spAutoFit/>
          </a:bodyPr>
          <a:lstStyle/>
          <a:p>
            <a:r>
              <a:rPr lang="pt-BR" sz="2400" dirty="0">
                <a:solidFill>
                  <a:srgbClr val="000000"/>
                </a:solidFill>
                <a:latin typeface="Times New Roman" panose="02020603050405020304" pitchFamily="18" charset="0"/>
                <a:ea typeface="Calibri" panose="020F0502020204030204" pitchFamily="34" charset="0"/>
              </a:rPr>
              <a:t>Trả lời các câu hỏi ứng với mỗi bức tranh</a:t>
            </a:r>
            <a:endParaRPr lang="en-US" sz="3200" dirty="0"/>
          </a:p>
        </p:txBody>
      </p:sp>
      <p:sp>
        <p:nvSpPr>
          <p:cNvPr id="3" name="Rectangle 2"/>
          <p:cNvSpPr/>
          <p:nvPr/>
        </p:nvSpPr>
        <p:spPr>
          <a:xfrm>
            <a:off x="0" y="972235"/>
            <a:ext cx="5765530" cy="830997"/>
          </a:xfrm>
          <a:prstGeom prst="rect">
            <a:avLst/>
          </a:prstGeom>
        </p:spPr>
        <p:txBody>
          <a:bodyPr wrap="square">
            <a:spAutoFit/>
          </a:bodyPr>
          <a:lstStyle/>
          <a:p>
            <a:r>
              <a:rPr lang="pt-BR" sz="2400" b="1" dirty="0">
                <a:solidFill>
                  <a:srgbClr val="000000"/>
                </a:solidFill>
                <a:latin typeface="Times New Roman" panose="02020603050405020304" pitchFamily="18" charset="0"/>
                <a:ea typeface="Calibri" panose="020F0502020204030204" pitchFamily="34" charset="0"/>
              </a:rPr>
              <a:t>Tranh 1:</a:t>
            </a:r>
            <a:r>
              <a:rPr lang="pt-BR" sz="2400" dirty="0">
                <a:solidFill>
                  <a:srgbClr val="000000"/>
                </a:solidFill>
                <a:latin typeface="Times New Roman" panose="02020603050405020304" pitchFamily="18" charset="0"/>
                <a:ea typeface="Calibri" panose="020F0502020204030204" pitchFamily="34" charset="0"/>
              </a:rPr>
              <a:t> Chuyện gì đã xảy ra ở biển Bắc Cực? Tại sao đàn cá heo có nguy cơ bị chết? </a:t>
            </a:r>
            <a:endParaRPr lang="en-US" sz="2400" dirty="0"/>
          </a:p>
        </p:txBody>
      </p:sp>
      <p:pic>
        <p:nvPicPr>
          <p:cNvPr id="6" name="Picture 5" descr="C:\Users\ADMIN\Desktop\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076756"/>
            <a:ext cx="5526158" cy="3990291"/>
          </a:xfrm>
          <a:prstGeom prst="rect">
            <a:avLst/>
          </a:prstGeom>
          <a:noFill/>
          <a:ln>
            <a:noFill/>
          </a:ln>
        </p:spPr>
      </p:pic>
      <p:sp>
        <p:nvSpPr>
          <p:cNvPr id="7" name="Rectangle 6"/>
          <p:cNvSpPr/>
          <p:nvPr/>
        </p:nvSpPr>
        <p:spPr>
          <a:xfrm>
            <a:off x="204656" y="6067047"/>
            <a:ext cx="3251211" cy="461665"/>
          </a:xfrm>
          <a:prstGeom prst="rect">
            <a:avLst/>
          </a:prstGeom>
        </p:spPr>
        <p:txBody>
          <a:bodyPr wrap="none">
            <a:spAutoFit/>
          </a:bodyPr>
          <a:lstStyle/>
          <a:p>
            <a:r>
              <a:rPr lang="pt-BR" sz="2400" i="1" dirty="0">
                <a:solidFill>
                  <a:srgbClr val="FF0000"/>
                </a:solidFill>
                <a:latin typeface="Times New Roman" panose="02020603050405020304" pitchFamily="18" charset="0"/>
                <a:ea typeface="Calibri" panose="020F0502020204030204" pitchFamily="34" charset="0"/>
              </a:rPr>
              <a:t>Do nước biển đóng băng</a:t>
            </a:r>
            <a:endParaRPr lang="en-US" sz="2400" dirty="0">
              <a:solidFill>
                <a:srgbClr val="FF0000"/>
              </a:solidFill>
            </a:endParaRPr>
          </a:p>
        </p:txBody>
      </p:sp>
      <p:sp>
        <p:nvSpPr>
          <p:cNvPr id="8" name="Rectangle 7"/>
          <p:cNvSpPr/>
          <p:nvPr/>
        </p:nvSpPr>
        <p:spPr>
          <a:xfrm>
            <a:off x="6003235" y="895483"/>
            <a:ext cx="6096000" cy="907749"/>
          </a:xfrm>
          <a:prstGeom prst="rect">
            <a:avLst/>
          </a:prstGeom>
        </p:spPr>
        <p:txBody>
          <a:bodyPr>
            <a:spAutoFit/>
          </a:bodyPr>
          <a:lstStyle/>
          <a:p>
            <a:pPr algn="just">
              <a:lnSpc>
                <a:spcPct val="115000"/>
              </a:lnSpc>
              <a:spcAft>
                <a:spcPts val="800"/>
              </a:spcAft>
            </a:pPr>
            <a:r>
              <a:rPr lang="pt-BR"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 2:</a:t>
            </a:r>
            <a:r>
              <a:rPr lang="pt-B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người đã dùng các đồ dùng và phương tiện gì để cứu đàn cá heo?</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descr="C:\Users\ADMIN\Desktop\2.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0187" y="1803232"/>
            <a:ext cx="6129048" cy="4263815"/>
          </a:xfrm>
          <a:prstGeom prst="rect">
            <a:avLst/>
          </a:prstGeom>
          <a:noFill/>
          <a:ln>
            <a:noFill/>
          </a:ln>
        </p:spPr>
      </p:pic>
      <p:sp>
        <p:nvSpPr>
          <p:cNvPr id="10" name="Rectangle 9"/>
          <p:cNvSpPr/>
          <p:nvPr/>
        </p:nvSpPr>
        <p:spPr>
          <a:xfrm>
            <a:off x="6135756" y="5155061"/>
            <a:ext cx="6056243" cy="1685077"/>
          </a:xfrm>
          <a:prstGeom prst="rect">
            <a:avLst/>
          </a:prstGeom>
        </p:spPr>
        <p:txBody>
          <a:bodyPr wrap="square">
            <a:spAutoFit/>
          </a:bodyPr>
          <a:lstStyle/>
          <a:p>
            <a:pPr algn="just">
              <a:lnSpc>
                <a:spcPct val="115000"/>
              </a:lnSpc>
              <a:spcAft>
                <a:spcPts val="800"/>
              </a:spcAft>
            </a:pPr>
            <a:r>
              <a:rPr lang="pt-BR"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Tàu phá băng được phái đến. Tàu làm việc liên tục nhưng kết quả không được là bao. Những tảng băng bị phá lại nhanh chóng liền lại vì trời quá lạnh. Tàu đành phải quay về. Nhữg người ở đây nhau cuốc những tảng băng để cố giữ lại diện tích nước cho đàn cá</a:t>
            </a:r>
            <a:endPar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4514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59026" y="0"/>
            <a:ext cx="5287617" cy="1366528"/>
          </a:xfrm>
          <a:prstGeom prst="rect">
            <a:avLst/>
          </a:prstGeom>
        </p:spPr>
        <p:txBody>
          <a:bodyPr wrap="square">
            <a:spAutoFit/>
          </a:bodyPr>
          <a:lstStyle/>
          <a:p>
            <a:pPr algn="just">
              <a:lnSpc>
                <a:spcPct val="115000"/>
              </a:lnSpc>
              <a:spcAft>
                <a:spcPts val="800"/>
              </a:spcAft>
            </a:pPr>
            <a:r>
              <a:rPr lang="pt-BR"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 3:</a:t>
            </a:r>
            <a:r>
              <a:rPr lang="pt-B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Tàu và máy bay đã quay lại làm gì để tiếp tục cứu đàn cá heo? Đàn cá heo có bơi theo tàu phá băng hay không?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descr="C:\Users\ADMIN\Desktop\3.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12" y="1366528"/>
            <a:ext cx="5446643" cy="3218724"/>
          </a:xfrm>
          <a:prstGeom prst="rect">
            <a:avLst/>
          </a:prstGeom>
          <a:noFill/>
          <a:ln>
            <a:noFill/>
          </a:ln>
        </p:spPr>
      </p:pic>
      <p:sp>
        <p:nvSpPr>
          <p:cNvPr id="5" name="Rectangle 4"/>
          <p:cNvSpPr/>
          <p:nvPr/>
        </p:nvSpPr>
        <p:spPr>
          <a:xfrm>
            <a:off x="159027" y="4762105"/>
            <a:ext cx="5658677" cy="2215991"/>
          </a:xfrm>
          <a:prstGeom prst="rect">
            <a:avLst/>
          </a:prstGeom>
        </p:spPr>
        <p:txBody>
          <a:bodyPr wrap="square">
            <a:spAutoFit/>
          </a:bodyPr>
          <a:lstStyle/>
          <a:p>
            <a:pPr algn="just">
              <a:lnSpc>
                <a:spcPct val="115000"/>
              </a:lnSpc>
              <a:spcAft>
                <a:spcPts val="1000"/>
              </a:spcAft>
            </a:pPr>
            <a:r>
              <a:rPr lang="en-US" sz="2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tàu phá băng quay trởi lại sau khi được máy bay thăm dò và dẫn đi theo một con đường hợp lí nhất. Tàu đã vào được với đàn cá và đang loay hoay tìm cách dẫn chúng đi ra biển cả. Đàn cá bơi, quẫy, ríu rít… nhưng nhất định không chịu bơi theo con kênh do tàu phá băng dẫn ra biển.</a:t>
            </a:r>
            <a:endPar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6096000" y="36933"/>
            <a:ext cx="6096000" cy="830997"/>
          </a:xfrm>
          <a:prstGeom prst="rect">
            <a:avLst/>
          </a:prstGeom>
        </p:spPr>
        <p:txBody>
          <a:bodyPr>
            <a:spAutoFit/>
          </a:bodyPr>
          <a:lstStyle/>
          <a:p>
            <a:r>
              <a:rPr lang="pt-BR" sz="2400" b="1" dirty="0">
                <a:solidFill>
                  <a:srgbClr val="000000"/>
                </a:solidFill>
                <a:latin typeface="Times New Roman" panose="02020603050405020304" pitchFamily="18" charset="0"/>
                <a:ea typeface="Calibri" panose="020F0502020204030204" pitchFamily="34" charset="0"/>
              </a:rPr>
              <a:t>Tranh 4:</a:t>
            </a:r>
            <a:r>
              <a:rPr lang="pt-BR" sz="2400" dirty="0">
                <a:solidFill>
                  <a:srgbClr val="000000"/>
                </a:solidFill>
                <a:latin typeface="Times New Roman" panose="02020603050405020304" pitchFamily="18" charset="0"/>
                <a:ea typeface="Calibri" panose="020F0502020204030204" pitchFamily="34" charset="0"/>
              </a:rPr>
              <a:t> Người thuỷ thủ đã nhớ ra điều gì ở cá heo để giúp sức cứu đàn cá?</a:t>
            </a:r>
            <a:endParaRPr lang="en-US" sz="2400" dirty="0"/>
          </a:p>
        </p:txBody>
      </p:sp>
      <p:pic>
        <p:nvPicPr>
          <p:cNvPr id="12" name="Picture 11" descr="C:\Users\ADMIN\Desktop\4.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4297" y="1366528"/>
            <a:ext cx="5287616" cy="3523524"/>
          </a:xfrm>
          <a:prstGeom prst="rect">
            <a:avLst/>
          </a:prstGeom>
          <a:noFill/>
          <a:ln>
            <a:noFill/>
          </a:ln>
        </p:spPr>
      </p:pic>
      <p:sp>
        <p:nvSpPr>
          <p:cNvPr id="13" name="Rectangle 12"/>
          <p:cNvSpPr/>
          <p:nvPr/>
        </p:nvSpPr>
        <p:spPr>
          <a:xfrm>
            <a:off x="6639340" y="5116047"/>
            <a:ext cx="5367129" cy="1508105"/>
          </a:xfrm>
          <a:prstGeom prst="rect">
            <a:avLst/>
          </a:prstGeom>
        </p:spPr>
        <p:txBody>
          <a:bodyPr wrap="square">
            <a:spAutoFit/>
          </a:bodyPr>
          <a:lstStyle/>
          <a:p>
            <a:pPr algn="just">
              <a:lnSpc>
                <a:spcPct val="115000"/>
              </a:lnSpc>
              <a:spcAft>
                <a:spcPts val="1000"/>
              </a:spcAft>
            </a:pPr>
            <a:r>
              <a:rPr lang="en-US" sz="2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thủy thủ nhớ ra rằng cá heo rất nhạy cảm với âm nhạc.  Anh ta liền mở băng nhạc và giữa biển khơi mênh mông trắng toát của miền Bắc cực, tiếng nhạc vút lên như lay động không gian bao la. </a:t>
            </a:r>
            <a:endPar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5754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470990" y="201815"/>
            <a:ext cx="9515061" cy="517065"/>
          </a:xfrm>
          <a:prstGeom prst="rect">
            <a:avLst/>
          </a:prstGeom>
        </p:spPr>
        <p:txBody>
          <a:bodyPr wrap="square">
            <a:spAutoFit/>
          </a:bodyPr>
          <a:lstStyle/>
          <a:p>
            <a:pPr algn="just">
              <a:lnSpc>
                <a:spcPct val="115000"/>
              </a:lnSpc>
              <a:spcAft>
                <a:spcPts val="800"/>
              </a:spcAft>
            </a:pPr>
            <a:r>
              <a:rPr lang="pt-B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 5: </a:t>
            </a:r>
            <a:r>
              <a:rPr lang="pt-B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 gì đã khiến cho đàn cá heo reo vui và bơi theo tàu ra biển?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descr="C:\Users\ADMIN\Desktop\5.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770" y="1121686"/>
            <a:ext cx="7541743" cy="5736314"/>
          </a:xfrm>
          <a:prstGeom prst="rect">
            <a:avLst/>
          </a:prstGeom>
          <a:noFill/>
          <a:ln>
            <a:noFill/>
          </a:ln>
        </p:spPr>
      </p:pic>
      <p:sp>
        <p:nvSpPr>
          <p:cNvPr id="4" name="Rectangle 3"/>
          <p:cNvSpPr/>
          <p:nvPr/>
        </p:nvSpPr>
        <p:spPr>
          <a:xfrm>
            <a:off x="7858538" y="2155356"/>
            <a:ext cx="4147931" cy="4524315"/>
          </a:xfrm>
          <a:prstGeom prst="rect">
            <a:avLst/>
          </a:prstGeom>
        </p:spPr>
        <p:txBody>
          <a:bodyPr wrap="square">
            <a:spAutoFit/>
          </a:bodyPr>
          <a:lstStyle/>
          <a:p>
            <a:pPr algn="just"/>
            <a:r>
              <a:rPr lang="en-US" sz="2400" i="1" dirty="0">
                <a:solidFill>
                  <a:srgbClr val="FF0000"/>
                </a:solidFill>
                <a:latin typeface="Times New Roman" panose="02020603050405020304" pitchFamily="18" charset="0"/>
                <a:ea typeface="Calibri" panose="020F0502020204030204" pitchFamily="34" charset="0"/>
              </a:rPr>
              <a:t>Sự căng thẳng của mọi người như tan biến hết và đàn cá cũng như reo vui với tiếng nhạc. Đủ các loại nhạc vui, buồn được phát ra nhưng chỉ khi nghe nhạc cổ điển, nhất là khi nghe những giai điệu đẹp của nhạc sĩ Trai-cốp-xki thì đàn cá tỏ ra rất thích thú. Tiếng nhạc đã làm cho đàn cá heo say mê bơi theo con tàu ra biển, thoát khỏi vùng băng giá nguy hiểm.</a:t>
            </a:r>
            <a:endParaRPr lang="en-US" sz="2400" dirty="0">
              <a:solidFill>
                <a:srgbClr val="FF0000"/>
              </a:solidFill>
            </a:endParaRPr>
          </a:p>
        </p:txBody>
      </p:sp>
    </p:spTree>
    <p:extLst>
      <p:ext uri="{BB962C8B-B14F-4D97-AF65-F5344CB8AC3E}">
        <p14:creationId xmlns:p14="http://schemas.microsoft.com/office/powerpoint/2010/main" val="1155708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 name="Picture 15" descr="C:\Users\ADMIN\Desktop\1.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5" y="1198538"/>
            <a:ext cx="3617227" cy="2409284"/>
          </a:xfrm>
          <a:prstGeom prst="rect">
            <a:avLst/>
          </a:prstGeom>
          <a:noFill/>
          <a:ln>
            <a:noFill/>
          </a:ln>
        </p:spPr>
      </p:pic>
      <p:pic>
        <p:nvPicPr>
          <p:cNvPr id="17" name="Picture 16" descr="C:\Users\ADMIN\Desktop\2.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5" y="4162699"/>
            <a:ext cx="3762999" cy="2695302"/>
          </a:xfrm>
          <a:prstGeom prst="rect">
            <a:avLst/>
          </a:prstGeom>
          <a:noFill/>
          <a:ln>
            <a:noFill/>
          </a:ln>
        </p:spPr>
      </p:pic>
      <p:pic>
        <p:nvPicPr>
          <p:cNvPr id="18" name="Picture 17" descr="C:\Users\ADMIN\Desktop\3.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5048" y="1198537"/>
            <a:ext cx="3972620" cy="2242593"/>
          </a:xfrm>
          <a:prstGeom prst="rect">
            <a:avLst/>
          </a:prstGeom>
          <a:noFill/>
          <a:ln>
            <a:noFill/>
          </a:ln>
        </p:spPr>
      </p:pic>
      <p:pic>
        <p:nvPicPr>
          <p:cNvPr id="19" name="Picture 18" descr="C:\Users\ADMIN\Desktop\4.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2422" y="4129337"/>
            <a:ext cx="3875246" cy="2728663"/>
          </a:xfrm>
          <a:prstGeom prst="rect">
            <a:avLst/>
          </a:prstGeom>
          <a:noFill/>
          <a:ln>
            <a:noFill/>
          </a:ln>
        </p:spPr>
      </p:pic>
      <p:pic>
        <p:nvPicPr>
          <p:cNvPr id="21" name="Picture 20" descr="C:\Users\ADMIN\Desktop\5.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46210" y="1612676"/>
            <a:ext cx="4081670" cy="3656907"/>
          </a:xfrm>
          <a:prstGeom prst="rect">
            <a:avLst/>
          </a:prstGeom>
          <a:noFill/>
          <a:ln>
            <a:noFill/>
          </a:ln>
        </p:spPr>
      </p:pic>
      <p:sp>
        <p:nvSpPr>
          <p:cNvPr id="22" name="Rectangle 21"/>
          <p:cNvSpPr/>
          <p:nvPr/>
        </p:nvSpPr>
        <p:spPr>
          <a:xfrm>
            <a:off x="1546726" y="563866"/>
            <a:ext cx="577402" cy="83099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4800" b="1" dirty="0">
                <a:ln w="11430"/>
                <a:solidFill>
                  <a:srgbClr val="FF0000"/>
                </a:solidFill>
                <a:effectLst>
                  <a:outerShdw blurRad="50800" dist="39000" dir="5460000" algn="tl">
                    <a:srgbClr val="000000">
                      <a:alpha val="38000"/>
                    </a:srgbClr>
                  </a:outerShdw>
                </a:effectLst>
                <a:latin typeface="Tahoma" pitchFamily="34" charset="0"/>
                <a:cs typeface="Arial" charset="0"/>
              </a:rPr>
              <a:t>1</a:t>
            </a:r>
          </a:p>
        </p:txBody>
      </p:sp>
      <p:sp>
        <p:nvSpPr>
          <p:cNvPr id="23" name="Rectangle 22"/>
          <p:cNvSpPr/>
          <p:nvPr/>
        </p:nvSpPr>
        <p:spPr>
          <a:xfrm>
            <a:off x="1258025" y="3847752"/>
            <a:ext cx="577402" cy="83099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4800" b="1" dirty="0">
                <a:ln w="11430"/>
                <a:solidFill>
                  <a:srgbClr val="FF0000"/>
                </a:solidFill>
                <a:effectLst>
                  <a:outerShdw blurRad="50800" dist="39000" dir="5460000" algn="tl">
                    <a:srgbClr val="000000">
                      <a:alpha val="38000"/>
                    </a:srgbClr>
                  </a:outerShdw>
                </a:effectLst>
                <a:latin typeface="Tahoma" pitchFamily="34" charset="0"/>
                <a:cs typeface="Arial" charset="0"/>
              </a:rPr>
              <a:t>2</a:t>
            </a:r>
          </a:p>
        </p:txBody>
      </p:sp>
      <p:sp>
        <p:nvSpPr>
          <p:cNvPr id="24" name="Rectangle 23"/>
          <p:cNvSpPr/>
          <p:nvPr/>
        </p:nvSpPr>
        <p:spPr>
          <a:xfrm>
            <a:off x="5464159" y="600540"/>
            <a:ext cx="577402" cy="83099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4800" b="1" dirty="0">
                <a:ln w="11430"/>
                <a:solidFill>
                  <a:srgbClr val="FF0000"/>
                </a:solidFill>
                <a:effectLst>
                  <a:outerShdw blurRad="50800" dist="39000" dir="5460000" algn="tl">
                    <a:srgbClr val="000000">
                      <a:alpha val="38000"/>
                    </a:srgbClr>
                  </a:outerShdw>
                </a:effectLst>
                <a:latin typeface="Tahoma" pitchFamily="34" charset="0"/>
                <a:cs typeface="Arial" charset="0"/>
              </a:rPr>
              <a:t>3</a:t>
            </a:r>
          </a:p>
        </p:txBody>
      </p:sp>
      <p:pic>
        <p:nvPicPr>
          <p:cNvPr id="25" name="NHAC NEN KE CHUEN Tchaikovsky Rose Adagio fr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30753" y="5808833"/>
            <a:ext cx="609600" cy="609600"/>
          </a:xfrm>
          <a:prstGeom prst="rect">
            <a:avLst/>
          </a:prstGeom>
        </p:spPr>
      </p:pic>
      <p:sp>
        <p:nvSpPr>
          <p:cNvPr id="26" name="Rectangle 25"/>
          <p:cNvSpPr/>
          <p:nvPr/>
        </p:nvSpPr>
        <p:spPr>
          <a:xfrm>
            <a:off x="5252970" y="4263250"/>
            <a:ext cx="577402" cy="83099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4800" b="1" dirty="0">
                <a:ln w="11430"/>
                <a:solidFill>
                  <a:srgbClr val="FF0000"/>
                </a:solidFill>
                <a:effectLst>
                  <a:outerShdw blurRad="50800" dist="39000" dir="5460000" algn="tl">
                    <a:srgbClr val="000000">
                      <a:alpha val="38000"/>
                    </a:srgbClr>
                  </a:outerShdw>
                </a:effectLst>
                <a:latin typeface="Tahoma" pitchFamily="34" charset="0"/>
                <a:cs typeface="Arial" charset="0"/>
              </a:rPr>
              <a:t>4</a:t>
            </a:r>
          </a:p>
        </p:txBody>
      </p:sp>
      <p:sp>
        <p:nvSpPr>
          <p:cNvPr id="27" name="Rectangle 26"/>
          <p:cNvSpPr/>
          <p:nvPr/>
        </p:nvSpPr>
        <p:spPr>
          <a:xfrm>
            <a:off x="130691" y="-73431"/>
            <a:ext cx="4964821" cy="523220"/>
          </a:xfrm>
          <a:prstGeom prst="rect">
            <a:avLst/>
          </a:prstGeom>
        </p:spPr>
        <p:txBody>
          <a:bodyPr wrap="none">
            <a:spAutoFit/>
          </a:bodyPr>
          <a:lstStyle/>
          <a:p>
            <a:r>
              <a:rPr lang="pt-BR" sz="2800" b="1" dirty="0">
                <a:solidFill>
                  <a:srgbClr val="002060"/>
                </a:solidFill>
                <a:latin typeface="Times New Roman" panose="02020603050405020304" pitchFamily="18" charset="0"/>
                <a:ea typeface="Calibri" panose="020F0502020204030204" pitchFamily="34" charset="0"/>
              </a:rPr>
              <a:t>Hoạt động luyện tập thực hành</a:t>
            </a:r>
            <a:endParaRPr lang="en-US" sz="2800" dirty="0">
              <a:solidFill>
                <a:srgbClr val="002060"/>
              </a:solidFill>
            </a:endParaRPr>
          </a:p>
        </p:txBody>
      </p:sp>
      <p:sp>
        <p:nvSpPr>
          <p:cNvPr id="28" name="Rectangle 27"/>
          <p:cNvSpPr/>
          <p:nvPr/>
        </p:nvSpPr>
        <p:spPr>
          <a:xfrm>
            <a:off x="10200155" y="600540"/>
            <a:ext cx="577402" cy="83099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4800" b="1" dirty="0">
                <a:ln w="11430"/>
                <a:solidFill>
                  <a:srgbClr val="FF0000"/>
                </a:solidFill>
                <a:effectLst>
                  <a:outerShdw blurRad="50800" dist="39000" dir="5460000" algn="tl">
                    <a:srgbClr val="000000">
                      <a:alpha val="38000"/>
                    </a:srgbClr>
                  </a:outerShdw>
                </a:effectLst>
                <a:latin typeface="Tahoma" pitchFamily="34" charset="0"/>
                <a:cs typeface="Arial" charset="0"/>
              </a:rPr>
              <a:t>5</a:t>
            </a:r>
          </a:p>
        </p:txBody>
      </p:sp>
      <p:sp>
        <p:nvSpPr>
          <p:cNvPr id="2" name="TextBox 1"/>
          <p:cNvSpPr txBox="1"/>
          <p:nvPr/>
        </p:nvSpPr>
        <p:spPr>
          <a:xfrm>
            <a:off x="7203688" y="24818"/>
            <a:ext cx="39366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Nhìn tranh kể lại câu chuyện</a:t>
            </a:r>
          </a:p>
        </p:txBody>
      </p:sp>
    </p:spTree>
    <p:extLst>
      <p:ext uri="{BB962C8B-B14F-4D97-AF65-F5344CB8AC3E}">
        <p14:creationId xmlns:p14="http://schemas.microsoft.com/office/powerpoint/2010/main" val="1534217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1+#ppt_w/2"/>
                                          </p:val>
                                        </p:tav>
                                        <p:tav tm="100000">
                                          <p:val>
                                            <p:strVal val="#ppt_x"/>
                                          </p:val>
                                        </p:tav>
                                      </p:tavLst>
                                    </p:anim>
                                    <p:anim calcmode="lin" valueType="num">
                                      <p:cBhvr additive="base">
                                        <p:cTn id="38" dur="500" fill="hold"/>
                                        <p:tgtEl>
                                          <p:spTgt spid="21"/>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1+#ppt_w/2"/>
                                          </p:val>
                                        </p:tav>
                                        <p:tav tm="100000">
                                          <p:val>
                                            <p:strVal val="#ppt_x"/>
                                          </p:val>
                                        </p:tav>
                                      </p:tavLst>
                                    </p:anim>
                                    <p:anim calcmode="lin" valueType="num">
                                      <p:cBhvr additive="base">
                                        <p:cTn id="42"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335647" fill="hold"/>
                                        <p:tgtEl>
                                          <p:spTgt spid="25"/>
                                        </p:tgtEl>
                                      </p:cBhvr>
                                    </p:cmd>
                                  </p:childTnLst>
                                </p:cTn>
                              </p:par>
                            </p:childTnLst>
                          </p:cTn>
                        </p:par>
                      </p:childTnLst>
                    </p:cTn>
                  </p:par>
                </p:childTnLst>
              </p:cTn>
              <p:nextCondLst>
                <p:cond evt="onClick" delay="0">
                  <p:tgtEl>
                    <p:spTgt spid="25"/>
                  </p:tgtEl>
                </p:cond>
              </p:nextCondLst>
            </p:seq>
            <p:audio>
              <p:cMediaNode vol="80000">
                <p:cTn id="48" fill="hold" display="0">
                  <p:stCondLst>
                    <p:cond delay="indefinite"/>
                  </p:stCondLst>
                  <p:endCondLst>
                    <p:cond evt="onStopAudio" delay="0">
                      <p:tgtEl>
                        <p:sldTgt/>
                      </p:tgtEl>
                    </p:cond>
                  </p:endCondLst>
                </p:cTn>
                <p:tgtEl>
                  <p:spTgt spid="25"/>
                </p:tgtEl>
              </p:cMediaNode>
            </p:audio>
          </p:childTnLst>
        </p:cTn>
      </p:par>
    </p:tnLst>
    <p:bldLst>
      <p:bldP spid="23" grpId="0"/>
      <p:bldP spid="24" grpId="0"/>
      <p:bldP spid="26"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6" name="HE VE VUI QUA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97156" y="4834448"/>
            <a:ext cx="609600" cy="609600"/>
          </a:xfrm>
          <a:prstGeom prst="rect">
            <a:avLst/>
          </a:prstGeom>
        </p:spPr>
      </p:pic>
    </p:spTree>
    <p:extLst>
      <p:ext uri="{BB962C8B-B14F-4D97-AF65-F5344CB8AC3E}">
        <p14:creationId xmlns:p14="http://schemas.microsoft.com/office/powerpoint/2010/main" val="18989434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7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0" y="3417172"/>
            <a:ext cx="3558149" cy="3440828"/>
          </a:xfrm>
          <a:prstGeom prst="rect">
            <a:avLst/>
          </a:prstGeom>
        </p:spPr>
      </p:pic>
      <p:pic>
        <p:nvPicPr>
          <p:cNvPr id="59" name="Picture 5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0" y="55629"/>
            <a:ext cx="12192001" cy="3417172"/>
          </a:xfrm>
          <a:prstGeom prst="rect">
            <a:avLst/>
          </a:prstGeom>
        </p:spPr>
      </p:pic>
      <p:pic>
        <p:nvPicPr>
          <p:cNvPr id="60" name="Picture 10" descr="C:\Users\Administrator\Desktop\pngtree-blue-dolphin-png-image_456658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96179" y="3285915"/>
            <a:ext cx="1620714" cy="132468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C:\Users\Administrator\Desktop\dang-ky-bao-ho-quyen-tac-pham-am-nha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454">
            <a:off x="9030131" y="3283967"/>
            <a:ext cx="1393262" cy="716848"/>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p:cNvSpPr/>
          <p:nvPr/>
        </p:nvSpPr>
        <p:spPr>
          <a:xfrm>
            <a:off x="5639785" y="3417174"/>
            <a:ext cx="1518364" cy="558038"/>
          </a:xfrm>
          <a:prstGeom prst="rect">
            <a:avLst/>
          </a:prstGeom>
        </p:spPr>
        <p:txBody>
          <a:bodyPr wrap="none">
            <a:spAutoFit/>
          </a:bodyPr>
          <a:lstStyle/>
          <a:p>
            <a:pPr algn="ctr" defTabSz="685800">
              <a:lnSpc>
                <a:spcPct val="115000"/>
              </a:lnSpc>
              <a:defRPr/>
            </a:pPr>
            <a:r>
              <a:rPr lang="en-US" sz="2800" b="1"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TIẾT 33 </a:t>
            </a:r>
          </a:p>
        </p:txBody>
      </p:sp>
      <p:pic>
        <p:nvPicPr>
          <p:cNvPr id="63" name="Picture 6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30363" y="-11151"/>
            <a:ext cx="573060" cy="485317"/>
          </a:xfrm>
          <a:prstGeom prst="rect">
            <a:avLst/>
          </a:prstGeom>
        </p:spPr>
      </p:pic>
      <p:sp>
        <p:nvSpPr>
          <p:cNvPr id="64" name="Rectangle 63"/>
          <p:cNvSpPr/>
          <p:nvPr/>
        </p:nvSpPr>
        <p:spPr>
          <a:xfrm>
            <a:off x="5114942" y="4014037"/>
            <a:ext cx="3958267" cy="558038"/>
          </a:xfrm>
          <a:prstGeom prst="rect">
            <a:avLst/>
          </a:prstGeom>
        </p:spPr>
        <p:txBody>
          <a:bodyPr wrap="square">
            <a:spAutoFit/>
          </a:bodyPr>
          <a:lstStyle/>
          <a:p>
            <a:pPr algn="ctr">
              <a:lnSpc>
                <a:spcPct val="115000"/>
              </a:lnSpc>
              <a:spcAft>
                <a:spcPts val="0"/>
              </a:spcAft>
            </a:pPr>
            <a:r>
              <a:rPr lang="en-US" sz="2800" b="1"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CÁ HEO VỚI ÂM NHẠC</a:t>
            </a: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5039" y="3815881"/>
            <a:ext cx="3459487" cy="1027178"/>
          </a:xfrm>
          <a:prstGeom prst="rect">
            <a:avLst/>
          </a:prstGeom>
        </p:spPr>
      </p:pic>
      <p:pic>
        <p:nvPicPr>
          <p:cNvPr id="67" name="Picture 6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30891" y="4982246"/>
            <a:ext cx="3309080" cy="1771804"/>
          </a:xfrm>
          <a:prstGeom prst="rect">
            <a:avLst/>
          </a:prstGeom>
        </p:spPr>
      </p:pic>
      <p:pic>
        <p:nvPicPr>
          <p:cNvPr id="68" name="Picture 6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36435"/>
            <a:ext cx="3686477" cy="1401941"/>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83901" y="683240"/>
            <a:ext cx="1886870" cy="1255102"/>
          </a:xfrm>
          <a:prstGeom prst="rect">
            <a:avLst/>
          </a:prstGeom>
        </p:spPr>
      </p:pic>
    </p:spTree>
    <p:extLst>
      <p:ext uri="{BB962C8B-B14F-4D97-AF65-F5344CB8AC3E}">
        <p14:creationId xmlns:p14="http://schemas.microsoft.com/office/powerpoint/2010/main" val="197985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circle(in)">
                                      <p:cBhvr>
                                        <p:cTn id="7" dur="2000"/>
                                        <p:tgtEl>
                                          <p:spTgt spid="62"/>
                                        </p:tgtEl>
                                      </p:cBhvr>
                                    </p:animEffect>
                                  </p:childTnLst>
                                </p:cTn>
                              </p:par>
                              <p:par>
                                <p:cTn id="8" presetID="6" presetClass="entr" presetSubtype="16"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circle(in)">
                                      <p:cBhvr>
                                        <p:cTn id="10" dur="2000"/>
                                        <p:tgtEl>
                                          <p:spTgt spid="6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circle(in)">
                                      <p:cBhvr>
                                        <p:cTn id="13"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0" y="884987"/>
            <a:ext cx="12076771" cy="1694951"/>
          </a:xfrm>
          <a:prstGeom prst="rect">
            <a:avLst/>
          </a:prstGeom>
        </p:spPr>
        <p:txBody>
          <a:bodyPr wrap="square">
            <a:spAutoFit/>
          </a:bodyPr>
          <a:lstStyle/>
          <a:p>
            <a:pPr algn="just">
              <a:lnSpc>
                <a:spcPct val="115000"/>
              </a:lnSpc>
              <a:spcAft>
                <a:spcPts val="800"/>
              </a:spcAft>
            </a:pPr>
            <a:r>
              <a:rPr lang="pt-B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 thiệu:</a:t>
            </a: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pt-BR" dirty="0">
                <a:latin typeface="Times New Roman" panose="02020603050405020304" pitchFamily="18" charset="0"/>
                <a:ea typeface="Calibri" panose="020F0502020204030204" pitchFamily="34" charset="0"/>
                <a:cs typeface="Times New Roman" panose="02020603050405020304" pitchFamily="18" charset="0"/>
              </a:rPr>
              <a:t> </a:t>
            </a: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 Heo có tên tiếng anh là Dolphin là loài động vật có vú và có mối quan hệ mật thiết với các Voi.</a:t>
            </a:r>
            <a:r>
              <a:rPr lang="pt-B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 heo là loài động vật có vú sống ở đại dương nổi tiếng thân thiện, tinh nghịch và thuộc một trong những loài thông minh nhất trên trái đất. Với trí thông minh của mình, cá heo cũng sở hữu cho mình khả năng về giao tiếp phát triển cao và có nhiều điểm tương đồng với con người. Dĩ nhiên, khả năng giao tiếp của cá heo thường được sử dụng để tăng độ tương tác, gắn bó với đồng loại của mình, tuy nhiên chúng vẫn có thể sử dụng tài năng của mình để truyền đạt thông điệp đến loài khác khi cần thiết.</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1496" y="3313575"/>
            <a:ext cx="4659616" cy="2611933"/>
          </a:xfrm>
          <a:prstGeom prst="rect">
            <a:avLst/>
          </a:prstGeom>
        </p:spPr>
      </p:pic>
      <p:sp>
        <p:nvSpPr>
          <p:cNvPr id="7" name="Rectangle 6"/>
          <p:cNvSpPr/>
          <p:nvPr/>
        </p:nvSpPr>
        <p:spPr>
          <a:xfrm>
            <a:off x="7948718" y="124408"/>
            <a:ext cx="4128053" cy="410882"/>
          </a:xfrm>
          <a:prstGeom prst="rect">
            <a:avLst/>
          </a:prstGeom>
        </p:spPr>
        <p:txBody>
          <a:bodyPr wrap="none">
            <a:spAutoFit/>
          </a:bodyPr>
          <a:lstStyle/>
          <a:p>
            <a:pPr>
              <a:lnSpc>
                <a:spcPct val="115000"/>
              </a:lnSpc>
              <a:defRPr/>
            </a:pPr>
            <a:r>
              <a:rPr lang="en-US" b="1" kern="0" dirty="0">
                <a:solidFill>
                  <a:srgbClr val="002060"/>
                </a:solidFill>
                <a:latin typeface="Times New Roman"/>
                <a:ea typeface="Calibri"/>
                <a:cs typeface="Times New Roman"/>
              </a:rPr>
              <a:t>HOẠT ĐỘNG TÌM HIỂU KHÁM PHÁ</a:t>
            </a:r>
            <a:endParaRPr lang="en-US" b="1" kern="0" dirty="0">
              <a:solidFill>
                <a:srgbClr val="002060"/>
              </a:solidFill>
              <a:latin typeface="Calibri"/>
              <a:ea typeface="Calibri"/>
              <a:cs typeface="Times New Roman"/>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42" y="32188"/>
            <a:ext cx="5145284" cy="629775"/>
          </a:xfrm>
          <a:prstGeom prst="rect">
            <a:avLst/>
          </a:prstGeom>
        </p:spPr>
      </p:pic>
    </p:spTree>
    <p:extLst>
      <p:ext uri="{BB962C8B-B14F-4D97-AF65-F5344CB8AC3E}">
        <p14:creationId xmlns:p14="http://schemas.microsoft.com/office/powerpoint/2010/main" val="14011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9416" y="0"/>
            <a:ext cx="6292584" cy="6858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92" y="0"/>
            <a:ext cx="5899416" cy="6815972"/>
          </a:xfrm>
          <a:prstGeom prst="rect">
            <a:avLst/>
          </a:prstGeom>
        </p:spPr>
      </p:pic>
      <p:sp>
        <p:nvSpPr>
          <p:cNvPr id="8" name="Rectangle 7"/>
          <p:cNvSpPr/>
          <p:nvPr/>
        </p:nvSpPr>
        <p:spPr>
          <a:xfrm>
            <a:off x="0" y="0"/>
            <a:ext cx="1564852" cy="276999"/>
          </a:xfrm>
          <a:prstGeom prst="rect">
            <a:avLst/>
          </a:prstGeom>
        </p:spPr>
        <p:txBody>
          <a:bodyPr wrap="none">
            <a:spAutoFit/>
          </a:bodyPr>
          <a:lstStyle/>
          <a:p>
            <a:r>
              <a:rPr lang="pt-BR" sz="1200" dirty="0">
                <a:solidFill>
                  <a:srgbClr val="000000"/>
                </a:solidFill>
                <a:latin typeface="Times New Roman" panose="02020603050405020304" pitchFamily="18" charset="0"/>
                <a:ea typeface="Calibri" panose="020F0502020204030204" pitchFamily="34" charset="0"/>
              </a:rPr>
              <a:t>Đọc thầm câu chuyện.</a:t>
            </a:r>
            <a:endParaRPr lang="en-US" sz="1200" dirty="0"/>
          </a:p>
        </p:txBody>
      </p:sp>
      <p:pic>
        <p:nvPicPr>
          <p:cNvPr id="2" name="NHAC NEN KE CHUEN Tchaikovsky Rose Adagio fr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80210" y="5807850"/>
            <a:ext cx="609600" cy="609600"/>
          </a:xfrm>
          <a:prstGeom prst="rect">
            <a:avLst/>
          </a:prstGeom>
        </p:spPr>
      </p:pic>
    </p:spTree>
    <p:extLst>
      <p:ext uri="{BB962C8B-B14F-4D97-AF65-F5344CB8AC3E}">
        <p14:creationId xmlns:p14="http://schemas.microsoft.com/office/powerpoint/2010/main" val="167751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6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918019" y="165333"/>
            <a:ext cx="438647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Kể lại câu chuyện qua tranh lần 2</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18299"/>
            <a:ext cx="12222511" cy="6239701"/>
          </a:xfrm>
          <a:prstGeom prst="rect">
            <a:avLst/>
          </a:prstGeom>
        </p:spPr>
      </p:pic>
      <p:sp>
        <p:nvSpPr>
          <p:cNvPr id="8" name="TextBox 7"/>
          <p:cNvSpPr txBox="1"/>
          <p:nvPr/>
        </p:nvSpPr>
        <p:spPr>
          <a:xfrm>
            <a:off x="611837" y="6089577"/>
            <a:ext cx="2255646"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TRANH 1</a:t>
            </a:r>
          </a:p>
        </p:txBody>
      </p:sp>
      <p:pic>
        <p:nvPicPr>
          <p:cNvPr id="9" name="NHAC NEN KE CHUEN Tchaikovsky Rose Adagio fr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79832" y="5479977"/>
            <a:ext cx="609600" cy="609600"/>
          </a:xfrm>
          <a:prstGeom prst="rect">
            <a:avLst/>
          </a:prstGeom>
        </p:spPr>
      </p:pic>
    </p:spTree>
    <p:extLst>
      <p:ext uri="{BB962C8B-B14F-4D97-AF65-F5344CB8AC3E}">
        <p14:creationId xmlns:p14="http://schemas.microsoft.com/office/powerpoint/2010/main" val="714069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nextCondLst>
                <p:cond evt="onClick" delay="0">
                  <p:tgtEl>
                    <p:spTgt spid="9"/>
                  </p:tgtEl>
                </p:cond>
              </p:nextCondLst>
            </p:seq>
            <p:audio>
              <p:cMediaNode vol="80000" numSld="5">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6" name="TextBox 15"/>
          <p:cNvSpPr txBox="1"/>
          <p:nvPr/>
        </p:nvSpPr>
        <p:spPr>
          <a:xfrm>
            <a:off x="9169558" y="109446"/>
            <a:ext cx="193576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TRANH 2</a:t>
            </a:r>
          </a:p>
        </p:txBody>
      </p:sp>
    </p:spTree>
    <p:extLst>
      <p:ext uri="{BB962C8B-B14F-4D97-AF65-F5344CB8AC3E}">
        <p14:creationId xmlns:p14="http://schemas.microsoft.com/office/powerpoint/2010/main" val="1767853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085982" cy="6858000"/>
          </a:xfrm>
          <a:prstGeom prst="rect">
            <a:avLst/>
          </a:prstGeom>
        </p:spPr>
      </p:pic>
      <p:pic>
        <p:nvPicPr>
          <p:cNvPr id="10" name="Picture 7" descr="C:\Users\Administrator\Desktop\51c34066bebcadb85d83520afc2c490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260759" y="0"/>
            <a:ext cx="4005788" cy="1729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952619" y="5874142"/>
            <a:ext cx="201622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TRANH 3</a:t>
            </a:r>
          </a:p>
        </p:txBody>
      </p:sp>
    </p:spTree>
    <p:extLst>
      <p:ext uri="{BB962C8B-B14F-4D97-AF65-F5344CB8AC3E}">
        <p14:creationId xmlns:p14="http://schemas.microsoft.com/office/powerpoint/2010/main" val="3016521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295019" y="0"/>
            <a:ext cx="201622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TRANH 4</a:t>
            </a:r>
          </a:p>
        </p:txBody>
      </p:sp>
    </p:spTree>
    <p:extLst>
      <p:ext uri="{BB962C8B-B14F-4D97-AF65-F5344CB8AC3E}">
        <p14:creationId xmlns:p14="http://schemas.microsoft.com/office/powerpoint/2010/main" val="68825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79514" cy="6858000"/>
          </a:xfrm>
          <a:prstGeom prst="rect">
            <a:avLst/>
          </a:prstGeom>
        </p:spPr>
      </p:pic>
      <p:sp>
        <p:nvSpPr>
          <p:cNvPr id="5" name="TextBox 4"/>
          <p:cNvSpPr txBox="1"/>
          <p:nvPr/>
        </p:nvSpPr>
        <p:spPr>
          <a:xfrm>
            <a:off x="367919" y="2527300"/>
            <a:ext cx="201622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TRANH 5</a:t>
            </a:r>
          </a:p>
        </p:txBody>
      </p:sp>
    </p:spTree>
    <p:extLst>
      <p:ext uri="{BB962C8B-B14F-4D97-AF65-F5344CB8AC3E}">
        <p14:creationId xmlns:p14="http://schemas.microsoft.com/office/powerpoint/2010/main" val="3571511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_rels/them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4.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870</TotalTime>
  <Words>634</Words>
  <Application>Microsoft Office PowerPoint</Application>
  <PresentationFormat>Widescreen</PresentationFormat>
  <Paragraphs>33</Paragraphs>
  <Slides>14</Slides>
  <Notes>0</Notes>
  <HiddenSlides>0</HiddenSlides>
  <MMClips>4</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14</vt:i4>
      </vt:variant>
    </vt:vector>
  </HeadingPairs>
  <TitlesOfParts>
    <vt:vector size="29" baseType="lpstr">
      <vt:lpstr>#9Slide05 Dancing Script</vt:lpstr>
      <vt:lpstr>Arial</vt:lpstr>
      <vt:lpstr>Brush Script MT</vt:lpstr>
      <vt:lpstr>Calibri</vt:lpstr>
      <vt:lpstr>Constantia</vt:lpstr>
      <vt:lpstr>Franklin Gothic Book</vt:lpstr>
      <vt:lpstr>Georgia</vt:lpstr>
      <vt:lpstr>Rage Italic</vt:lpstr>
      <vt:lpstr>Tahoma</vt:lpstr>
      <vt:lpstr>Times New Roman</vt:lpstr>
      <vt:lpstr>Trebuchet MS</vt:lpstr>
      <vt:lpstr>7_Office Theme</vt:lpstr>
      <vt:lpstr>Office Theme</vt:lpstr>
      <vt:lpstr>Pushpin</vt: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118</cp:revision>
  <dcterms:created xsi:type="dcterms:W3CDTF">2022-04-04T11:47:32Z</dcterms:created>
  <dcterms:modified xsi:type="dcterms:W3CDTF">2023-05-05T07:39:57Z</dcterms:modified>
</cp:coreProperties>
</file>