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  <p:sldMasterId id="2147483721" r:id="rId6"/>
    <p:sldMasterId id="2147483733" r:id="rId7"/>
    <p:sldMasterId id="2147483745" r:id="rId8"/>
  </p:sldMasterIdLst>
  <p:notesMasterIdLst>
    <p:notesMasterId r:id="rId30"/>
  </p:notesMasterIdLst>
  <p:sldIdLst>
    <p:sldId id="256" r:id="rId9"/>
    <p:sldId id="258" r:id="rId10"/>
    <p:sldId id="260" r:id="rId11"/>
    <p:sldId id="257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221" autoAdjust="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C3DCE-47AA-4536-9E87-D70979EF1DB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4E180-5B07-4477-80E2-9CDBC791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42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2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2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60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6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0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40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43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39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15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9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5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9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06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9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5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9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4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72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4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36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27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92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03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67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0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0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51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24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63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73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94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6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20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04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40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26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1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3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20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36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21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23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85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7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62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27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2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539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627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49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57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50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7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33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47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36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7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524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7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90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20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44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77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66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43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12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12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38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08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92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56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74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978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980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482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37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33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0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32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1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06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20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060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563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65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81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556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50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3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9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7E3C-B243-4A79-8340-9F6E7ABA1EE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6E89-4C0B-4B78-9EE2-9817A08D9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3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3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8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8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3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99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34" y="4589328"/>
            <a:ext cx="4138527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988884"/>
            <a:ext cx="4860032" cy="4869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34" y="44"/>
            <a:ext cx="485664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3: ÔN TĐN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3055" y="92332"/>
            <a:ext cx="414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113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763" y="567958"/>
            <a:ext cx="8957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mẫu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HD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Hs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âm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tiết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tấu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thanh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phách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0" y="1522065"/>
            <a:ext cx="8693239" cy="250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3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72" y="3646256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23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16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93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7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9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11" y="361697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2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93183" y="1196752"/>
            <a:ext cx="8780172" cy="525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71" y="3407286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62" y="570104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13" y="572047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23" y="5628177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03" y="5763292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69" y="573753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59" y="572047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23" y="3417489"/>
            <a:ext cx="452270" cy="4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08" y="332511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0" y="5628177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99" y="5686018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69" y="3303540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56" y="3357091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62" y="3367823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35" y="3374372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89" y="3387030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6822" y="669702"/>
            <a:ext cx="8026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ỨNG DỤNG GÕ ĐỆM THANH PHÁCH VÀO BÀI TẬP ĐỌC NHẠC</a:t>
            </a:r>
          </a:p>
        </p:txBody>
      </p:sp>
      <p:pic>
        <p:nvPicPr>
          <p:cNvPr id="23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738" y="6329742"/>
            <a:ext cx="457200" cy="609600"/>
          </a:xfrm>
          <a:prstGeom prst="rect">
            <a:avLst/>
          </a:prstGeom>
        </p:spPr>
      </p:pic>
      <p:pic>
        <p:nvPicPr>
          <p:cNvPr id="2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66" y="3538111"/>
            <a:ext cx="380741" cy="4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40" y="3482674"/>
            <a:ext cx="397220" cy="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70" y="3485568"/>
            <a:ext cx="397220" cy="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25" y="5969243"/>
            <a:ext cx="380741" cy="4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00" y="5829433"/>
            <a:ext cx="397220" cy="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30" y="5832327"/>
            <a:ext cx="397220" cy="4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5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759" y="567958"/>
            <a:ext cx="8957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mẫu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HD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Hs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âm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tiết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tấu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Trống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con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36" y="1628814"/>
            <a:ext cx="8693239" cy="239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6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43" y="3519906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50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30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70" y="3525352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28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97" y="3519906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25" y="3525352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5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256324" y="819109"/>
            <a:ext cx="8780172" cy="564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29304" y="285647"/>
            <a:ext cx="7673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ỨNG DỤNG GÕ ĐỆM TRỐNG CON VÀO BÀI TẬP ĐỌC NHẠC</a:t>
            </a:r>
          </a:p>
        </p:txBody>
      </p:sp>
      <p:pic>
        <p:nvPicPr>
          <p:cNvPr id="23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90" y="3258355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89240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63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6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06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78" y="5653826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62" y="5653826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904" y="3258355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65" y="321170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06" y="3234584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78" y="3259348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66" y="3218565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13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29" y="3134683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53" y="5653826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27" y="321170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224" y="5823843"/>
            <a:ext cx="457200" cy="609600"/>
          </a:xfrm>
          <a:prstGeom prst="rect">
            <a:avLst/>
          </a:prstGeom>
        </p:spPr>
      </p:pic>
      <p:pic>
        <p:nvPicPr>
          <p:cNvPr id="21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29" y="3341093"/>
            <a:ext cx="373004" cy="5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77" y="3389157"/>
            <a:ext cx="305157" cy="4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787" y="3486129"/>
            <a:ext cx="373004" cy="5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058" y="5736564"/>
            <a:ext cx="373004" cy="5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06" y="5784628"/>
            <a:ext cx="305157" cy="4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11" y="5969775"/>
            <a:ext cx="373004" cy="5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517232"/>
            <a:ext cx="395430" cy="5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34" y="3341093"/>
            <a:ext cx="308017" cy="4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487" y="455133"/>
            <a:ext cx="92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DÃY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9117" y="449695"/>
            <a:ext cx="92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DÃY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836" y="1806039"/>
            <a:ext cx="3613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 ĐỆM VÀO BÀI BẰNG NHẠC CỤ THANH PHÁCH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5359" y="1649346"/>
            <a:ext cx="3247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 ĐỆM VÀO BÀI BẰNG NHẠC CỤ TRỐNG CON</a:t>
            </a:r>
          </a:p>
        </p:txBody>
      </p:sp>
      <p:pic>
        <p:nvPicPr>
          <p:cNvPr id="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78" y="2883258"/>
            <a:ext cx="2465958" cy="158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3" y="3013656"/>
            <a:ext cx="2024163" cy="14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494116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93183" y="231841"/>
            <a:ext cx="8780172" cy="62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90726" y="351572"/>
            <a:ext cx="8145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66" y="286177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387" y="288405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42" y="55027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86" y="286177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60" y="288405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54" y="55027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60" y="55628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85" y="55628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67" y="2958182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71" y="2923693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23" y="3041893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87" y="3001110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98" y="5636987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18" y="5636648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20" y="5651018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87" y="5636648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15" y="2988251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37" y="5581936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39" y="2940951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51" y="2986440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58" y="3029769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79" y="5637008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51" y="5670016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41" y="5607770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75571" y="619984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35" y="414338"/>
            <a:ext cx="5250656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1" y="5085184"/>
            <a:ext cx="4885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0632" y="414338"/>
            <a:ext cx="4572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9951" y="488319"/>
            <a:ext cx="3163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HĐ: </a:t>
            </a:r>
            <a:r>
              <a:rPr lang="en-US" sz="2400" b="1" dirty="0" err="1">
                <a:solidFill>
                  <a:srgbClr val="002060"/>
                </a:solidFill>
              </a:rPr>
              <a:t>Vận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dụng</a:t>
            </a:r>
            <a:r>
              <a:rPr lang="en-US" sz="2400" b="1" dirty="0">
                <a:solidFill>
                  <a:srgbClr val="002060"/>
                </a:solidFill>
              </a:rPr>
              <a:t>- </a:t>
            </a:r>
            <a:r>
              <a:rPr lang="en-US" sz="2400" b="1" dirty="0" err="1">
                <a:solidFill>
                  <a:srgbClr val="002060"/>
                </a:solidFill>
              </a:rPr>
              <a:t>sáng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736" y="5301222"/>
            <a:ext cx="6372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FF00"/>
                </a:solidFill>
              </a:rPr>
              <a:t>Trò</a:t>
            </a:r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</a:rPr>
              <a:t>chơi</a:t>
            </a:r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</a:rPr>
              <a:t>nhanh</a:t>
            </a:r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</a:rPr>
              <a:t>như</a:t>
            </a:r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</a:rPr>
              <a:t>chớp</a:t>
            </a:r>
            <a:r>
              <a:rPr lang="en-US" sz="2800" b="1" i="1" dirty="0">
                <a:solidFill>
                  <a:srgbClr val="FFFF00"/>
                </a:solidFill>
              </a:rPr>
              <a:t>: </a:t>
            </a:r>
            <a:r>
              <a:rPr lang="en-US" sz="2800" i="1" dirty="0" err="1">
                <a:solidFill>
                  <a:prstClr val="white"/>
                </a:solidFill>
              </a:rPr>
              <a:t>Xem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làm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mẫu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ký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hiệu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bàn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tay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sau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đó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cùng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thực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hiện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chậm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với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mẫu</a:t>
            </a:r>
            <a:r>
              <a:rPr lang="en-US" sz="2800" i="1" dirty="0">
                <a:solidFill>
                  <a:prstClr val="white"/>
                </a:solidFill>
              </a:rPr>
              <a:t> 3 </a:t>
            </a:r>
            <a:r>
              <a:rPr lang="en-US" sz="2800" i="1" dirty="0" err="1">
                <a:solidFill>
                  <a:prstClr val="white"/>
                </a:solidFill>
              </a:rPr>
              <a:t>lần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và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tăng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tốc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nhanh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dần</a:t>
            </a:r>
            <a:endParaRPr lang="en-US" sz="2800" i="1" dirty="0">
              <a:solidFill>
                <a:prstClr val="white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848" y="342920"/>
            <a:ext cx="5400674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6573" y="3"/>
            <a:ext cx="3819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</a:rPr>
              <a:t>- </a:t>
            </a:r>
            <a:r>
              <a:rPr lang="en-US" sz="2400" i="1" dirty="0" err="1">
                <a:solidFill>
                  <a:prstClr val="white"/>
                </a:solidFill>
              </a:rPr>
              <a:t>Nhìn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vào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tranh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và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nghe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bản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nhạc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sau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cho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biết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đây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là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câu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chuyện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âm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nhạc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gì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đã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học</a:t>
            </a:r>
            <a:r>
              <a:rPr lang="en-US" sz="2400" i="1" dirty="0">
                <a:solidFill>
                  <a:prstClr val="white"/>
                </a:solidFill>
              </a:rPr>
              <a:t>, </a:t>
            </a:r>
            <a:r>
              <a:rPr lang="en-US" sz="2400" i="1" dirty="0" err="1">
                <a:solidFill>
                  <a:prstClr val="white"/>
                </a:solidFill>
              </a:rPr>
              <a:t>bản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nhạc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tên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gì</a:t>
            </a:r>
            <a:r>
              <a:rPr lang="en-US" sz="2400" i="1" dirty="0">
                <a:solidFill>
                  <a:prstClr val="white"/>
                </a:solidFill>
              </a:rPr>
              <a:t>? </a:t>
            </a:r>
            <a:r>
              <a:rPr lang="en-US" sz="2400" i="1" dirty="0" err="1">
                <a:solidFill>
                  <a:prstClr val="white"/>
                </a:solidFill>
              </a:rPr>
              <a:t>Gọi</a:t>
            </a:r>
            <a:r>
              <a:rPr lang="en-US" sz="2400" i="1" dirty="0">
                <a:solidFill>
                  <a:prstClr val="white"/>
                </a:solidFill>
              </a:rPr>
              <a:t> 1 HS </a:t>
            </a:r>
            <a:r>
              <a:rPr lang="en-US" sz="2400" i="1" dirty="0" err="1">
                <a:solidFill>
                  <a:prstClr val="white"/>
                </a:solidFill>
              </a:rPr>
              <a:t>lên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nhìn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tranh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lần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lượt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kể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lại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câu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chuyện</a:t>
            </a:r>
            <a:endParaRPr lang="en-US" sz="2400" i="1" dirty="0">
              <a:solidFill>
                <a:prstClr val="white"/>
              </a:solidFill>
            </a:endParaRPr>
          </a:p>
        </p:txBody>
      </p:sp>
      <p:pic>
        <p:nvPicPr>
          <p:cNvPr id="24" name="Picture 4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2" y="296594"/>
            <a:ext cx="2300067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2047728" y="296594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pic>
        <p:nvPicPr>
          <p:cNvPr id="26" name="Picture 5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9" y="296594"/>
            <a:ext cx="2321169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4389559" y="279010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28" name="Picture 6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2" y="4017110"/>
            <a:ext cx="2672423" cy="26939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225522" y="4267201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30" name="Picture 7" descr="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22" y="4017107"/>
            <a:ext cx="3101926" cy="269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5569927" y="4017107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pic>
        <p:nvPicPr>
          <p:cNvPr id="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9056" y="401711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53" y="5805264"/>
            <a:ext cx="9124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nl-NL" sz="2800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HS nghe bài hát “Bốn mùa” vận động nhẹ nhàng theo nhạc.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Four Seasons - Bản giao hưởng bốn mùa (Mùa Xuâ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8864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4" y="18864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370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891445" y="1593811"/>
            <a:ext cx="5391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Củng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cố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dặn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dò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nêu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giáo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43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09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5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TĐN 6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TĐN 7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TĐN 7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1" y="96471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136341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TIẾT 34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2708920"/>
            <a:ext cx="4464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ÔN TẬP, KIỂM TRA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8096" y="406656"/>
            <a:ext cx="5544616" cy="280831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</p:spTree>
    <p:extLst>
      <p:ext uri="{BB962C8B-B14F-4D97-AF65-F5344CB8AC3E}">
        <p14:creationId xmlns:p14="http://schemas.microsoft.com/office/powerpoint/2010/main" val="242511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CS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77443"/>
          <a:stretch>
            <a:fillRect/>
          </a:stretch>
        </p:blipFill>
        <p:spPr bwMode="auto">
          <a:xfrm>
            <a:off x="1187652" y="2996952"/>
            <a:ext cx="623049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427292"/>
            <a:ext cx="482453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TĐN 5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6" y="247145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49552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1376" y="42840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5304" y="4046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2014657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3218" y="2022810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 LỜI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4864" y="4051663"/>
            <a:ext cx="46085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2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7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1556793"/>
            <a:ext cx="806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6" y="2080013"/>
            <a:ext cx="6430684" cy="4302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8343" y="19644"/>
            <a:ext cx="485664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2: ÔN TĐN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1901" y="908720"/>
            <a:ext cx="547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773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" y="3962456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2" y="1596571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551582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" y="3962456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58" y="2695117"/>
            <a:ext cx="5719949" cy="3502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8072" y="448375"/>
            <a:ext cx="716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- GV HD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6679" y="57404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429</Words>
  <Application>Microsoft Office PowerPoint</Application>
  <PresentationFormat>On-screen Show (4:3)</PresentationFormat>
  <Paragraphs>47</Paragraphs>
  <Slides>21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23</cp:revision>
  <dcterms:created xsi:type="dcterms:W3CDTF">2021-05-08T07:04:34Z</dcterms:created>
  <dcterms:modified xsi:type="dcterms:W3CDTF">2023-05-08T02:09:56Z</dcterms:modified>
</cp:coreProperties>
</file>