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5" r:id="rId3"/>
    <p:sldMasterId id="2147483697" r:id="rId4"/>
    <p:sldMasterId id="2147483709" r:id="rId5"/>
    <p:sldMasterId id="2147483721" r:id="rId6"/>
    <p:sldMasterId id="2147483733" r:id="rId7"/>
  </p:sldMasterIdLst>
  <p:notesMasterIdLst>
    <p:notesMasterId r:id="rId24"/>
  </p:notesMasterIdLst>
  <p:sldIdLst>
    <p:sldId id="256" r:id="rId8"/>
    <p:sldId id="264" r:id="rId9"/>
    <p:sldId id="266" r:id="rId10"/>
    <p:sldId id="267" r:id="rId11"/>
    <p:sldId id="268" r:id="rId12"/>
    <p:sldId id="269" r:id="rId13"/>
    <p:sldId id="271" r:id="rId14"/>
    <p:sldId id="276" r:id="rId15"/>
    <p:sldId id="273" r:id="rId16"/>
    <p:sldId id="277" r:id="rId17"/>
    <p:sldId id="278" r:id="rId18"/>
    <p:sldId id="279" r:id="rId19"/>
    <p:sldId id="280" r:id="rId20"/>
    <p:sldId id="281" r:id="rId21"/>
    <p:sldId id="282" r:id="rId22"/>
    <p:sldId id="275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EEA68-6FB5-4EBA-BBCD-8F3695F02417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954E7-1F2C-48B8-BCD8-8DC80D763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52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B954E7-1F2C-48B8-BCD8-8DC80D763F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8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E775DA-6A11-4CB7-97CA-4B1C87D9F66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44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81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98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7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984783-4798-4E56-A153-8EC7D0DFB3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3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6621F3-9DC6-4311-8744-92AD922BAD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00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86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1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BC31FA-6C59-417C-8593-6AC0046134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110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BBB8C6-C47A-46F9-91D8-A915CE0705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3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0A439-5567-4C4A-9CF8-8B300AB7AE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7871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DD56D5-0C1B-4AF9-BCED-82C7CBFFBC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83BFD3-DD0D-48FC-9695-EA2B93A3A6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0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73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2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CDBFF8-7488-4E71-9424-65B8B3F4DD8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5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50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62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73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62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1B6A8F-AD60-4C62-9F58-792C4B1A4B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05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5A4AA-766B-46DC-B7A6-EAC8B2C6C7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1E265-BC40-42DC-BDBF-A4977D1E9C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54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8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77EBB1-C596-4B56-92D9-7A645B3C39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593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02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51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8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62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39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01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2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802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7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22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7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507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616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3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52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36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224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32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36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398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51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40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45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272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25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81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5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059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51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08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08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89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148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376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75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07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93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20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83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8414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4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89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13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4645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8918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794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681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97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681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1131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070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7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359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147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0060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01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17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15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413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3863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5386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8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7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25562-47B8-4D0B-9821-6B1AAD98AE7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6A8EE-0C70-44CC-BF15-9E8D902FD9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7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8FD771-B49F-4F95-B732-A852B316F459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53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8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9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6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DC958-74EB-4CD4-82BD-BC3BBB13B6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F58F9-0985-405C-AABB-AA22491AA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5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7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3.jp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4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80312" y="961154"/>
            <a:ext cx="1584176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HĐ THỰC HÀNH-LUYỆN TẬP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6700" y="2978949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5" y="836712"/>
            <a:ext cx="5632679" cy="1859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64072" y="2131885"/>
            <a:ext cx="3249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CHÀO MÙA HẠ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6683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 DUNG 4: ÔN TẬP BÀI DÀN ĐỒNG CA MÙA HẠ</a:t>
            </a:r>
          </a:p>
        </p:txBody>
      </p:sp>
    </p:spTree>
    <p:extLst>
      <p:ext uri="{BB962C8B-B14F-4D97-AF65-F5344CB8AC3E}">
        <p14:creationId xmlns:p14="http://schemas.microsoft.com/office/powerpoint/2010/main" val="65627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ĐỒNG CA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91672" y="25019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XƯỚNG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06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endParaRPr lang="en-US" sz="24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6073" y="2636912"/>
            <a:ext cx="2670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9729" y="3789040"/>
            <a:ext cx="28115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vev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1557" y="1784371"/>
            <a:ext cx="36277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5017" y="3244860"/>
            <a:ext cx="3421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243" y="6273225"/>
            <a:ext cx="417646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ca-lĩnh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xướng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2286" y="48302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5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Administrator\Desktop\hinh nen dep pp\khug TO- choa mug ket thuc\AH MIH HOA MUA VU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88614"/>
            <a:ext cx="4752528" cy="303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4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980728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04865"/>
            <a:ext cx="51125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3678" y="7657"/>
            <a:ext cx="42124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6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600" y="548680"/>
            <a:ext cx="5202551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143803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râm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ran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62081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36912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03" y="2607763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36912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36912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151" y="2639314"/>
            <a:ext cx="544637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6850" y="3573016"/>
            <a:ext cx="769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5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5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5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5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9912" y="5543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5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574501"/>
            <a:ext cx="47880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HD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00808"/>
            <a:ext cx="5256584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Administrator\Desktop\hih ah bo go co the 1\DUI TRAI 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186113"/>
            <a:ext cx="393700" cy="81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istrator\Desktop\hih ah bo go co the 1\DUI PHAI 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36" y="3186114"/>
            <a:ext cx="365125" cy="8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istrator\Desktop\hih ah bo go co the 1\z2194049381606_3a8932b94c530447de1e1a3be661263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89" y="3176272"/>
            <a:ext cx="959847" cy="79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istrator\Desktop\hinh nen dep pp\ah dog\applause-clipart-animation-15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4235813"/>
            <a:ext cx="2467051" cy="262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AN DOG CA M HA E'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1189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658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55776" y="851391"/>
            <a:ext cx="22781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Times New Roman"/>
                <a:ea typeface="Times New Roman"/>
              </a:rPr>
              <a:t>TUẦN 33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2060848"/>
            <a:ext cx="58817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534025" algn="l"/>
                <a:tab pos="5838825" algn="l"/>
              </a:tabLst>
            </a:pP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Ôn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tập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kiểm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tra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bài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hát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đề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học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3600" b="1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kì</a:t>
            </a:r>
            <a:r>
              <a:rPr lang="es-ES" sz="3600" b="1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2</a:t>
            </a:r>
            <a:endParaRPr lang="en-US" sz="3600" dirty="0">
              <a:solidFill>
                <a:srgbClr val="FFFF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659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9664" y="3212980"/>
            <a:ext cx="6620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tốp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3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4445" y="4818088"/>
            <a:ext cx="4572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621" y="2132900"/>
            <a:ext cx="3060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1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2827"/>
            <a:ext cx="576064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 THỰC HÀNH-LUYỆN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444648"/>
            <a:ext cx="3563888" cy="2413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3904" y="6381288"/>
            <a:ext cx="2826568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YÊU KHÚC HÁT DÂN CA</a:t>
            </a:r>
          </a:p>
        </p:txBody>
      </p:sp>
    </p:spTree>
    <p:extLst>
      <p:ext uri="{BB962C8B-B14F-4D97-AF65-F5344CB8AC3E}">
        <p14:creationId xmlns:p14="http://schemas.microsoft.com/office/powerpoint/2010/main" val="7620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3035" y="-19136"/>
            <a:ext cx="2099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GV HD HS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hat mu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6930" y="5402705"/>
            <a:ext cx="4572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9552" y="2705370"/>
            <a:ext cx="7992889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spcBef>
                <a:spcPct val="20000"/>
              </a:spcBef>
              <a:buClr>
                <a:srgbClr val="ED7D31"/>
              </a:buClr>
              <a:defRPr/>
            </a:pP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  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6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6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ED7D31"/>
              </a:buClr>
              <a:defRPr/>
            </a:pPr>
            <a:r>
              <a:rPr lang="en-US" sz="2600" dirty="0">
                <a:solidFill>
                  <a:srgbClr val="44546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3809494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chiêng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28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25" y="3191194"/>
            <a:ext cx="376368" cy="609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62" y="3110592"/>
            <a:ext cx="437035" cy="698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602" y="3102901"/>
            <a:ext cx="391754" cy="698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937" y="3134741"/>
            <a:ext cx="423190" cy="698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7" y="3114290"/>
            <a:ext cx="450914" cy="698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13" y="3161320"/>
            <a:ext cx="361876" cy="6095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55" y="3199327"/>
            <a:ext cx="386664" cy="609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027" y="3227174"/>
            <a:ext cx="348206" cy="6095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81" y="4363830"/>
            <a:ext cx="437035" cy="698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85" y="4200435"/>
            <a:ext cx="437035" cy="6982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35" y="4234998"/>
            <a:ext cx="437035" cy="6982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07" y="4363783"/>
            <a:ext cx="437036" cy="6095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24" y="4400906"/>
            <a:ext cx="388074" cy="6095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455" y="4234998"/>
            <a:ext cx="478283" cy="6095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85" y="4309368"/>
            <a:ext cx="437035" cy="6982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547" y="4452565"/>
            <a:ext cx="478283" cy="60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6838" y="19268"/>
            <a:ext cx="450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dung 2. HĐ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2610" y="3897463"/>
            <a:ext cx="4047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ôn bài hát để hs hát đúng giai điệu, sắc thái, sửa lỗi sai với các hình thức: Lớp, cá nhân…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4216091"/>
            <a:ext cx="4572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242827"/>
            <a:ext cx="5760640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 THỰC HÀNH-LUYỆN TẬP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" y="81412"/>
            <a:ext cx="1850642" cy="14936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" y="1268760"/>
            <a:ext cx="1917469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 HỒ KÍNH YÊU</a:t>
            </a:r>
          </a:p>
        </p:txBody>
      </p:sp>
    </p:spTree>
    <p:extLst>
      <p:ext uri="{BB962C8B-B14F-4D97-AF65-F5344CB8AC3E}">
        <p14:creationId xmlns:p14="http://schemas.microsoft.com/office/powerpoint/2010/main" val="27856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2" y="762672"/>
            <a:ext cx="3657608" cy="2874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740" y="4212236"/>
            <a:ext cx="918828" cy="14250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930" y="209862"/>
            <a:ext cx="640831" cy="19412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7751" y="3952643"/>
            <a:ext cx="45869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 HD HS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Song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tre ng 1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15182" y="5653297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6823" y="0"/>
            <a:ext cx="4468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3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4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6031" y="3501008"/>
            <a:ext cx="454456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</a:t>
            </a:r>
          </a:p>
        </p:txBody>
      </p:sp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9427" y="5631576"/>
            <a:ext cx="4572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78067" y="4509135"/>
            <a:ext cx="4752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i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thưc</a:t>
            </a:r>
            <a:endParaRPr lang="en-US" sz="3200" i="1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" y="30"/>
            <a:ext cx="2629273" cy="1654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5055" y="1255087"/>
            <a:ext cx="1656184" cy="3385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MÁI TRƯỜNG</a:t>
            </a:r>
          </a:p>
        </p:txBody>
      </p:sp>
    </p:spTree>
    <p:extLst>
      <p:ext uri="{BB962C8B-B14F-4D97-AF65-F5344CB8AC3E}">
        <p14:creationId xmlns:p14="http://schemas.microsoft.com/office/powerpoint/2010/main" val="175081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9110" y="6213641"/>
            <a:ext cx="364188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đáp-đồng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endParaRPr lang="en-US" sz="28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862" y="138903"/>
            <a:ext cx="196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8370" y="207158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 2: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5661" y="2978817"/>
            <a:ext cx="203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 LỚP: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1910" y="1052736"/>
            <a:ext cx="3053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endParaRPr lang="en-US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20291" y="2415381"/>
            <a:ext cx="3323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đềm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3955" y="1020894"/>
            <a:ext cx="3120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442" y="2267338"/>
            <a:ext cx="3073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1607" y="3933056"/>
            <a:ext cx="5379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28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468106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1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83691" y="6273255"/>
            <a:ext cx="371958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2800" dirty="0">
              <a:solidFill>
                <a:srgbClr val="66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Notched Right Arrow 2"/>
          <p:cNvSpPr/>
          <p:nvPr/>
        </p:nvSpPr>
        <p:spPr>
          <a:xfrm>
            <a:off x="3059832" y="3534463"/>
            <a:ext cx="2469447" cy="1228725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29264" y="3476179"/>
            <a:ext cx="3435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thệm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Notched Right Arrow 7"/>
          <p:cNvSpPr/>
          <p:nvPr/>
        </p:nvSpPr>
        <p:spPr>
          <a:xfrm>
            <a:off x="2915816" y="4881086"/>
            <a:ext cx="2613449" cy="1981201"/>
          </a:xfrm>
          <a:prstGeom prst="notched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ĐOẠN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9279" y="5282851"/>
            <a:ext cx="38040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SongLoan</a:t>
            </a:r>
            <a:endParaRPr lang="en-US" sz="2000" b="1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4860" y="4673251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443</Words>
  <Application>Microsoft Office PowerPoint</Application>
  <PresentationFormat>On-screen Show (4:3)</PresentationFormat>
  <Paragraphs>56</Paragraphs>
  <Slides>16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Default Design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39</cp:revision>
  <dcterms:created xsi:type="dcterms:W3CDTF">2021-05-08T03:06:34Z</dcterms:created>
  <dcterms:modified xsi:type="dcterms:W3CDTF">2023-05-08T02:06:52Z</dcterms:modified>
</cp:coreProperties>
</file>