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8" r:id="rId3"/>
    <p:sldMasterId id="2147483720" r:id="rId4"/>
    <p:sldMasterId id="2147483732" r:id="rId5"/>
  </p:sldMasterIdLst>
  <p:sldIdLst>
    <p:sldId id="256" r:id="rId6"/>
    <p:sldId id="312" r:id="rId7"/>
    <p:sldId id="307" r:id="rId8"/>
    <p:sldId id="308" r:id="rId9"/>
    <p:sldId id="309" r:id="rId10"/>
    <p:sldId id="310" r:id="rId11"/>
    <p:sldId id="311" r:id="rId12"/>
    <p:sldId id="296" r:id="rId13"/>
    <p:sldId id="297" r:id="rId14"/>
    <p:sldId id="313" r:id="rId15"/>
    <p:sldId id="314" r:id="rId16"/>
    <p:sldId id="300" r:id="rId17"/>
    <p:sldId id="29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3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20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22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50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98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38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20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57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6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5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6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59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87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73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9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96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99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0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6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3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29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53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75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12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33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91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54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44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58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93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5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12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29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22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14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50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6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06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864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73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62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10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07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30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68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241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47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527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6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5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4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4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2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57200" y="163523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chemeClr val="accent2"/>
                </a:solidFill>
                <a:latin typeface="Times New Roman"/>
                <a:cs typeface="Times New Roman"/>
              </a:rPr>
              <a:t>CHÀO MỪNG QUÝ THẦY CÔ VỀ DỰ GIỜ THĂM LỚP</a:t>
            </a:r>
          </a:p>
        </p:txBody>
      </p:sp>
      <p:pic>
        <p:nvPicPr>
          <p:cNvPr id="5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153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8: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 ca yêu đời</a:t>
            </a:r>
            <a:b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1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-87612"/>
            <a:ext cx="8748464" cy="1145349"/>
            <a:chOff x="0" y="-87612"/>
            <a:chExt cx="8748464" cy="1145349"/>
          </a:xfrm>
        </p:grpSpPr>
        <p:sp>
          <p:nvSpPr>
            <p:cNvPr id="5" name="Rectangle 4"/>
            <p:cNvSpPr/>
            <p:nvPr/>
          </p:nvSpPr>
          <p:spPr>
            <a:xfrm>
              <a:off x="0" y="-87612"/>
              <a:ext cx="874846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CÂU 1:</a:t>
              </a:r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Ngàn dặm xa </a:t>
              </a:r>
              <a:r>
                <a:rPr lang="en-US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khôn ngăn anh em kết đoàn</a:t>
              </a:r>
              <a:endPara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194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2" y="596469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591468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527247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527196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91468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547" y="554385"/>
              <a:ext cx="475366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201" y="596469"/>
              <a:ext cx="381746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118" y="554385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0578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916832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063" y="1922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08" y="1920747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00" y="1914750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4" y="196172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6832"/>
            <a:ext cx="324036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887612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0" y="1902197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54" y="1902057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00392" y="2441653"/>
            <a:ext cx="95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07" y="1934121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71" y="1916832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148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7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48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song loan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48" y="-87612"/>
            <a:ext cx="874846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 dặm xa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khôn ngăn anh em kết đoàn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44" y="1412776"/>
            <a:ext cx="903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8: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 khúc ca yêu đời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79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51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92" y="1895477"/>
            <a:ext cx="451660" cy="4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944" y="4757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56" y="5955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04" y="199763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28" y="205910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28" y="2001202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07888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31" y="1928080"/>
            <a:ext cx="453125" cy="4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50" y="19841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80" y="19841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03" y="1895754"/>
            <a:ext cx="453125" cy="4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60" y="1991588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49" y="2224201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3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" y="305393"/>
            <a:ext cx="887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TỔ 1 HÁT: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611" y="1152623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 2 HÁT: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434" y="19888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 LỚP HÁT :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song loan</a:t>
            </a:r>
          </a:p>
        </p:txBody>
      </p:sp>
    </p:spTree>
    <p:extLst>
      <p:ext uri="{BB962C8B-B14F-4D97-AF65-F5344CB8AC3E}">
        <p14:creationId xmlns:p14="http://schemas.microsoft.com/office/powerpoint/2010/main" val="244637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62610"/>
            <a:ext cx="6553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prstTxWarp prst="textWave2">
              <a:avLst/>
            </a:prstTxWarp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</a:rPr>
              <a:t>Chúc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thầy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khỏe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sinh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chăm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ngoan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giỏi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01008"/>
            <a:ext cx="1224136" cy="151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0"/>
            <a:ext cx="212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9203" y="700742"/>
            <a:ext cx="3885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TẬP 3 BÀI HÁT</a:t>
            </a:r>
          </a:p>
        </p:txBody>
      </p:sp>
    </p:spTree>
    <p:extLst>
      <p:ext uri="{BB962C8B-B14F-4D97-AF65-F5344CB8AC3E}">
        <p14:creationId xmlns:p14="http://schemas.microsoft.com/office/powerpoint/2010/main" val="123768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2380" y="5368152"/>
            <a:ext cx="4572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7935" y="141277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hát vỗ tay theo tiết tấu với 2 âm sắc, chia lớp 2 nửa: Nửa 1 hát gõ nhạc cụ thanh phách, nửa 2 hát gõ đệm bằng song loan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45118" y="0"/>
            <a:ext cx="4372287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1.ÔN TẬP: CHIM SÁO</a:t>
            </a:r>
          </a:p>
        </p:txBody>
      </p:sp>
    </p:spTree>
    <p:extLst>
      <p:ext uri="{BB962C8B-B14F-4D97-AF65-F5344CB8AC3E}">
        <p14:creationId xmlns:p14="http://schemas.microsoft.com/office/powerpoint/2010/main" val="26087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2380" y="6053468"/>
            <a:ext cx="457200" cy="609600"/>
          </a:xfrm>
          <a:prstGeom prst="rect">
            <a:avLst/>
          </a:prstGeom>
        </p:spPr>
      </p:pic>
      <p:pic>
        <p:nvPicPr>
          <p:cNvPr id="2" name="VAN DOG CHIM SAO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6455" y="637312"/>
            <a:ext cx="6567056" cy="4613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9603" y="55941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 video để sáng tạo thêm các động tác sau đó hát kết hợp vận động</a:t>
            </a:r>
          </a:p>
        </p:txBody>
      </p:sp>
    </p:spTree>
    <p:extLst>
      <p:ext uri="{BB962C8B-B14F-4D97-AF65-F5344CB8AC3E}">
        <p14:creationId xmlns:p14="http://schemas.microsoft.com/office/powerpoint/2010/main" val="410364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71800" y="3429001"/>
            <a:ext cx="3505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600" i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Hát nhẩm theo giai điệu một lần sau đó hát với các hình thức</a:t>
            </a:r>
          </a:p>
        </p:txBody>
      </p:sp>
      <p:pic>
        <p:nvPicPr>
          <p:cNvPr id="8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0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3124201"/>
            <a:ext cx="38862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600" i="1" dirty="0">
              <a:solidFill>
                <a:srgbClr val="FF050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3600" i="1" dirty="0">
              <a:solidFill>
                <a:srgbClr val="FF05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12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 rot="21303501">
            <a:off x="2881313" y="2900978"/>
            <a:ext cx="38100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HS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32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72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980728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3620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3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1" y="5517232"/>
            <a:ext cx="542558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LĨNH XƯỚNG-HÒA GIỌNG. LỜI 2 CHIA TƯƠNG TỰ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15113" y="332656"/>
            <a:ext cx="1677175" cy="12961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NỮ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123492" y="1628800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NAM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123492" y="3020825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 LỚP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8787" y="809003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560" y="205126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305" y="3443291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76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339</Words>
  <Application>Microsoft Office PowerPoint</Application>
  <PresentationFormat>On-screen Show (4:3)</PresentationFormat>
  <Paragraphs>31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3_Office Theme</vt:lpstr>
      <vt:lpstr>5_Office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56</cp:revision>
  <dcterms:created xsi:type="dcterms:W3CDTF">2021-03-21T03:21:49Z</dcterms:created>
  <dcterms:modified xsi:type="dcterms:W3CDTF">2023-05-08T02:02:12Z</dcterms:modified>
</cp:coreProperties>
</file>