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2"/>
    <p:sldId id="2053" r:id="rId3"/>
    <p:sldId id="2007577265" r:id="rId4"/>
    <p:sldId id="2007577270" r:id="rId5"/>
    <p:sldId id="2007577271" r:id="rId6"/>
    <p:sldId id="2007577272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  <p:bold r:id="rId10"/>
    </p:embeddedFont>
    <p:embeddedFont>
      <p:font typeface="等线 Light" panose="02010600030101010101" pitchFamily="2" charset="-122"/>
      <p:regular r:id="rId11"/>
    </p:embeddedFont>
  </p:embeddedFontLst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5050"/>
    <a:srgbClr val="FFCC4A"/>
    <a:srgbClr val="4B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92430" autoAdjust="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6B03-A24F-44C7-8785-684712A2FA7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23BE-DE3A-4879-AB1F-35F0783D1A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6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96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3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5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2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1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0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E43819-A671-4EE0-B295-9FD231A1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" y="148"/>
            <a:ext cx="12192000" cy="68578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5C00AC-A0DE-4A50-944C-EC89CECD2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" y="0"/>
            <a:ext cx="1170296" cy="30570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843CCF-D4A9-4191-8713-713A063B6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31" y="0"/>
            <a:ext cx="1695965" cy="484367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FA404A1-EC6A-4C65-812F-8D0A5F340FB2}"/>
              </a:ext>
            </a:extLst>
          </p:cNvPr>
          <p:cNvGrpSpPr/>
          <p:nvPr/>
        </p:nvGrpSpPr>
        <p:grpSpPr>
          <a:xfrm>
            <a:off x="101274" y="598285"/>
            <a:ext cx="12264895" cy="6912507"/>
            <a:chOff x="-5008" y="-53984"/>
            <a:chExt cx="12264895" cy="691250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C27F548-8432-4B7A-A493-2F23AB26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9249"/>
              <a:ext cx="12192000" cy="2498751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69CD2A8-3EDC-439F-A7E0-9543E1883C97}"/>
                </a:ext>
              </a:extLst>
            </p:cNvPr>
            <p:cNvGrpSpPr/>
            <p:nvPr/>
          </p:nvGrpSpPr>
          <p:grpSpPr>
            <a:xfrm>
              <a:off x="-5008" y="-53984"/>
              <a:ext cx="12264895" cy="6912507"/>
              <a:chOff x="-5008" y="-53984"/>
              <a:chExt cx="12264895" cy="6912507"/>
            </a:xfrm>
          </p:grpSpPr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B442462F-BCB6-4B57-89A7-8519B70B19B8}"/>
                  </a:ext>
                </a:extLst>
              </p:cNvPr>
              <p:cNvGrpSpPr/>
              <p:nvPr/>
            </p:nvGrpSpPr>
            <p:grpSpPr>
              <a:xfrm>
                <a:off x="-5008" y="-53984"/>
                <a:ext cx="12264895" cy="6912507"/>
                <a:chOff x="-5008" y="-53984"/>
                <a:chExt cx="12264895" cy="6912507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A702ABEB-9556-4578-92D9-7229C1D4E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87" y="-53984"/>
                  <a:ext cx="12192000" cy="4572001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5D0473D8-9285-4D8F-A65F-0F3222402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008" y="4047428"/>
                  <a:ext cx="12192000" cy="2811095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AE5F07C4-F4DF-4F99-BF97-13587A8D5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587" y="4838089"/>
                <a:ext cx="452438" cy="12287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24478DB-B3DC-493D-AC12-B8458A5FB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7614" y="5085319"/>
                <a:ext cx="350902" cy="952974"/>
              </a:xfrm>
              <a:prstGeom prst="rect">
                <a:avLst/>
              </a:prstGeom>
            </p:spPr>
          </p:pic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C6FC3D2-7683-463B-8BC2-A27638C2C6E6}"/>
              </a:ext>
            </a:extLst>
          </p:cNvPr>
          <p:cNvGrpSpPr/>
          <p:nvPr/>
        </p:nvGrpSpPr>
        <p:grpSpPr>
          <a:xfrm>
            <a:off x="-466631" y="3778865"/>
            <a:ext cx="12483581" cy="3886555"/>
            <a:chOff x="-150554" y="3665346"/>
            <a:chExt cx="12483581" cy="3886555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756749B-77EE-4F8B-BF0B-85983541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732" y="5370300"/>
              <a:ext cx="7647295" cy="180004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2016F06-71C8-428E-B33A-46CD440D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3174" y="3191618"/>
              <a:ext cx="3886555" cy="4834011"/>
            </a:xfrm>
            <a:prstGeom prst="rect">
              <a:avLst/>
            </a:prstGeom>
          </p:spPr>
        </p:pic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225493" y="2478287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MỪNG SINH NHẬT</a:t>
            </a:r>
          </a:p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5bfec640e9c6d">
            <a:hlinkClick r:id="" action="ppaction://media"/>
            <a:extLst>
              <a:ext uri="{FF2B5EF4-FFF2-40B4-BE49-F238E27FC236}">
                <a16:creationId xmlns:a16="http://schemas.microsoft.com/office/drawing/2014/main" id="{BE12E5BC-4BAD-4E3B-8ABC-FF2176AE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sp>
        <p:nvSpPr>
          <p:cNvPr id="35" name="矩形 5"/>
          <p:cNvSpPr/>
          <p:nvPr/>
        </p:nvSpPr>
        <p:spPr>
          <a:xfrm>
            <a:off x="-780" y="582391"/>
            <a:ext cx="12191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E71F1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</a:rPr>
              <a:t>CHÀO MỪNG CÁC CON ĐẾN VỚI GIỜ HỌC ÂM NHẠC</a:t>
            </a:r>
          </a:p>
          <a:p>
            <a:pPr algn="ctr">
              <a:defRPr/>
            </a:pPr>
            <a:r>
              <a:rPr lang="en-US" sz="28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BỘ SÁCH CÁNH DIỀU</a:t>
            </a:r>
          </a:p>
        </p:txBody>
      </p:sp>
    </p:spTree>
    <p:extLst>
      <p:ext uri="{BB962C8B-B14F-4D97-AF65-F5344CB8AC3E}">
        <p14:creationId xmlns:p14="http://schemas.microsoft.com/office/powerpoint/2010/main" val="3209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3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9817255-0E60-4189-80C5-BE6202F9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5" y="442215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8F4213-5580-4FD8-89B2-77AE90170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905"/>
            <a:ext cx="12192000" cy="2811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9282D3-B067-41D9-8345-1833FDA76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63B4A3-4B5B-4AE9-B298-361FCA934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C2D04F-E261-4747-816A-ECF6A5EB7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7" y="4838089"/>
            <a:ext cx="452438" cy="1228725"/>
          </a:xfrm>
          <a:prstGeom prst="rect">
            <a:avLst/>
          </a:prstGeom>
        </p:spPr>
      </p:pic>
      <p:sp>
        <p:nvSpPr>
          <p:cNvPr id="19" name="矩形 70">
            <a:extLst>
              <a:ext uri="{FF2B5EF4-FFF2-40B4-BE49-F238E27FC236}">
                <a16:creationId xmlns:a16="http://schemas.microsoft.com/office/drawing/2014/main" id="{BB3F4D81-67BE-4380-883D-3C9946D6D380}"/>
              </a:ext>
            </a:extLst>
          </p:cNvPr>
          <p:cNvSpPr/>
          <p:nvPr/>
        </p:nvSpPr>
        <p:spPr>
          <a:xfrm>
            <a:off x="3489156" y="442215"/>
            <a:ext cx="5213684" cy="64100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Âm</a:t>
            </a:r>
            <a:r>
              <a:rPr lang="en-US" altLang="zh-CN" sz="4800" b="1" spc="300" noProof="0" dirty="0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nhạc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仓耳明楷 W03" panose="00000500000000000000" pitchFamily="2" charset="-122"/>
              <a:cs typeface="Times New Roman" pitchFamily="18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225493" y="534869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" y="1996426"/>
            <a:ext cx="12191999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Ôn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Đọc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Đô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Son - La</a:t>
            </a: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Trải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nhịp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endParaRPr lang="en-US" altLang="en-US" sz="32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00" y="-172759"/>
            <a:ext cx="1695965" cy="4843676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086569-6CA4-452F-B725-4EE337F460A0}"/>
              </a:ext>
            </a:extLst>
          </p:cNvPr>
          <p:cNvGrpSpPr/>
          <p:nvPr/>
        </p:nvGrpSpPr>
        <p:grpSpPr>
          <a:xfrm>
            <a:off x="-5946" y="5225274"/>
            <a:ext cx="121920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662308" y="75015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图片 13">
            <a:extLst>
              <a:ext uri="{FF2B5EF4-FFF2-40B4-BE49-F238E27FC236}">
                <a16:creationId xmlns:a16="http://schemas.microsoft.com/office/drawing/2014/main" id="{9E3FEE0D-3E40-4C47-98FF-BD78F88DC0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217">
            <a:off x="-230361" y="-57190"/>
            <a:ext cx="1437594" cy="20079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85604" y="1640830"/>
            <a:ext cx="5359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Đọc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Đô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Son - La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6105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ẫu đọc nhạc ở Chủ đề 7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ẫu đọc nhạc ở Chủ đề 9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>
            <a:extLst>
              <a:ext uri="{FF2B5EF4-FFF2-40B4-BE49-F238E27FC236}">
                <a16:creationId xmlns:a16="http://schemas.microsoft.com/office/drawing/2014/main" id="{2F05860F-9EBB-4599-92BA-27B7A0CC8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055" y="5199303"/>
            <a:ext cx="6101945" cy="1673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945" y="16042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32" y="1730081"/>
            <a:ext cx="8810625" cy="35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</TotalTime>
  <Words>93</Words>
  <Application>Microsoft Office PowerPoint</Application>
  <PresentationFormat>Widescreen</PresentationFormat>
  <Paragraphs>19</Paragraphs>
  <Slides>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等线</vt:lpstr>
      <vt:lpstr>Arial</vt:lpstr>
      <vt:lpstr>Times New Roman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圣诞节2</dc:title>
  <dc:creator>张 建春</dc:creator>
  <cp:lastModifiedBy>Hello</cp:lastModifiedBy>
  <cp:revision>160</cp:revision>
  <dcterms:created xsi:type="dcterms:W3CDTF">2019-10-20T07:13:17Z</dcterms:created>
  <dcterms:modified xsi:type="dcterms:W3CDTF">2023-04-09T11:12:22Z</dcterms:modified>
</cp:coreProperties>
</file>