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6" r:id="rId2"/>
    <p:sldId id="348" r:id="rId3"/>
    <p:sldId id="350" r:id="rId4"/>
    <p:sldId id="351" r:id="rId5"/>
    <p:sldId id="331" r:id="rId6"/>
    <p:sldId id="357" r:id="rId7"/>
    <p:sldId id="332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C0"/>
    <a:srgbClr val="00339A"/>
    <a:srgbClr val="B195C4"/>
    <a:srgbClr val="EE8398"/>
    <a:srgbClr val="7FBF36"/>
    <a:srgbClr val="3CB9E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38491" autoAdjust="0"/>
  </p:normalViewPr>
  <p:slideViewPr>
    <p:cSldViewPr snapToGrid="0">
      <p:cViewPr varScale="1">
        <p:scale>
          <a:sx n="88" d="100"/>
          <a:sy n="88" d="100"/>
        </p:scale>
        <p:origin x="6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537029"/>
            <a:ext cx="9144000" cy="442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" y="85259"/>
            <a:ext cx="812670" cy="814628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955207" y="16110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单击此处添加您的副标题文字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1251" y="1488116"/>
            <a:ext cx="5365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Nghe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voi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khám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</a:p>
          <a:p>
            <a:pPr algn="ctr"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91526" y="434109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Âm</a:t>
            </a:r>
            <a:r>
              <a:rPr lang="en-US" altLang="zh-CN" sz="3200" b="1" dirty="0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nhạc</a:t>
            </a:r>
            <a:endParaRPr lang="zh-CN" altLang="en-US" sz="3200" b="1" dirty="0">
              <a:solidFill>
                <a:srgbClr val="00339A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8646" y="919005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0" y="899724"/>
            <a:ext cx="691278" cy="69013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5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85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"/>
            <a:ext cx="8229599" cy="4343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199" y="42107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736" y="914401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935966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909" y="2757473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6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736" y="914401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100985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5673" y="2859069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200" b="1" dirty="0">
              <a:solidFill>
                <a:srgbClr val="181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3396" y="394065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29891"/>
            <a:ext cx="9144000" cy="1513608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3265062"/>
            <a:ext cx="1150967" cy="1578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01" y="1289282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3265062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401" y="54182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041223" y="2438522"/>
            <a:ext cx="436246" cy="798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77469" y="2369258"/>
            <a:ext cx="352912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21145" y="2369258"/>
            <a:ext cx="427536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248681" y="2373882"/>
            <a:ext cx="288260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42079" y="2387730"/>
            <a:ext cx="436246" cy="798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969089" y="2369258"/>
            <a:ext cx="402840" cy="84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79509" y="2323090"/>
            <a:ext cx="436246" cy="798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94285" y="2318466"/>
            <a:ext cx="352912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7961" y="2318466"/>
            <a:ext cx="427536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65497" y="2323090"/>
            <a:ext cx="288260" cy="891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49659" y="2336938"/>
            <a:ext cx="436246" cy="798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76669" y="2318466"/>
            <a:ext cx="402840" cy="84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53825" y="2064495"/>
            <a:ext cx="600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81195" y="1293258"/>
            <a:ext cx="600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44952" y="1284022"/>
            <a:ext cx="554715" cy="780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4188" y="2060000"/>
            <a:ext cx="600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0" y="1297999"/>
            <a:ext cx="600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229774" y="1288764"/>
            <a:ext cx="672231" cy="775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1" y="2304282"/>
            <a:ext cx="1354167" cy="2488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2759647" y="4266007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1" y="3989460"/>
            <a:ext cx="101200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" y="47805"/>
            <a:ext cx="1004163" cy="127427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240371" y="1129841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tốt</a:t>
            </a:r>
            <a:endParaRPr lang="en-US" sz="2800" b="1" kern="10" dirty="0">
              <a:ln w="9525">
                <a:solidFill>
                  <a:srgbClr val="FF0000"/>
                </a:solidFill>
                <a:round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89&quot;/&gt;&lt;/object&gt;&lt;object type=&quot;3&quot; unique_id=&quot;10005&quot;&gt;&lt;property id=&quot;20148&quot; value=&quot;5&quot;/&gt;&lt;property id=&quot;20300&quot; value=&quot;Slide 3&quot;/&gt;&lt;property id=&quot;20307&quot; value=&quot;290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297&quot;/&gt;&lt;/object&gt;&lt;object type=&quot;3&quot; unique_id=&quot;10010&quot;&gt;&lt;property id=&quot;20148&quot; value=&quot;5&quot;/&gt;&lt;property id=&quot;20300&quot; value=&quot;Slide 8&quot;/&gt;&lt;property id=&quot;20307&quot; value=&quot;301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14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16&quot;/&gt;&lt;/object&gt;&lt;object type=&quot;3&quot; unique_id=&quot;10022&quot;&gt;&lt;property id=&quot;20148&quot; value=&quot;5&quot;/&gt;&lt;property id=&quot;20300&quot; value=&quot;Slide 20&quot;/&gt;&lt;property id=&quot;20307&quot; value=&quot;307&quot;/&gt;&lt;/object&gt;&lt;object type=&quot;3&quot; unique_id=&quot;10023&quot;&gt;&lt;property id=&quot;20148&quot; value=&quot;5&quot;/&gt;&lt;property id=&quot;20300&quot; value=&quot;Slide 21&quot;/&gt;&lt;property id=&quot;20307&quot; value=&quot;293&quot;/&gt;&lt;/object&gt;&lt;object type=&quot;3&quot; unique_id=&quot;10024&quot;&gt;&lt;property id=&quot;20148&quot; value=&quot;5&quot;/&gt;&lt;property id=&quot;20300&quot; value=&quot;Slide 22&quot;/&gt;&lt;property id=&quot;20307&quot; value=&quot;294&quot;/&gt;&lt;/object&gt;&lt;object type=&quot;3&quot; unique_id=&quot;10025&quot;&gt;&lt;property id=&quot;20148&quot; value=&quot;5&quot;/&gt;&lt;property id=&quot;20300&quot; value=&quot;Slide 23&quot;/&gt;&lt;property id=&quot;20307&quot; value=&quot;295&quot;/&gt;&lt;/object&gt;&lt;object type=&quot;3&quot; unique_id=&quot;10026&quot;&gt;&lt;property id=&quot;20148&quot; value=&quot;5&quot;/&gt;&lt;property id=&quot;20300&quot; value=&quot;Slide 24&quot;/&gt;&lt;property id=&quot;20307&quot; value=&quot;300&quot;/&gt;&lt;/object&gt;&lt;object type=&quot;3&quot; unique_id=&quot;10027&quot;&gt;&lt;property id=&quot;20148&quot; value=&quot;5&quot;/&gt;&lt;property id=&quot;20300&quot; value=&quot;Slide 25&quot;/&gt;&lt;property id=&quot;20307&quot; value=&quot;306&quot;/&gt;&lt;/object&gt;&lt;object type=&quot;3&quot; unique_id=&quot;10028&quot;&gt;&lt;property id=&quot;20148&quot; value=&quot;5&quot;/&gt;&lt;property id=&quot;20300&quot; value=&quot;Slide 26&quot;/&gt;&lt;property id=&quot;20307&quot; value=&quot;312&quot;/&gt;&lt;/object&gt;&lt;object type=&quot;3&quot; unique_id=&quot;10029&quot;&gt;&lt;property id=&quot;20148&quot; value=&quot;5&quot;/&gt;&lt;property id=&quot;20300&quot; value=&quot;Slide 27&quot;/&gt;&lt;property id=&quot;20307&quot; value=&quot;315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116</Words>
  <Application>Microsoft Office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Hello</cp:lastModifiedBy>
  <cp:revision>78</cp:revision>
  <dcterms:created xsi:type="dcterms:W3CDTF">2017-03-04T06:55:50Z</dcterms:created>
  <dcterms:modified xsi:type="dcterms:W3CDTF">2023-04-17T06:46:46Z</dcterms:modified>
</cp:coreProperties>
</file>