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053" r:id="rId2"/>
    <p:sldId id="2056" r:id="rId3"/>
    <p:sldId id="11088509" r:id="rId4"/>
    <p:sldId id="11088561" r:id="rId5"/>
    <p:sldId id="11088560" r:id="rId6"/>
    <p:sldId id="11088510" r:id="rId7"/>
    <p:sldId id="11088548" r:id="rId8"/>
    <p:sldId id="11088549" r:id="rId9"/>
    <p:sldId id="11088550" r:id="rId10"/>
    <p:sldId id="11088551" r:id="rId11"/>
    <p:sldId id="11088552" r:id="rId12"/>
    <p:sldId id="11088553" r:id="rId13"/>
    <p:sldId id="11088554" r:id="rId14"/>
    <p:sldId id="11088555" r:id="rId15"/>
    <p:sldId id="11088557" r:id="rId16"/>
    <p:sldId id="11088558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5050"/>
    <a:srgbClr val="FFCC4A"/>
    <a:srgbClr val="4B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92430" autoAdjust="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6B03-A24F-44C7-8785-684712A2FA73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23BE-DE3A-4879-AB1F-35F0783D1A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7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123BE-DE3A-4879-AB1F-35F0783D1A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4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AC7A-297D-4548-9AD2-6972ABA51C4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5" y="442215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905"/>
            <a:ext cx="12192000" cy="2811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7" y="4838089"/>
            <a:ext cx="452438" cy="1228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175454" y="4049558"/>
            <a:ext cx="1437594" cy="200793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740">
            <a:off x="10461937" y="3124810"/>
            <a:ext cx="1730063" cy="3407700"/>
          </a:xfrm>
          <a:prstGeom prst="rect">
            <a:avLst/>
          </a:prstGeom>
        </p:spPr>
      </p:pic>
      <p:sp>
        <p:nvSpPr>
          <p:cNvPr id="19" name="矩形 70"/>
          <p:cNvSpPr/>
          <p:nvPr/>
        </p:nvSpPr>
        <p:spPr>
          <a:xfrm>
            <a:off x="3489156" y="442215"/>
            <a:ext cx="5213684" cy="64100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仓耳明楷 W03" panose="00000500000000000000" pitchFamily="2" charset="-122"/>
                <a:cs typeface="Times New Roman" panose="02020603050405020304" pitchFamily="18" charset="0"/>
              </a:rPr>
              <a:t>Âm</a:t>
            </a:r>
            <a:r>
              <a:rPr lang="en-US" altLang="zh-CN" sz="4800" b="1" spc="300" noProof="0" dirty="0">
                <a:solidFill>
                  <a:srgbClr val="FF0000"/>
                </a:solidFill>
                <a:latin typeface="Times New Roman" panose="02020603050405020304" pitchFamily="18" charset="0"/>
                <a:ea typeface="仓耳明楷 W03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仓耳明楷 W03" panose="00000500000000000000" pitchFamily="2" charset="-122"/>
                <a:cs typeface="Times New Roman" panose="02020603050405020304" pitchFamily="18" charset="0"/>
              </a:rPr>
              <a:t>nhạc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仓耳明楷 W03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0123" y="4145451"/>
            <a:ext cx="1622577" cy="3802519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2225493" y="534869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" y="1996426"/>
            <a:ext cx="12191999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khám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en-US" sz="32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9492" y="83055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1513892"/>
            <a:ext cx="110690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848A037C-4DD6-4BDB-AEF9-1A08A0310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50" end="641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516" y="151205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75034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8374" y="1818690"/>
            <a:ext cx="8791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47FAB831-F27F-4C6E-A428-45CC8F49B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0" end="5687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987" y="235729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1476" y="1080859"/>
            <a:ext cx="370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3432" y="1752042"/>
            <a:ext cx="108658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6106351C-5300-4783-8DD9-9890D57D8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03" end="481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115" y="278572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67013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240" y="1273262"/>
            <a:ext cx="11069052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240ABC93-93E1-40BB-8707-7BFEFC88F5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45" end="489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840" y="334425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333257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663666"/>
            <a:ext cx="110690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82A8AE2F-6ED4-44A9-B2EF-D46A59F526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95" end="56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3832" y="302259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5" y="3828331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80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grpSp>
        <p:nvGrpSpPr>
          <p:cNvPr id="11" name="Google Shape;1625;p52"/>
          <p:cNvGrpSpPr/>
          <p:nvPr/>
        </p:nvGrpSpPr>
        <p:grpSpPr>
          <a:xfrm flipH="1">
            <a:off x="4692150" y="2854493"/>
            <a:ext cx="3381787" cy="2468801"/>
            <a:chOff x="1163025" y="238100"/>
            <a:chExt cx="5381600" cy="5238275"/>
          </a:xfrm>
        </p:grpSpPr>
        <p:sp>
          <p:nvSpPr>
            <p:cNvPr id="12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243543" y="90932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8100850" y="-1855245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5967250" y="-3607844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3454400" y="762000"/>
            <a:ext cx="7721600" cy="358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7088"/>
              </a:avLst>
            </a:prstTxWarp>
          </a:bodyPr>
          <a:lstStyle/>
          <a:p>
            <a:pPr algn="ctr"/>
            <a:endParaRPr lang="vi-VN" sz="4000" kern="10">
              <a:ln w="3175">
                <a:solidFill>
                  <a:srgbClr val="FF00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2580" y="2230904"/>
            <a:ext cx="578716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000" b="1" kern="10" dirty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000" b="1" kern="10" dirty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kern="10" dirty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000" b="1" dirty="0">
              <a:ln w="31550" cmpd="sng">
                <a:solidFill>
                  <a:srgbClr val="000099"/>
                </a:soli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6175797" y="-940845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4143796" y="-2617245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1423458" y="60198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10261600" y="6096000"/>
            <a:ext cx="7112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7416800" y="59309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00FFFF">
                  <a:gamma/>
                  <a:shade val="46275"/>
                  <a:invGamma/>
                </a:srgbClr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1930401" y="60960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9347201" y="3048000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11074401" y="41910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3150659" y="37338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7315200" y="13716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1931459" y="44958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8316"/>
          </a:xfrm>
          <a:prstGeom prst="rect">
            <a:avLst/>
          </a:prstGeom>
        </p:spPr>
      </p:pic>
      <p:pic>
        <p:nvPicPr>
          <p:cNvPr id="30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3" y="2406822"/>
            <a:ext cx="12192000" cy="4154398"/>
          </a:xfrm>
          <a:prstGeom prst="rect">
            <a:avLst/>
          </a:prstGeom>
        </p:spPr>
      </p:pic>
      <p:pic>
        <p:nvPicPr>
          <p:cNvPr id="31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32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78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6126" y="293307"/>
            <a:ext cx="6155141" cy="912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3659466" y="1205383"/>
            <a:ext cx="5386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2044" y="52002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ghe nhạc Chủ đề 9- Mừng sinh nh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8938" y="62724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00" y="-172759"/>
            <a:ext cx="1695965" cy="484367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-5946" y="5225274"/>
            <a:ext cx="12192000" cy="1675027"/>
            <a:chOff x="0" y="3910922"/>
            <a:chExt cx="9456424" cy="167502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366">
            <a:off x="10013044" y="2302940"/>
            <a:ext cx="2354187" cy="46370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62308" y="75015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40785" y="1533378"/>
            <a:ext cx="5463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28">
            <a:off x="49806" y="1709823"/>
            <a:ext cx="1811060" cy="5298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BF91-EDF2-4CEE-A5E6-6EF4B4B0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0EA24421-44DD-4985-AA67-6E50F22C1F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289" y="365125"/>
            <a:ext cx="11185422" cy="6127750"/>
          </a:xfrm>
        </p:spPr>
      </p:pic>
    </p:spTree>
    <p:extLst>
      <p:ext uri="{BB962C8B-B14F-4D97-AF65-F5344CB8AC3E}">
        <p14:creationId xmlns:p14="http://schemas.microsoft.com/office/powerpoint/2010/main" val="14087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252">
            <a:off x="-641253" y="-6672"/>
            <a:ext cx="1744959" cy="4236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75034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8374" y="1818690"/>
            <a:ext cx="8791073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B6CC09-6F94-4F58-AC16-140FF311B6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7697" y="-1944414"/>
            <a:ext cx="5927834" cy="107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2163" y="577517"/>
            <a:ext cx="545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CHÚC MỪNG SINH NHẬT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747" y="1109211"/>
            <a:ext cx="10013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926" y="1438856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4906" y="2345230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906" y="3259624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822" y="4174018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1EC4A-5716-4846-99C1-81CA2DF221D5}"/>
              </a:ext>
            </a:extLst>
          </p:cNvPr>
          <p:cNvSpPr txBox="1"/>
          <p:nvPr/>
        </p:nvSpPr>
        <p:spPr>
          <a:xfrm>
            <a:off x="693683" y="563584"/>
            <a:ext cx="224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ĐỌC LỜI CA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333257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663666"/>
            <a:ext cx="110690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0221" y="966705"/>
            <a:ext cx="242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1417640"/>
            <a:ext cx="110690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37926174-C82E-4920-814A-04AB1930FF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32" end="712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7350" y="2795752"/>
            <a:ext cx="546082" cy="546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CCFA8-593E-4784-BD9A-85F27BB188AE}"/>
              </a:ext>
            </a:extLst>
          </p:cNvPr>
          <p:cNvSpPr txBox="1"/>
          <p:nvPr/>
        </p:nvSpPr>
        <p:spPr>
          <a:xfrm>
            <a:off x="3930869" y="409903"/>
            <a:ext cx="387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HỌC HÁT TỪNG CÂU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942853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1706396"/>
            <a:ext cx="110690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EDEAA019-CD76-43F6-83F4-12720F31E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64" end="640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032" y="288681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426</Words>
  <Application>Microsoft Office PowerPoint</Application>
  <PresentationFormat>Widescreen</PresentationFormat>
  <Paragraphs>67</Paragraphs>
  <Slides>16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等线</vt:lpstr>
      <vt:lpstr>Arial</vt:lpstr>
      <vt:lpstr>Times New Roman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圣诞节2</dc:title>
  <dc:creator>张 建春</dc:creator>
  <cp:lastModifiedBy>Hello</cp:lastModifiedBy>
  <cp:revision>155</cp:revision>
  <dcterms:created xsi:type="dcterms:W3CDTF">2019-10-20T07:13:00Z</dcterms:created>
  <dcterms:modified xsi:type="dcterms:W3CDTF">2023-03-26T05:08:38Z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