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311" r:id="rId4"/>
    <p:sldId id="277" r:id="rId5"/>
    <p:sldId id="307" r:id="rId6"/>
    <p:sldId id="308" r:id="rId7"/>
    <p:sldId id="309" r:id="rId8"/>
    <p:sldId id="310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290" r:id="rId17"/>
    <p:sldId id="312" r:id="rId18"/>
    <p:sldId id="288" r:id="rId19"/>
    <p:sldId id="313" r:id="rId20"/>
    <p:sldId id="314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71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3.jp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gif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1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67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2854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6054" y="111277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361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0125" y="606010"/>
            <a:ext cx="4894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hình thức: Lớp, cá nhân, tổ, nhóm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" y="-24136"/>
            <a:ext cx="6089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/>
                <a:ea typeface="Arial"/>
              </a:rPr>
              <a:t>HOẠT ĐỘNG THỰC HÀNH LUYỆN TẬP </a:t>
            </a:r>
            <a:endParaRPr lang="en-US" sz="1400" dirty="0"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15" y="0"/>
            <a:ext cx="7157586" cy="3519086"/>
          </a:xfrm>
          <a:prstGeom prst="rect">
            <a:avLst/>
          </a:prstGeom>
        </p:spPr>
      </p:pic>
      <p:pic>
        <p:nvPicPr>
          <p:cNvPr id="1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6017" y="1454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86" y="295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525" y="521505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02501" y="-47931"/>
            <a:ext cx="489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và gõ đệm theo hình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" y="2821992"/>
            <a:ext cx="3459579" cy="433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95" y="4281129"/>
            <a:ext cx="403302" cy="4033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60" y="2667282"/>
            <a:ext cx="403302" cy="403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61" y="2672440"/>
            <a:ext cx="403302" cy="403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45" y="4339513"/>
            <a:ext cx="403302" cy="4033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23" y="4338616"/>
            <a:ext cx="403302" cy="403302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0410" y="39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2" y="1127774"/>
            <a:ext cx="6962079" cy="39501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4018" y="173773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424" y="2880549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9" y="1672431"/>
            <a:ext cx="4768842" cy="981558"/>
          </a:xfrm>
          <a:prstGeom prst="rect">
            <a:avLst/>
          </a:prstGeom>
        </p:spPr>
      </p:pic>
      <p:pic>
        <p:nvPicPr>
          <p:cNvPr id="11" name="DOC NHA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5071" y="3229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98943" y="2099745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4443" y="110697"/>
            <a:ext cx="174278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62" y="1878352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3071" y="1070590"/>
            <a:ext cx="560369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7" y="-31857"/>
            <a:ext cx="3527019" cy="1102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099745"/>
            <a:ext cx="4098317" cy="4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5316" y="408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2299" y="50269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2743201"/>
            <a:ext cx="5819162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0"/>
            <a:ext cx="6372837" cy="6858000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7442" y="136416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697" y="3981058"/>
            <a:ext cx="642882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</a:t>
            </a:r>
            <a:r>
              <a:rPr lang="en-US" sz="24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8294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2808" y="3039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696" y="4296935"/>
            <a:ext cx="609600" cy="6096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408663" y="152564"/>
            <a:ext cx="6556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nhóm kết hợp vỗ tay hoặc gõ đệm theo nhịp</a:t>
            </a:r>
          </a:p>
        </p:txBody>
      </p:sp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9" y="1921062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85"/>
            <a:ext cx="12087921" cy="795013"/>
          </a:xfrm>
          <a:prstGeom prst="rect">
            <a:avLst/>
          </a:prstGeom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1872834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354" y="181555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405" y="418900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603" y="582044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82794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776"/>
            <a:ext cx="12191999" cy="25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51645" y="363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798634" y="-135200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62332" y="38066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-46122" y="12439"/>
            <a:ext cx="45977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090" y="1187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Luyện cao độ và thế tay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550706"/>
            <a:ext cx="11843438" cy="3173800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2" y="-1978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277</Words>
  <Application>Microsoft Office PowerPoint</Application>
  <PresentationFormat>Widescreen</PresentationFormat>
  <Paragraphs>37</Paragraphs>
  <Slides>20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#9Slide05 Dancing Script</vt:lpstr>
      <vt:lpstr>Arial</vt:lpstr>
      <vt:lpstr>Calibri</vt:lpstr>
      <vt:lpstr>Simson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73</cp:revision>
  <dcterms:created xsi:type="dcterms:W3CDTF">2022-04-04T02:41:08Z</dcterms:created>
  <dcterms:modified xsi:type="dcterms:W3CDTF">2023-03-26T05:12:19Z</dcterms:modified>
</cp:coreProperties>
</file>