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74" r:id="rId3"/>
    <p:sldId id="275" r:id="rId4"/>
    <p:sldId id="290" r:id="rId5"/>
    <p:sldId id="278" r:id="rId6"/>
    <p:sldId id="279" r:id="rId7"/>
    <p:sldId id="277" r:id="rId8"/>
    <p:sldId id="280" r:id="rId9"/>
    <p:sldId id="270" r:id="rId10"/>
    <p:sldId id="271" r:id="rId11"/>
    <p:sldId id="284" r:id="rId12"/>
    <p:sldId id="272" r:id="rId13"/>
    <p:sldId id="285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49B1-A7CA-42A5-9EAC-F3646207AEC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0485-5B8A-44EB-9974-8214E43232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</a:t>
            </a:fld>
            <a:endParaRPr 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t>14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A401-E9D1-4077-95B2-4541F719AA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9335784" y="2299317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11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4" y="633049"/>
            <a:ext cx="6049108" cy="5190977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Sênh kêu nghe tiếng vui nhất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cách cách! cách cách cách!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la kêu tiếng rất vang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cheng cheng! cheng cheng cheng!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Mõ kêu nghe sao đĩnh đạc.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Cộc cộc cộc! cộc cộc cộc!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9442" y="900331"/>
            <a:ext cx="482215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kêu rộn rã tưng bừng.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Tùng tùng tùng! tùng tùng tùng!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sênh, thanh la, mõ, trống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vang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vang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(Nói): Cộc cách tùng cheng.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4234" y="1364566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022" y="2079675"/>
            <a:ext cx="456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234" y="2867409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233" y="3655143"/>
            <a:ext cx="561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694" y="4442877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693" y="5187118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9637" y="1294226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x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9637" y="2125899"/>
            <a:ext cx="457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x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9442" y="3009871"/>
            <a:ext cx="45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x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9442" y="3865707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49442" y="4684865"/>
            <a:ext cx="40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x           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  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        </a:t>
            </a:r>
          </a:p>
        </p:txBody>
      </p:sp>
      <p:pic>
        <p:nvPicPr>
          <p:cNvPr id="16" name="CocCachTungCheng-V.A-4083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9" y="254118"/>
            <a:ext cx="309827" cy="3098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4215" y="297818"/>
            <a:ext cx="71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76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4" y="633049"/>
            <a:ext cx="6049108" cy="51909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Sênh kêu nghe tiếng vui nhất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cách cách! cách cách cách!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la kêu tiếng rất vang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Cheng cheng cheng! cheng cheng cheng!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Mõ kêu nghe sao đĩnh đạc.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Cộc    cộc      cộc! cộc   cộc      cộc!</a:t>
            </a: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9442" y="1036258"/>
            <a:ext cx="482215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Trống kêu rộn rã tưng bừng.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Tùng tùng tùng! tùng tùng tùng!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sênh, thanh la, mõ, trống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  vang 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kêu lên   vang  vang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(Nói): Cộc cách tùng cheng.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16" name="CocCachTungCheng-V.A-4083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819" y="254118"/>
            <a:ext cx="309827" cy="3098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24215" y="297818"/>
            <a:ext cx="7136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8032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97" y="1535555"/>
            <a:ext cx="370703" cy="4328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88" y="1535555"/>
            <a:ext cx="308919" cy="477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81" y="1535555"/>
            <a:ext cx="323895" cy="4048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2" y="1490342"/>
            <a:ext cx="458907" cy="450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2" y="3222228"/>
            <a:ext cx="370703" cy="4328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89" y="3269651"/>
            <a:ext cx="308919" cy="4771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44" y="3269651"/>
            <a:ext cx="323895" cy="4048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3" y="3224438"/>
            <a:ext cx="458907" cy="4500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89" y="4962560"/>
            <a:ext cx="370703" cy="4328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4" y="4999631"/>
            <a:ext cx="308919" cy="4771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87" y="4999631"/>
            <a:ext cx="323895" cy="404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" y="4954418"/>
            <a:ext cx="458907" cy="4500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26" y="1527314"/>
            <a:ext cx="370703" cy="4328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569" y="1527314"/>
            <a:ext cx="308919" cy="47717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25" y="1527314"/>
            <a:ext cx="323895" cy="4048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13" y="1482101"/>
            <a:ext cx="458907" cy="4500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91" y="3245406"/>
            <a:ext cx="370703" cy="4328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1" y="3257294"/>
            <a:ext cx="308919" cy="477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62" y="3220223"/>
            <a:ext cx="323895" cy="4048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5" y="3236795"/>
            <a:ext cx="458907" cy="4500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10" y="4892534"/>
            <a:ext cx="370703" cy="43285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56" y="4894042"/>
            <a:ext cx="308919" cy="4771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14" y="4892534"/>
            <a:ext cx="323895" cy="4048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16" y="4847321"/>
            <a:ext cx="458907" cy="4500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05" y="4065084"/>
            <a:ext cx="370703" cy="4328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56" y="4077830"/>
            <a:ext cx="308919" cy="4771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791" y="4052357"/>
            <a:ext cx="323895" cy="40486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02" y="4056473"/>
            <a:ext cx="458907" cy="4500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73" y="2376689"/>
            <a:ext cx="370703" cy="4328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24" y="2368527"/>
            <a:ext cx="308919" cy="4771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27" y="2382072"/>
            <a:ext cx="323895" cy="4048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2" y="2359466"/>
            <a:ext cx="458907" cy="45008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33" y="2380805"/>
            <a:ext cx="370703" cy="4328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84" y="2386188"/>
            <a:ext cx="308919" cy="4636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87" y="2386188"/>
            <a:ext cx="323895" cy="4048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12" y="2363582"/>
            <a:ext cx="458907" cy="4500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73" y="4061357"/>
            <a:ext cx="370703" cy="4328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24" y="4053195"/>
            <a:ext cx="308919" cy="4771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52" y="4066740"/>
            <a:ext cx="323895" cy="4048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2" y="4044134"/>
            <a:ext cx="458907" cy="4500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83" y="4077830"/>
            <a:ext cx="370703" cy="4328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34" y="4069668"/>
            <a:ext cx="308919" cy="4771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62" y="4083213"/>
            <a:ext cx="323895" cy="40486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62" y="4060607"/>
            <a:ext cx="458907" cy="45008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63" y="5881952"/>
            <a:ext cx="370703" cy="43285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4" y="5873790"/>
            <a:ext cx="308919" cy="47717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42" y="5887335"/>
            <a:ext cx="323895" cy="40486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2" y="5864729"/>
            <a:ext cx="458907" cy="4500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21" y="5848997"/>
            <a:ext cx="370703" cy="43285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172" y="5840835"/>
            <a:ext cx="308919" cy="4771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00" y="5854380"/>
            <a:ext cx="323895" cy="40486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00" y="5831774"/>
            <a:ext cx="458907" cy="45008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56" y="2393162"/>
            <a:ext cx="370703" cy="43285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107" y="2385000"/>
            <a:ext cx="308919" cy="4771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10" y="2398545"/>
            <a:ext cx="323895" cy="40486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35" y="2375939"/>
            <a:ext cx="458907" cy="4500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16" y="2397278"/>
            <a:ext cx="370703" cy="43285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767" y="2402661"/>
            <a:ext cx="308919" cy="46362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71" y="2402661"/>
            <a:ext cx="323895" cy="40486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95" y="2380055"/>
            <a:ext cx="458907" cy="45008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84" y="4052357"/>
            <a:ext cx="370703" cy="43285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75" y="4073325"/>
            <a:ext cx="308919" cy="47717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26" y="4855562"/>
            <a:ext cx="370703" cy="43285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17" y="4876530"/>
            <a:ext cx="308919" cy="47717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810" y="5761640"/>
            <a:ext cx="370703" cy="43285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56" y="5763148"/>
            <a:ext cx="308919" cy="47717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14" y="5761640"/>
            <a:ext cx="323895" cy="404869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06" y="5776693"/>
            <a:ext cx="458907" cy="45008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826" y="5724668"/>
            <a:ext cx="370703" cy="43285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17" y="5745636"/>
            <a:ext cx="308919" cy="47717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919" y="3187737"/>
            <a:ext cx="370703" cy="43285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669" y="3199625"/>
            <a:ext cx="308919" cy="47717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914402" y="1143001"/>
            <a:ext cx="2877412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4683" y="1153443"/>
            <a:ext cx="5144420" cy="183126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điệu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hon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1" y="4100441"/>
            <a:ext cx="6096000" cy="184666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marL="309245"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00259" y="4099330"/>
            <a:ext cx="4064000" cy="1846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kiểu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gõ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đệm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endParaRPr lang="en-US" sz="37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 panose="020B0604020202020204"/>
                    <a:defRPr sz="14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250724" y="2540050"/>
            <a:ext cx="3716416" cy="4017645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 EM YÊU ÂM NHẠC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11720"/>
            <a:ext cx="117652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0"/>
            <a:ext cx="12191999" cy="6858000"/>
          </a:xfrm>
        </p:spPr>
      </p:pic>
      <p:sp>
        <p:nvSpPr>
          <p:cNvPr id="9" name="Title 1"/>
          <p:cNvSpPr txBox="1"/>
          <p:nvPr/>
        </p:nvSpPr>
        <p:spPr>
          <a:xfrm>
            <a:off x="3810000" y="-15240"/>
            <a:ext cx="406908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/>
          <p:nvPr/>
        </p:nvSpPr>
        <p:spPr>
          <a:xfrm>
            <a:off x="2756854" y="1417320"/>
            <a:ext cx="6722426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345" indent="-347345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410" indent="-28321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kèn tí hon</a:t>
            </a:r>
            <a:b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FF00"/>
              </a:solidFill>
            </a:endParaRPr>
          </a:p>
          <a:p>
            <a:pPr marL="2286000" lvl="5" indent="0" algn="ctr">
              <a:buNone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77B9-421B-491A-B288-D072D0904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DF96AFED-0D0B-465B-BB48-21FFB1AAB9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135" y="365125"/>
            <a:ext cx="11454063" cy="6127750"/>
          </a:xfrm>
        </p:spPr>
      </p:pic>
    </p:spTree>
    <p:extLst>
      <p:ext uri="{BB962C8B-B14F-4D97-AF65-F5344CB8AC3E}">
        <p14:creationId xmlns:p14="http://schemas.microsoft.com/office/powerpoint/2010/main" val="1319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47135"/>
            <a:ext cx="11701849" cy="6400800"/>
          </a:xfrm>
        </p:spPr>
      </p:pic>
      <p:sp>
        <p:nvSpPr>
          <p:cNvPr id="5" name="TextBox 4"/>
          <p:cNvSpPr txBox="1"/>
          <p:nvPr/>
        </p:nvSpPr>
        <p:spPr>
          <a:xfrm>
            <a:off x="2285477" y="742951"/>
            <a:ext cx="66549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ctr">
              <a:buFontTx/>
              <a:buChar char="-"/>
            </a:pP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nẩy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5" y="199929"/>
            <a:ext cx="11701849" cy="6289588"/>
          </a:xfrm>
        </p:spPr>
      </p:pic>
      <p:sp>
        <p:nvSpPr>
          <p:cNvPr id="5" name="TextBox 4"/>
          <p:cNvSpPr txBox="1"/>
          <p:nvPr/>
        </p:nvSpPr>
        <p:spPr>
          <a:xfrm>
            <a:off x="2438400" y="447295"/>
            <a:ext cx="715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39" y="1771607"/>
            <a:ext cx="55157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là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hơi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b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chơi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xx</a:t>
            </a:r>
            <a:b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b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b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xx</a:t>
            </a:r>
            <a:b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143" y="1203158"/>
            <a:ext cx="177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8 Doi ken ti hon Bai hat mau">
            <a:hlinkClick r:id="" action="ppaction://media"/>
            <a:extLst>
              <a:ext uri="{FF2B5EF4-FFF2-40B4-BE49-F238E27FC236}">
                <a16:creationId xmlns:a16="http://schemas.microsoft.com/office/drawing/2014/main" id="{20C5DD03-AA2B-4BAA-BF4D-A914A1612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014" y="4957094"/>
            <a:ext cx="584775" cy="58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5E91D-A72C-4ADB-8AAC-5E91772390B5}"/>
              </a:ext>
            </a:extLst>
          </p:cNvPr>
          <p:cNvSpPr txBox="1"/>
          <p:nvPr/>
        </p:nvSpPr>
        <p:spPr>
          <a:xfrm>
            <a:off x="6096000" y="1771607"/>
            <a:ext cx="55157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xx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đằng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xx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x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xx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x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xx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34F3B-53B0-4923-9BBA-394282E414A2}"/>
              </a:ext>
            </a:extLst>
          </p:cNvPr>
          <p:cNvSpPr txBox="1"/>
          <p:nvPr/>
        </p:nvSpPr>
        <p:spPr>
          <a:xfrm>
            <a:off x="6096000" y="1203158"/>
            <a:ext cx="1469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+mj-lt"/>
              </a:rPr>
              <a:t>Lời 2:</a:t>
            </a:r>
            <a:endParaRPr lang="en-US" sz="32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5" y="181232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4125301" y="742951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14" y="2118109"/>
            <a:ext cx="4724400" cy="2733476"/>
          </a:xfrm>
          <a:prstGeom prst="rect">
            <a:avLst/>
          </a:prstGeom>
        </p:spPr>
      </p:pic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2395665" y="742951"/>
            <a:ext cx="7447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584" end="42902.808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946" y="3399830"/>
            <a:ext cx="8427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936" y="798248"/>
            <a:ext cx="6966550" cy="857557"/>
          </a:xfrm>
        </p:spPr>
        <p:txBody>
          <a:bodyPr>
            <a:prstTxWarp prst="textArchUp">
              <a:avLst>
                <a:gd name="adj" fmla="val 11616855"/>
              </a:avLst>
            </a:prstTxWarp>
            <a:noAutofit/>
          </a:bodyPr>
          <a:lstStyle/>
          <a:p>
            <a:r>
              <a:rPr lang="en-US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CỘC CÁCH TÙNG CHENG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8"/>
          <a:stretch>
            <a:fillRect/>
          </a:stretch>
        </p:blipFill>
        <p:spPr>
          <a:xfrm>
            <a:off x="2387705" y="1819855"/>
            <a:ext cx="7624689" cy="42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03813" y="1100469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691</Words>
  <Application>Microsoft Office PowerPoint</Application>
  <PresentationFormat>Widescreen</PresentationFormat>
  <Paragraphs>68</Paragraphs>
  <Slides>14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CỘC CÁCH TÙNG CHENG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Hello</cp:lastModifiedBy>
  <cp:revision>48</cp:revision>
  <dcterms:created xsi:type="dcterms:W3CDTF">2020-08-26T07:02:00Z</dcterms:created>
  <dcterms:modified xsi:type="dcterms:W3CDTF">2023-03-12T04:32:39Z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