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71" r:id="rId5"/>
    <p:sldId id="257" r:id="rId6"/>
    <p:sldId id="262" r:id="rId7"/>
    <p:sldId id="272" r:id="rId8"/>
    <p:sldId id="273" r:id="rId9"/>
    <p:sldId id="261" r:id="rId10"/>
    <p:sldId id="260" r:id="rId11"/>
    <p:sldId id="274" r:id="rId12"/>
    <p:sldId id="276" r:id="rId13"/>
    <p:sldId id="277" r:id="rId14"/>
    <p:sldId id="279" r:id="rId15"/>
    <p:sldId id="278" r:id="rId16"/>
    <p:sldId id="280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8.jp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Ôn bài hát: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828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28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3848" y="1274032"/>
            <a:ext cx="4177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Đọc nhạc số 7: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tập lái ô tô.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5301208"/>
            <a:ext cx="500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C:\Users\Administrator\Desktop\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3529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CD DEN DRMF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5301208"/>
            <a:ext cx="5005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1746" name="Picture 2" descr="C:\Users\Administrator\Desktop\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849694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6002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530120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 CÂU 2</a:t>
            </a:r>
          </a:p>
        </p:txBody>
      </p:sp>
      <p:pic>
        <p:nvPicPr>
          <p:cNvPr id="30722" name="Picture 2" descr="C:\Users\Administrator\Desktop\C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496944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5592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2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7824" y="551723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ẬP ĐỌC NHẠC SỐ 7 LỚP 5 00_00_00-00_00_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864096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7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0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6296" y="8191"/>
            <a:ext cx="1758396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2.HĐ THỰC HÀNH-LUYỆN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397889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4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670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2811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3627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3421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98072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istrator\Desktop\hinh nen dep pp\khug TO- choa mug ket thuc\AH MIH HOA MUA VU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8614"/>
            <a:ext cx="4752528" cy="30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7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5"/>
            <a:ext cx="51125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0272" y="980728"/>
            <a:ext cx="1800200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3.HĐ VẬN DỤNG-SÁNG TẠO</a:t>
            </a:r>
          </a:p>
        </p:txBody>
      </p:sp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00" y="548680"/>
            <a:ext cx="585872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srgbClr val="FFFF00"/>
                </a:solidFill>
                <a:latin typeface=".VnTime" pitchFamily="34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Chẳng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ran 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tiếng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.VnTime" pitchFamily="34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.VnTime" pitchFamily="34" charset="0"/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64" y="2662081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64" y="2607763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62081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811" y="2708920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0666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4860" y="3513782"/>
            <a:ext cx="769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</a:rPr>
              <a:t>Ứng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dụng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đệm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vào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bài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13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912" y="554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235813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ran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3645022"/>
            <a:ext cx="749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05" y="2673040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84" y="2654992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37" y="270190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52" y="2660447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92" y="2712650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01" y="2607762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1939" y="779055"/>
            <a:ext cx="609600" cy="609600"/>
          </a:xfrm>
          <a:prstGeom prst="rect">
            <a:avLst/>
          </a:prstGeom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6632"/>
            <a:ext cx="8640960" cy="41044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tập</a:t>
            </a:r>
            <a:r>
              <a:rPr lang="en-US" i="1" dirty="0"/>
              <a:t> </a:t>
            </a:r>
            <a:r>
              <a:rPr lang="en-US" i="1" dirty="0" err="1"/>
              <a:t>lái</a:t>
            </a:r>
            <a:r>
              <a:rPr lang="en-US" i="1" dirty="0"/>
              <a:t> ô </a:t>
            </a:r>
            <a:r>
              <a:rPr lang="en-US" i="1" dirty="0" err="1"/>
              <a:t>tô</a:t>
            </a:r>
            <a:endParaRPr lang="en-US" dirty="0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8860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03937" y="476672"/>
            <a:ext cx="35397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79712" y="6332492"/>
            <a:ext cx="439248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1.HĐ TÌM HIỂU-KHÁM PHÁ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520" y="292006"/>
            <a:ext cx="225900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2: TĐN SỐ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0314" y="1372126"/>
            <a:ext cx="220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tươi-nhí</a:t>
            </a:r>
            <a:r>
              <a:rPr lang="en-US" dirty="0"/>
              <a:t> </a:t>
            </a:r>
            <a:r>
              <a:rPr lang="en-US" dirty="0" err="1"/>
              <a:t>nhảnh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4081" y="4869160"/>
            <a:ext cx="5005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2/4,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41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227</Words>
  <Application>Microsoft Office PowerPoint</Application>
  <PresentationFormat>On-screen Show (4:3)</PresentationFormat>
  <Paragraphs>32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58</cp:revision>
  <dcterms:created xsi:type="dcterms:W3CDTF">2021-03-22T01:09:41Z</dcterms:created>
  <dcterms:modified xsi:type="dcterms:W3CDTF">2023-03-26T08:40:43Z</dcterms:modified>
</cp:coreProperties>
</file>