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700" r:id="rId4"/>
  </p:sldMasterIdLst>
  <p:notesMasterIdLst>
    <p:notesMasterId r:id="rId28"/>
  </p:notesMasterIdLst>
  <p:sldIdLst>
    <p:sldId id="256" r:id="rId5"/>
    <p:sldId id="273" r:id="rId6"/>
    <p:sldId id="274" r:id="rId7"/>
    <p:sldId id="275" r:id="rId8"/>
    <p:sldId id="268" r:id="rId9"/>
    <p:sldId id="357" r:id="rId10"/>
    <p:sldId id="307" r:id="rId11"/>
    <p:sldId id="269" r:id="rId12"/>
    <p:sldId id="270" r:id="rId13"/>
    <p:sldId id="271" r:id="rId14"/>
    <p:sldId id="587" r:id="rId15"/>
    <p:sldId id="276" r:id="rId16"/>
    <p:sldId id="277" r:id="rId17"/>
    <p:sldId id="278" r:id="rId18"/>
    <p:sldId id="279" r:id="rId19"/>
    <p:sldId id="280" r:id="rId20"/>
    <p:sldId id="588" r:id="rId21"/>
    <p:sldId id="282" r:id="rId22"/>
    <p:sldId id="589" r:id="rId23"/>
    <p:sldId id="281" r:id="rId24"/>
    <p:sldId id="288" r:id="rId25"/>
    <p:sldId id="289" r:id="rId26"/>
    <p:sldId id="29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FF35255-FCF3-46F4-BCD3-BBE3CE354E7A}">
          <p14:sldIdLst>
            <p14:sldId id="256"/>
            <p14:sldId id="273"/>
            <p14:sldId id="274"/>
            <p14:sldId id="275"/>
            <p14:sldId id="268"/>
            <p14:sldId id="357"/>
            <p14:sldId id="307"/>
            <p14:sldId id="269"/>
            <p14:sldId id="270"/>
            <p14:sldId id="271"/>
            <p14:sldId id="587"/>
          </p14:sldIdLst>
        </p14:section>
        <p14:section name="Untitled Section" id="{A81F3B97-01E5-47A5-8383-1FE893CE0437}">
          <p14:sldIdLst>
            <p14:sldId id="276"/>
            <p14:sldId id="277"/>
            <p14:sldId id="278"/>
            <p14:sldId id="279"/>
            <p14:sldId id="280"/>
            <p14:sldId id="588"/>
            <p14:sldId id="282"/>
            <p14:sldId id="589"/>
            <p14:sldId id="281"/>
            <p14:sldId id="288"/>
            <p14:sldId id="289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69A74-311A-4045-A8E2-7BFA5B51383C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A12F6-241A-4379-BF28-A419DCE19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75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582EF3-D4CD-44AC-818F-03FA6A69DE2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33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7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20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DC1F5-B736-0D44-B043-D946DB87B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F01DC-D782-7243-A031-0ECB1DCCE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31A6-92FF-CE49-BA97-599C10E34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8CF3A-4D13-5A4F-9300-3C86AC48E3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616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D4B5B-42AA-C04B-B598-668B85EB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95305-B9A4-2D48-8471-F5C112CF6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95582-67A9-6A4D-8065-18D56EBE5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728658-E3AA-B645-9134-BD7E3E4F7D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804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D0B03-D968-3147-B564-AE9E8480C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E6451-2B31-EE4D-A0C2-65E1EDFB4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BBE82-1BEE-2E42-921C-D616896AF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B6945-B750-E642-B694-AD1748378A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668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70E9D6C-1CF3-1242-863E-DEA09A9CB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57567A-E8E0-9142-B288-62D027CC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8B09D9-ADEA-0344-9E43-4EBEC986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E920E9-FB5A-EA48-B882-C6834672BC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483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047628-42C1-7347-9500-9F174C14B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5B76C97-9A5C-B143-902C-FBF706D24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DFAAA18-AE44-264F-ABAA-6975D0F8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D36CA-36CB-704B-8367-D557A0E63A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750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909DD2E-1C0B-0541-9C83-97511789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E47F275-9A08-E74D-A806-3DA901BCA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B3705ED-425D-2C40-A990-2A8BA75A4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6DACFE-BFB7-B64D-9D15-EFDCB1E9AC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3993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35C9581-FA5F-774A-9C5C-7A474C7F9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F28D625-6BDB-6C41-957C-737F5EE49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2519FDF-6114-584F-9E56-F2386FAFD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BF215-2363-AC4C-89AF-30580539AC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328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6E28A1-F48A-664D-9799-7F84EECA7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FBF170-9DB7-5742-97EC-1CB87FB0D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5FC42D-A6B7-4247-866D-2B20C3515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2DD95-901A-664E-8675-1E6800E7BF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623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62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F943A9-A35D-3A4C-966C-DF36E2452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8FF24A-D82F-4646-B26D-475072CA9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363EC1-CCA3-4944-829F-263BB870A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588F6-588A-0549-9A83-9412AD3914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785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A1E2D-E97A-0343-926D-6D26715F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F86DA-BACF-B645-AEB6-9BB72CC5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79FA5-4961-1546-A9B1-197DE4E20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A4657-45AF-0E4E-AAD7-0C2B43C245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930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D011B-0F99-F641-96DD-104C7A5C0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46151-C929-AC42-94CF-ABA56B053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2B3C1-B6C0-8648-9365-0EDA47527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BC0F5B-5826-3645-AEF5-F874B1E520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3595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42"/>
            <a:ext cx="8224838" cy="1138237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112DED6-0910-A84A-9327-3F1BAA243D2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4FCE47-CADA-124C-A852-31D5D5A63A3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6999EA-94F7-964E-9A39-773862BC332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2F686CD-6159-EC42-A28B-FD6A5A3785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3834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C5EDE2E-76D1-694B-AC83-F2C24A2318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240A096-C4E3-9B42-9A2E-469F196CC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7A6BD6-60A9-C14B-9919-529ED15513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A67FA-6B16-C24F-8D4C-BD2C61EDFE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95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8CF3A-4D13-5A4F-9300-3C86AC48E35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1131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28658-E3AA-B645-9134-BD7E3E4F7DE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735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6945-B750-E642-B694-AD1748378AD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800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20E9-FB5A-EA48-B882-C6834672BC9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1219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D36CA-36CB-704B-8367-D557A0E63A4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70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29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DACFE-BFB7-B64D-9D15-EFDCB1E9ACA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791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F215-2363-AC4C-89AF-30580539ACD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8493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2DD95-901A-664E-8675-1E6800E7BF9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727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588F6-588A-0549-9A83-9412AD3914E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878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4657-45AF-0E4E-AAD7-0C2B43C245E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25158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C0F5B-5826-3645-AEF5-F874B1E520E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09179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42"/>
            <a:ext cx="8224838" cy="1138237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112DED6-0910-A84A-9327-3F1BAA243D2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4FCE47-CADA-124C-A852-31D5D5A63A3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6999EA-94F7-964E-9A39-773862BC332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2F686CD-6159-EC42-A28B-FD6A5A3785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62516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C5EDE2E-76D1-694B-AC83-F2C24A2318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240A096-C4E3-9B42-9A2E-469F196CC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7A6BD6-60A9-C14B-9919-529ED15513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A67FA-6B16-C24F-8D4C-BD2C61EDFE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854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C9AC7-1793-4747-A415-D78C64404584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2ACAA-6E60-4466-9408-8CBF7C63C5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27902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08B0D-90FF-4A83-9A86-34FEA5415468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19F93-A6B0-458A-812B-B3BCD1B0B6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17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123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EB955-D419-46C6-B09B-FD482D7E308C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96F1-1964-441A-AD87-220BDE4B24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0718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80C77-6731-48A9-AF73-AAB27AA17AA0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F366C-A4FB-44F7-9804-04272D7548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9142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F8F55-2D6C-4C8D-8822-AB76BC0BA580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72521-8CE6-4E98-8D58-EF6CC79045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4361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8CFCE-593F-432A-BDC1-4F5CE2DCA294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86E0D-F9AE-4243-83A0-CF95916057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3079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6B120-B50F-489F-944E-9BBAEFB16136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939BA-F52F-4ECE-9BAE-F96A0D51CB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4787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5B9F2-8F5A-4E4D-8C3B-A26F05F5697B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21779-22F4-46C1-A44C-DE957401BD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7666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6F505-F12B-47CE-B20C-C0B3992EE944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CB597-2B89-4A24-81A6-558B716829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2660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0CFFD-FDCF-4181-8DAC-8D8EF33AB412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5F407-4CC1-4555-AC4F-140EB75A5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80319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B8F2F-EF8B-4C18-B493-E18A6F9D29E4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64658-C41B-4CEE-90E8-CF720624E1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384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4838" cy="11382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16AE2-23D5-436B-8AE3-72F10D4978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312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07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1F034-55E1-48BE-A9E4-BEA0ED97E3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930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58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57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44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41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12650-CA72-4E70-B3EB-6BB6F87D8FD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2770A1F-167F-B341-879F-958E0367C56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27C3FC4-9918-B04C-8EA7-7A3385579BC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AC121-EF3A-C346-8E57-F426776A8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691314-9D4B-43D4-AD6F-349655614F8B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6095B-FB55-9C41-9FC7-FAF8C8E86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BE3FF-DBBF-EA46-8B54-657669C61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 noProof="1" dirty="0">
                <a:solidFill>
                  <a:srgbClr val="898989"/>
                </a:solidFill>
              </a:defRPr>
            </a:lvl1pPr>
          </a:lstStyle>
          <a:p>
            <a:fld id="{1EEEE654-2D2E-0B42-A6C6-7B37891C2E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53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4691314-9D4B-43D4-AD6F-349655614F8B}" type="datetimeFigureOut">
              <a:rPr lang="en-US" smtClean="0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EE654-2D2E-0B42-A6C6-7B37891C2E9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68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3672D76-4A74-46E3-B7EF-B9B4EE14DF9B}" type="datetimeFigureOut">
              <a:rPr lang="en-US"/>
              <a:pPr>
                <a:defRPr/>
              </a:pPr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2E358DC-DE52-4336-8AED-6267EE5BB9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30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8.m4a"/><Relationship Id="rId7" Type="http://schemas.openxmlformats.org/officeDocument/2006/relationships/image" Target="../media/image1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p4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5.mp3"/><Relationship Id="rId7" Type="http://schemas.openxmlformats.org/officeDocument/2006/relationships/image" Target="../media/image7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10.png"/><Relationship Id="rId4" Type="http://schemas.openxmlformats.org/officeDocument/2006/relationships/audio" Target="../media/media5.mp3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457200" y="163513"/>
            <a:ext cx="8288338" cy="43322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Inflate">
              <a:avLst>
                <a:gd name="adj" fmla="val 30093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chemeClr val="accent2"/>
                </a:solidFill>
                <a:latin typeface="Times New Roman"/>
                <a:cs typeface="Times New Roman"/>
              </a:rPr>
              <a:t>CHÀO MỪNG QUÝ THẦY CÔ VỀ DỰ GIỜ THĂM LỚP</a:t>
            </a:r>
          </a:p>
        </p:txBody>
      </p:sp>
      <p:pic>
        <p:nvPicPr>
          <p:cNvPr id="5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0153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6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6" dur="500" fill="hold" masterRel="sameClick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rgb" dir="cw">
                                      <p:cBhvr additive="repl">
                                        <p:cTn id="7" dur="500" fill="hold" masterRel="sameClick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rgb" dir="cw">
                                      <p:cBhvr additive="repl">
                                        <p:cTn id="8" dur="500" fill="hold" masterRel="sameClick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 additive="repl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 rot="21303501">
            <a:off x="2881313" y="3301078"/>
            <a:ext cx="3810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HS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8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songloan</a:t>
            </a:r>
            <a:endParaRPr lang="en-US" sz="28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724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8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20AE0E-9341-A748-9831-65DBFF672A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8" t="19334" r="54167" b="41575"/>
          <a:stretch/>
        </p:blipFill>
        <p:spPr>
          <a:xfrm>
            <a:off x="400159" y="332656"/>
            <a:ext cx="8343682" cy="61926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06EC83-C467-BB47-B756-BA526431F83B}"/>
              </a:ext>
            </a:extLst>
          </p:cNvPr>
          <p:cNvSpPr txBox="1"/>
          <p:nvPr/>
        </p:nvSpPr>
        <p:spPr>
          <a:xfrm>
            <a:off x="3767162" y="998438"/>
            <a:ext cx="16096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u="sng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5DE378-16E4-DB48-AC4C-D8E288655617}"/>
              </a:ext>
            </a:extLst>
          </p:cNvPr>
          <p:cNvSpPr txBox="1"/>
          <p:nvPr/>
        </p:nvSpPr>
        <p:spPr>
          <a:xfrm>
            <a:off x="2087724" y="1523183"/>
            <a:ext cx="665611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 SỐ 7: ĐỒNG LÚA BÊN SÔNG</a:t>
            </a:r>
          </a:p>
        </p:txBody>
      </p:sp>
      <p:pic>
        <p:nvPicPr>
          <p:cNvPr id="2" name="GIỚI THIỆU TĐN">
            <a:hlinkClick r:id="" action="ppaction://media"/>
            <a:extLst>
              <a:ext uri="{FF2B5EF4-FFF2-40B4-BE49-F238E27FC236}">
                <a16:creationId xmlns:a16="http://schemas.microsoft.com/office/drawing/2014/main" id="{2FF11089-8C51-46D4-892D-7CEB0EE88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58570" y="467113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8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76600" y="5257800"/>
            <a:ext cx="5638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4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 thiệu bài TĐN số 7</a:t>
            </a:r>
          </a:p>
        </p:txBody>
      </p:sp>
      <p:pic>
        <p:nvPicPr>
          <p:cNvPr id="6" name="Picture 4" descr="DL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0" b="32326"/>
          <a:stretch>
            <a:fillRect/>
          </a:stretch>
        </p:blipFill>
        <p:spPr bwMode="auto">
          <a:xfrm>
            <a:off x="1139825" y="965200"/>
            <a:ext cx="54102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957388" y="381000"/>
            <a:ext cx="45750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 LÚA BÊN SÔNG</a:t>
            </a:r>
            <a:endParaRPr lang="en-US" sz="32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600" y="6257835"/>
            <a:ext cx="4463752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1.HĐ TÌM HIỂU-KHÁM PHÁ</a:t>
            </a:r>
          </a:p>
        </p:txBody>
      </p:sp>
    </p:spTree>
    <p:extLst>
      <p:ext uri="{BB962C8B-B14F-4D97-AF65-F5344CB8AC3E}">
        <p14:creationId xmlns:p14="http://schemas.microsoft.com/office/powerpoint/2010/main" val="2035583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76600" y="5257800"/>
            <a:ext cx="5867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Luyện cao độ, tiết tấu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4800"/>
            <a:ext cx="7920879" cy="442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CD DE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44816" y="525462"/>
            <a:ext cx="609600" cy="609600"/>
          </a:xfrm>
          <a:prstGeom prst="rect">
            <a:avLst/>
          </a:prstGeom>
        </p:spPr>
      </p:pic>
      <p:pic>
        <p:nvPicPr>
          <p:cNvPr id="8" name="gõ tiết tấu 24">
            <a:hlinkClick r:id="" action="ppaction://media"/>
            <a:extLst>
              <a:ext uri="{FF2B5EF4-FFF2-40B4-BE49-F238E27FC236}">
                <a16:creationId xmlns:a16="http://schemas.microsoft.com/office/drawing/2014/main" id="{CF70A0D6-66CB-4EF4-8076-929F83F5A1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7584" y="3933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0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810000" y="5181600"/>
            <a:ext cx="3886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nốt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DL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0" b="32326"/>
          <a:stretch>
            <a:fillRect/>
          </a:stretch>
        </p:blipFill>
        <p:spPr bwMode="auto">
          <a:xfrm>
            <a:off x="539552" y="260648"/>
            <a:ext cx="813690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450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03648" y="908720"/>
            <a:ext cx="42351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Câu</a:t>
            </a:r>
            <a:r>
              <a:rPr lang="en-US" sz="5400" dirty="0">
                <a:solidFill>
                  <a:schemeClr val="bg1"/>
                </a:solidFill>
              </a:rPr>
              <a:t> 1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04206"/>
            <a:ext cx="8208912" cy="214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204" y="4437112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6600" y="6257835"/>
            <a:ext cx="532784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2.HĐ THỰC HÀNH- LUYỆN TẬP</a:t>
            </a:r>
          </a:p>
        </p:txBody>
      </p:sp>
    </p:spTree>
    <p:extLst>
      <p:ext uri="{BB962C8B-B14F-4D97-AF65-F5344CB8AC3E}">
        <p14:creationId xmlns:p14="http://schemas.microsoft.com/office/powerpoint/2010/main" val="17739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1691680" y="908720"/>
            <a:ext cx="27363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5400" dirty="0" err="1">
                <a:solidFill>
                  <a:schemeClr val="bg1"/>
                </a:solidFill>
              </a:rPr>
              <a:t>Câu</a:t>
            </a:r>
            <a:r>
              <a:rPr lang="en-US" sz="5400" dirty="0">
                <a:solidFill>
                  <a:schemeClr val="bg1"/>
                </a:solidFill>
              </a:rPr>
              <a:t> 2</a:t>
            </a: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8280920" cy="192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4503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LB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0" b="32326"/>
          <a:stretch>
            <a:fillRect/>
          </a:stretch>
        </p:blipFill>
        <p:spPr bwMode="auto">
          <a:xfrm>
            <a:off x="575556" y="569650"/>
            <a:ext cx="8280920" cy="35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HAC NEN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0190" y="4845341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4E5714-4A6A-42CF-89E5-AAFACA6D6B64}"/>
              </a:ext>
            </a:extLst>
          </p:cNvPr>
          <p:cNvSpPr txBox="1"/>
          <p:nvPr/>
        </p:nvSpPr>
        <p:spPr>
          <a:xfrm>
            <a:off x="2210178" y="221679"/>
            <a:ext cx="5026118" cy="4001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HÁT CẢ BÀI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FC1DFB-D8A3-46E6-B7FA-0447ECDF4C09}"/>
              </a:ext>
            </a:extLst>
          </p:cNvPr>
          <p:cNvSpPr txBox="1"/>
          <p:nvPr/>
        </p:nvSpPr>
        <p:spPr>
          <a:xfrm>
            <a:off x="575556" y="4158372"/>
            <a:ext cx="8280920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12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LB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0" b="32326"/>
          <a:stretch>
            <a:fillRect/>
          </a:stretch>
        </p:blipFill>
        <p:spPr bwMode="auto">
          <a:xfrm>
            <a:off x="575556" y="569650"/>
            <a:ext cx="8280920" cy="35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HAC NEN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0190" y="4845341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4EDD4D-DC1D-44CF-B910-B7CB9DEBC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64795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AEE363-6B1A-409A-8488-5DA218C3A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201" y="2253124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17F90B-A088-4B10-98C6-68293C3E3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46" y="2255520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B4E02-4A1B-4714-AE28-DE6660391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54" y="2255520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669611-4B6F-4312-83E6-FCA1925D6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2264795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ED41FA-F751-4685-A4BF-565B4228E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4" y="2255520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4E5714-4A6A-42CF-89E5-AAFACA6D6B64}"/>
              </a:ext>
            </a:extLst>
          </p:cNvPr>
          <p:cNvSpPr txBox="1"/>
          <p:nvPr/>
        </p:nvSpPr>
        <p:spPr>
          <a:xfrm>
            <a:off x="2210178" y="221679"/>
            <a:ext cx="5026118" cy="4001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ĐỆM THEO PHÁCH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FC1DFB-D8A3-46E6-B7FA-0447ECDF4C09}"/>
              </a:ext>
            </a:extLst>
          </p:cNvPr>
          <p:cNvSpPr txBox="1"/>
          <p:nvPr/>
        </p:nvSpPr>
        <p:spPr>
          <a:xfrm>
            <a:off x="575556" y="4158372"/>
            <a:ext cx="8280920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EBD4E2D-61A9-4E44-B484-45F3C8E03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62076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06CCB7-88AE-4C2D-9C47-8ACB5F201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05" y="4149130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9573C8-8701-40C1-AF06-3D33002C3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962" y="4140889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95B6DB-92D5-4785-9D4D-119384FF4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09" y="4149130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79D82D-287C-4610-9DA1-F472E9490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286" y="4146091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3F3291-873F-4C22-9C9B-D7064100B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146" y="4151956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C6D3B6-22AE-4289-99C4-4EC30A5E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005" y="4141135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B0A3DC-CA61-4481-99F6-F39BD61BC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603" y="4140889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7322C1E-823C-4826-ACFE-7DC9BD80A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751" y="2253669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BB99A6-C89E-4EE0-8248-074C7E0C1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306" y="2264795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114273-BDB3-43D6-AB52-00A6FCC0D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306" y="4143767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16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LB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0" b="32326"/>
          <a:stretch>
            <a:fillRect/>
          </a:stretch>
        </p:blipFill>
        <p:spPr bwMode="auto">
          <a:xfrm>
            <a:off x="575556" y="569650"/>
            <a:ext cx="8280920" cy="35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HAC NEN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0190" y="4845341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4EDD4D-DC1D-44CF-B910-B7CB9DEBC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64795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AEE363-6B1A-409A-8488-5DA218C3A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201" y="2253124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B4E02-4A1B-4714-AE28-DE6660391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54" y="2255520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4E5714-4A6A-42CF-89E5-AAFACA6D6B64}"/>
              </a:ext>
            </a:extLst>
          </p:cNvPr>
          <p:cNvSpPr txBox="1"/>
          <p:nvPr/>
        </p:nvSpPr>
        <p:spPr>
          <a:xfrm>
            <a:off x="2210178" y="221679"/>
            <a:ext cx="5026118" cy="4001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GÕ ĐỆM THEO NHỊP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FC1DFB-D8A3-46E6-B7FA-0447ECDF4C09}"/>
              </a:ext>
            </a:extLst>
          </p:cNvPr>
          <p:cNvSpPr txBox="1"/>
          <p:nvPr/>
        </p:nvSpPr>
        <p:spPr>
          <a:xfrm>
            <a:off x="575556" y="4158372"/>
            <a:ext cx="8280920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EBD4E2D-61A9-4E44-B484-45F3C8E03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62076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9573C8-8701-40C1-AF06-3D33002C3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962" y="4140889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79D82D-287C-4610-9DA1-F472E9490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83" y="4158372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C6D3B6-22AE-4289-99C4-4EC30A5E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130336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7322C1E-823C-4826-ACFE-7DC9BD80A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515" y="2253124"/>
            <a:ext cx="5760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30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564" y="5903893"/>
            <a:ext cx="748276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CÂU 1: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BỨC TRANH VÀ CÂU GIAI ĐIỆU NÀY LÀ CỦA BÀI HÁT NÀO CHỦ ĐỀ CON VẬT ĐÃ HỌC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293688"/>
            <a:ext cx="8100392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 ÁN CÂU 1:Bài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ở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endParaRPr lang="en-US" alt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2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810000" y="5181600"/>
            <a:ext cx="3276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bài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4" name="MP4 TDN DOG LU V SO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62" end="19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260648"/>
            <a:ext cx="828092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0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3722688" y="4953000"/>
            <a:ext cx="46593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5400" dirty="0" err="1">
                <a:solidFill>
                  <a:schemeClr val="bg1"/>
                </a:solidFill>
              </a:rPr>
              <a:t>Đọc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nhạc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với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các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hình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thức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" name="Striped Right Arrow 1"/>
          <p:cNvSpPr/>
          <p:nvPr/>
        </p:nvSpPr>
        <p:spPr>
          <a:xfrm>
            <a:off x="1143000" y="457200"/>
            <a:ext cx="1981200" cy="1219200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/>
              <a:t>DÃY 1</a:t>
            </a:r>
          </a:p>
        </p:txBody>
      </p:sp>
      <p:sp>
        <p:nvSpPr>
          <p:cNvPr id="23556" name="TextBox 2"/>
          <p:cNvSpPr txBox="1">
            <a:spLocks noChangeArrowheads="1"/>
          </p:cNvSpPr>
          <p:nvPr/>
        </p:nvSpPr>
        <p:spPr bwMode="auto">
          <a:xfrm>
            <a:off x="3200400" y="558800"/>
            <a:ext cx="3352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6000" i="1" dirty="0" err="1">
                <a:solidFill>
                  <a:srgbClr val="FFFF00"/>
                </a:solidFill>
              </a:rPr>
              <a:t>Đọc</a:t>
            </a:r>
            <a:r>
              <a:rPr lang="en-US" sz="6000" i="1" dirty="0">
                <a:solidFill>
                  <a:srgbClr val="FFFF00"/>
                </a:solidFill>
              </a:rPr>
              <a:t> </a:t>
            </a:r>
            <a:r>
              <a:rPr lang="en-US" sz="6000" i="1" dirty="0" err="1">
                <a:solidFill>
                  <a:srgbClr val="FFFF00"/>
                </a:solidFill>
              </a:rPr>
              <a:t>nhạc</a:t>
            </a:r>
            <a:endParaRPr lang="en-US" sz="6000" i="1" dirty="0">
              <a:solidFill>
                <a:srgbClr val="FFFF00"/>
              </a:solidFill>
            </a:endParaRPr>
          </a:p>
        </p:txBody>
      </p:sp>
      <p:sp>
        <p:nvSpPr>
          <p:cNvPr id="5" name="Striped Right Arrow 4"/>
          <p:cNvSpPr/>
          <p:nvPr/>
        </p:nvSpPr>
        <p:spPr>
          <a:xfrm>
            <a:off x="1066800" y="1879600"/>
            <a:ext cx="1981200" cy="1219200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/>
              <a:t>DÃY 2</a:t>
            </a: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3238500" y="1981200"/>
            <a:ext cx="3352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6000" i="1" dirty="0" err="1">
                <a:solidFill>
                  <a:srgbClr val="FFFF00"/>
                </a:solidFill>
              </a:rPr>
              <a:t>Ghép</a:t>
            </a:r>
            <a:r>
              <a:rPr lang="en-US" sz="6000" i="1" dirty="0">
                <a:solidFill>
                  <a:srgbClr val="FFFF00"/>
                </a:solidFill>
              </a:rPr>
              <a:t> </a:t>
            </a:r>
            <a:r>
              <a:rPr lang="en-US" sz="6000" i="1" dirty="0" err="1">
                <a:solidFill>
                  <a:srgbClr val="FFFF00"/>
                </a:solidFill>
              </a:rPr>
              <a:t>lời</a:t>
            </a:r>
            <a:r>
              <a:rPr lang="en-US" sz="6000" i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3200400" y="3208338"/>
            <a:ext cx="2971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3600" i="1" dirty="0" err="1">
                <a:solidFill>
                  <a:schemeClr val="bg1"/>
                </a:solidFill>
              </a:rPr>
              <a:t>Đổi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ngược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lại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3" name="NHAC NEN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3244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0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 rot="-569373">
            <a:off x="150813" y="203200"/>
            <a:ext cx="34877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3600" dirty="0" err="1">
                <a:solidFill>
                  <a:srgbClr val="0000CC"/>
                </a:solidFill>
              </a:rPr>
              <a:t>Nêu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giáo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dục-củng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cố-dặn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dò</a:t>
            </a:r>
            <a:endParaRPr lang="en-US" sz="3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21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62600"/>
            <a:ext cx="65532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prstTxWarp prst="textWave2">
              <a:avLst/>
            </a:prstTxWarp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rgbClr val="FF0000"/>
                </a:solidFill>
              </a:rPr>
              <a:t>Chúc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thầy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cô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mạnh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khỏe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các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sinh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chăm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ngoan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giỏi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1484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8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34447" y="88346"/>
            <a:ext cx="6074600" cy="7747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ĐÁP ÁN CÂU 2: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681" y="5780782"/>
            <a:ext cx="714460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CÂU 2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HÁT CHÚ VOI CON Ở BẢN ĐÔN LÀ SÁNG TÁC CỦA NHẠC SĨ NÀO?</a:t>
            </a:r>
          </a:p>
        </p:txBody>
      </p:sp>
    </p:spTree>
    <p:extLst>
      <p:ext uri="{BB962C8B-B14F-4D97-AF65-F5344CB8AC3E}">
        <p14:creationId xmlns:p14="http://schemas.microsoft.com/office/powerpoint/2010/main" val="394648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5151721"/>
            <a:ext cx="5220072" cy="171487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CHÚ VOI TRONG BÀI HÁT CÓ TÍNH CÁCH NHƯ NÀO?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7504" y="147828"/>
            <a:ext cx="6552728" cy="7747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CÂU 3: Ham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-ham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4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427984" y="116632"/>
            <a:ext cx="160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TIẾT 27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87825" y="602441"/>
            <a:ext cx="57709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26904" y="1125661"/>
            <a:ext cx="50928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TĐN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</a:t>
            </a:r>
          </a:p>
        </p:txBody>
      </p:sp>
      <p:sp>
        <p:nvSpPr>
          <p:cNvPr id="3" name="TextBox 2"/>
          <p:cNvSpPr txBox="1"/>
          <p:nvPr/>
        </p:nvSpPr>
        <p:spPr>
          <a:xfrm rot="19937431">
            <a:off x="122985" y="793785"/>
            <a:ext cx="3510862" cy="1394888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 ĐỀ : LOÀI VẬT</a:t>
            </a:r>
          </a:p>
        </p:txBody>
      </p:sp>
    </p:spTree>
    <p:extLst>
      <p:ext uri="{BB962C8B-B14F-4D97-AF65-F5344CB8AC3E}">
        <p14:creationId xmlns:p14="http://schemas.microsoft.com/office/powerpoint/2010/main" val="566966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videoplayback-9.mp4">
            <a:hlinkClick r:id="" action="ppaction://media"/>
            <a:extLst>
              <a:ext uri="{FF2B5EF4-FFF2-40B4-BE49-F238E27FC236}">
                <a16:creationId xmlns:a16="http://schemas.microsoft.com/office/drawing/2014/main" id="{4F80FE6A-CB31-F14F-A012-2887C00B6B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476672"/>
            <a:ext cx="835292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3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" descr="Bai_hat_Chu_voi_con_o_Ban_Don"/>
          <p:cNvPicPr>
            <a:picLocks noChangeAspect="1" noChangeArrowheads="1"/>
          </p:cNvPicPr>
          <p:nvPr/>
        </p:nvPicPr>
        <p:blipFill>
          <a:blip r:embed="rId8">
            <a:lum bright="-36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7"/>
          <a:stretch>
            <a:fillRect/>
          </a:stretch>
        </p:blipFill>
        <p:spPr bwMode="auto">
          <a:xfrm>
            <a:off x="323528" y="374072"/>
            <a:ext cx="8496944" cy="622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Straight Connector 49"/>
          <p:cNvCxnSpPr/>
          <p:nvPr/>
        </p:nvCxnSpPr>
        <p:spPr>
          <a:xfrm>
            <a:off x="7772400" y="3886200"/>
            <a:ext cx="838200" cy="0"/>
          </a:xfrm>
          <a:prstGeom prst="line">
            <a:avLst/>
          </a:prstGeom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924800" y="4038600"/>
            <a:ext cx="838200" cy="0"/>
          </a:xfrm>
          <a:prstGeom prst="line">
            <a:avLst/>
          </a:prstGeom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77260" y="374073"/>
            <a:ext cx="609600" cy="609600"/>
          </a:xfrm>
          <a:prstGeom prst="rect">
            <a:avLst/>
          </a:prstGeom>
        </p:spPr>
      </p:pic>
      <p:pic>
        <p:nvPicPr>
          <p:cNvPr id="7" name="Bài 9 - Chú Voi Con ở Bản Đôn Âm Nhạc Lớp 4.mp3">
            <a:hlinkClick r:id="" action="ppaction://media"/>
            <a:extLst>
              <a:ext uri="{FF2B5EF4-FFF2-40B4-BE49-F238E27FC236}">
                <a16:creationId xmlns:a16="http://schemas.microsoft.com/office/drawing/2014/main" id="{16BEDE58-D87C-4C24-A283-B5D996BEE4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904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68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44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71800" y="3429000"/>
            <a:ext cx="3505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i="1" dirty="0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93FB7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i="1" dirty="0">
              <a:solidFill>
                <a:srgbClr val="093FB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76200"/>
            <a:ext cx="6858000" cy="461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NỘI DUNG: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con ở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6096" y="2564904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23728" y="6137920"/>
            <a:ext cx="6408712" cy="7200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HĐ THỰC HÀNH-LUYỆN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6438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19400" y="3124200"/>
            <a:ext cx="3886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i="1" dirty="0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3200" i="1" dirty="0">
              <a:solidFill>
                <a:srgbClr val="FF0505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i="1" dirty="0" err="1">
                <a:solidFill>
                  <a:srgbClr val="FF0505"/>
                </a:solidFill>
                <a:latin typeface="Times New Roman" pitchFamily="18" charset="0"/>
                <a:cs typeface="Times New Roman" pitchFamily="18" charset="0"/>
              </a:rPr>
              <a:t>Songloan</a:t>
            </a:r>
            <a:endParaRPr lang="en-US" sz="3200" i="1" dirty="0">
              <a:solidFill>
                <a:srgbClr val="FF050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612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6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311</Words>
  <Application>Microsoft Office PowerPoint</Application>
  <PresentationFormat>On-screen Show (4:3)</PresentationFormat>
  <Paragraphs>42</Paragraphs>
  <Slides>23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2_Office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41</cp:revision>
  <dcterms:created xsi:type="dcterms:W3CDTF">2021-03-21T03:21:49Z</dcterms:created>
  <dcterms:modified xsi:type="dcterms:W3CDTF">2023-03-19T14:32:51Z</dcterms:modified>
</cp:coreProperties>
</file>