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81" r:id="rId2"/>
    <p:sldId id="380" r:id="rId3"/>
    <p:sldId id="348" r:id="rId4"/>
    <p:sldId id="306" r:id="rId5"/>
    <p:sldId id="324" r:id="rId6"/>
    <p:sldId id="381" r:id="rId7"/>
    <p:sldId id="384" r:id="rId8"/>
    <p:sldId id="394" r:id="rId9"/>
    <p:sldId id="317" r:id="rId10"/>
    <p:sldId id="318" r:id="rId11"/>
    <p:sldId id="385" r:id="rId12"/>
    <p:sldId id="388" r:id="rId13"/>
    <p:sldId id="389" r:id="rId14"/>
    <p:sldId id="390" r:id="rId15"/>
    <p:sldId id="391" r:id="rId16"/>
    <p:sldId id="290" r:id="rId17"/>
    <p:sldId id="291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6600FF"/>
    <a:srgbClr val="000066"/>
    <a:srgbClr val="660033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D5BE0-0F78-4251-8B26-C3637952B1C3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775DA-6A11-4CB7-97CA-4B1C87D9F6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8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68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E775DA-6A11-4CB7-97CA-4B1C87D9F6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10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623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948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415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683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0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02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625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621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5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890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/>
              <a:t>3/6/2023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audio" Target="NULL" TargetMode="External"/><Relationship Id="rId7" Type="http://schemas.openxmlformats.org/officeDocument/2006/relationships/image" Target="../media/image15.jpg"/><Relationship Id="rId12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microsoft.com/office/2007/relationships/media" Target="../media/media6.m4a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NULL" TargetMode="Externa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jpg"/><Relationship Id="rId5" Type="http://schemas.openxmlformats.org/officeDocument/2006/relationships/slideLayout" Target="../slideLayouts/slideLayout2.xml"/><Relationship Id="rId4" Type="http://schemas.microsoft.com/office/2007/relationships/media" Target="../media/media6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audio" Target="NULL" TargetMode="External"/><Relationship Id="rId7" Type="http://schemas.openxmlformats.org/officeDocument/2006/relationships/image" Target="../media/image11.jp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microsoft.com/office/2007/relationships/media" Target="../media/media6.m4a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c tap chung xuat s - Par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85887" y="3928410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57602" y="388843"/>
            <a:ext cx="5297713" cy="954107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6600FF"/>
                </a:solidFill>
              </a:rPr>
              <a:t>Chào mừng quý thầy cô và các bạn học sinh về dự tiết âm nhạc</a:t>
            </a:r>
          </a:p>
        </p:txBody>
      </p:sp>
    </p:spTree>
    <p:extLst>
      <p:ext uri="{BB962C8B-B14F-4D97-AF65-F5344CB8AC3E}">
        <p14:creationId xmlns:p14="http://schemas.microsoft.com/office/powerpoint/2010/main" val="162523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75407" y="110594"/>
            <a:ext cx="5465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HÁT KẾT HỢP BỘ GÕ CƠ THỂ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23983" y="613161"/>
            <a:ext cx="11835502" cy="5345629"/>
            <a:chOff x="638628" y="868617"/>
            <a:chExt cx="11669485" cy="5110826"/>
          </a:xfrm>
        </p:grpSpPr>
        <p:sp>
          <p:nvSpPr>
            <p:cNvPr id="2" name="Rectangle 1"/>
            <p:cNvSpPr/>
            <p:nvPr/>
          </p:nvSpPr>
          <p:spPr>
            <a:xfrm>
              <a:off x="638628" y="868617"/>
              <a:ext cx="1166948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mẹ bế chúng con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 tay mẹ chăm chúng con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Cơm con ăn tay mẹ nấ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u, n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ước con uống tay mẹ đun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3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nóng bức gió từ tay mẹ con ngủ ngon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4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giá rét cũng </a:t>
              </a:r>
              <a:r>
                <a:rPr kumimoji="0" lang="en-US" sz="32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tay mẹ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ủ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 con</a:t>
              </a:r>
              <a:b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5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mẹ vì chúng con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t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ừ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3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 mẹ con lớn khôn</a:t>
              </a:r>
              <a:endPara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143702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1256504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820289" y="141616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5867" y="1416161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8852" y="122157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45544" y="13443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1986" y="141616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0088" y="128360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762258" y="1379309"/>
              <a:ext cx="429059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047" y="2387710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230672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52751" y="2429526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9940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4395" y="2299689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689" y="2466378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979937" y="235085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4211" y="2312952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1070" y="3381981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7189" y="347974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333" y="332008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1224" y="3471750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9739" y="345568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6507" y="3259176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98047" y="434062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104" y="4340627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568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11189" y="4398202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3791" y="4373543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9093" y="4180970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61069" y="544759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947" y="5451076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8645" y="5262347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591301" y="5345187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0246" y="5377494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9451" y="5189651"/>
              <a:ext cx="682170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21253" y="5311214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3810" y="5328272"/>
              <a:ext cx="520698" cy="39778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3501" y="5174844"/>
              <a:ext cx="919273" cy="7170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82774" y="5244305"/>
              <a:ext cx="524291" cy="47148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4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497595" y="5938136"/>
            <a:ext cx="609600" cy="609600"/>
          </a:xfrm>
          <a:prstGeom prst="rect">
            <a:avLst/>
          </a:prstGeom>
        </p:spPr>
      </p:pic>
      <p:pic>
        <p:nvPicPr>
          <p:cNvPr id="50" name="Bài 7 - Bàn Tay Mẹ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1EEC943C-3A12-4C4A-8B28-2FE2A9CFDB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9" end="6982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9930" y="1106580"/>
            <a:ext cx="528106" cy="50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49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7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77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8150" y="2740145"/>
            <a:ext cx="74593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 HD HS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hòa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GV</a:t>
            </a:r>
          </a:p>
        </p:txBody>
      </p:sp>
    </p:spTree>
    <p:extLst>
      <p:ext uri="{BB962C8B-B14F-4D97-AF65-F5344CB8AC3E}">
        <p14:creationId xmlns:p14="http://schemas.microsoft.com/office/powerpoint/2010/main" val="3228371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 rot="10800000" flipV="1">
            <a:off x="554803" y="5978276"/>
            <a:ext cx="11250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Lựu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814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181600"/>
            <a:ext cx="4276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</a:rPr>
              <a:t>- HS </a:t>
            </a:r>
            <a:r>
              <a:rPr lang="en-US" sz="4000" i="1" dirty="0" err="1">
                <a:solidFill>
                  <a:srgbClr val="FF0000"/>
                </a:solidFill>
              </a:rPr>
              <a:t>nghe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nhạc</a:t>
            </a:r>
            <a:endParaRPr lang="en-US" sz="4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3077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05250" y="123825"/>
            <a:ext cx="3171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387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8074" y="0"/>
            <a:ext cx="318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53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20421506">
            <a:off x="911224" y="2144341"/>
            <a:ext cx="7895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dirty="0">
                <a:solidFill>
                  <a:srgbClr val="FF0000"/>
                </a:solidFill>
              </a:rPr>
              <a:t>- </a:t>
            </a:r>
            <a:r>
              <a:rPr lang="en-US" sz="4400" b="1" i="1" dirty="0" err="1">
                <a:solidFill>
                  <a:srgbClr val="FF0000"/>
                </a:solidFill>
              </a:rPr>
              <a:t>Củng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cố</a:t>
            </a:r>
            <a:r>
              <a:rPr lang="en-US" sz="4400" b="1" i="1" dirty="0">
                <a:solidFill>
                  <a:srgbClr val="FF0000"/>
                </a:solidFill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</a:rPr>
              <a:t>dặn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dò</a:t>
            </a:r>
            <a:r>
              <a:rPr lang="en-US" sz="4400" b="1" i="1" dirty="0">
                <a:solidFill>
                  <a:srgbClr val="FF0000"/>
                </a:solidFill>
              </a:rPr>
              <a:t>, </a:t>
            </a:r>
            <a:r>
              <a:rPr lang="en-US" sz="4400" b="1" i="1" dirty="0" err="1">
                <a:solidFill>
                  <a:srgbClr val="FF0000"/>
                </a:solidFill>
              </a:rPr>
              <a:t>nêu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giáo</a:t>
            </a:r>
            <a:r>
              <a:rPr lang="en-US" sz="4400" b="1" i="1" dirty="0">
                <a:solidFill>
                  <a:srgbClr val="FF0000"/>
                </a:solidFill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</a:rPr>
              <a:t>dục</a:t>
            </a:r>
            <a:endParaRPr lang="en-US" sz="4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262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20397090">
            <a:off x="4833259" y="1428996"/>
            <a:ext cx="5921828" cy="1633518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sz="4800" i="1">
                <a:solidFill>
                  <a:srgbClr val="FF0000"/>
                </a:solidFill>
              </a:rPr>
              <a:t>Chúc thầy cô mạnh khỏe, các bạn HS chăm ngoan học giỏi</a:t>
            </a:r>
          </a:p>
        </p:txBody>
      </p:sp>
      <p:pic>
        <p:nvPicPr>
          <p:cNvPr id="6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6062" y="2442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49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rot="10800000" flipV="1">
            <a:off x="4982966" y="1467304"/>
            <a:ext cx="576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Nghe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Bông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 flipH="1">
            <a:off x="7048072" y="197204"/>
            <a:ext cx="36986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25</a:t>
            </a:r>
            <a:endParaRPr lang="en-US" sz="4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4890498" y="868043"/>
            <a:ext cx="77012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657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46634" y="4037744"/>
            <a:ext cx="655491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rabicPeriod"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CHUC MUG Cm BG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64536" y="39205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6" b="67070"/>
          <a:stretch>
            <a:fillRect/>
          </a:stretch>
        </p:blipFill>
        <p:spPr bwMode="auto">
          <a:xfrm>
            <a:off x="604462" y="698291"/>
            <a:ext cx="10983075" cy="580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93213" y="51959"/>
            <a:ext cx="4554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Chúc mừng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" name="CHUC MUG Cm BG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7329" y="221397"/>
            <a:ext cx="609600" cy="609600"/>
          </a:xfrm>
          <a:prstGeom prst="rect">
            <a:avLst/>
          </a:prstGeom>
        </p:spPr>
      </p:pic>
      <p:pic>
        <p:nvPicPr>
          <p:cNvPr id="11" name="NGHE MAU CHUC 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5070" y="1254035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0587B4-2566-47AE-B002-C9B2CDE6077D}"/>
              </a:ext>
            </a:extLst>
          </p:cNvPr>
          <p:cNvSpPr txBox="1"/>
          <p:nvPr/>
        </p:nvSpPr>
        <p:spPr>
          <a:xfrm>
            <a:off x="8476180" y="698291"/>
            <a:ext cx="2358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latin typeface="+mj-lt"/>
              </a:rPr>
              <a:t>Nhạc: Nga</a:t>
            </a:r>
          </a:p>
          <a:p>
            <a:r>
              <a:rPr lang="vi-VN" dirty="0">
                <a:latin typeface="+mj-lt"/>
              </a:rPr>
              <a:t>Lời việt: Hoàng Lân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81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9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47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0472" y="71919"/>
            <a:ext cx="4963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HS NGHE HÁT  BẰNG VIDEO</a:t>
            </a:r>
          </a:p>
        </p:txBody>
      </p:sp>
      <p:pic>
        <p:nvPicPr>
          <p:cNvPr id="2" name="HAT MAU CHUC 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321" y="575353"/>
            <a:ext cx="11517332" cy="595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7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310921"/>
            <a:ext cx="5574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HS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sp>
        <p:nvSpPr>
          <p:cNvPr id="2" name="Pentagon 1"/>
          <p:cNvSpPr/>
          <p:nvPr/>
        </p:nvSpPr>
        <p:spPr>
          <a:xfrm>
            <a:off x="1311215" y="4235570"/>
            <a:ext cx="3571335" cy="6297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9336" y="4235570"/>
            <a:ext cx="4263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 HS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lĩnh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xướng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5630" y="4365768"/>
            <a:ext cx="5313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thân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" name="Pentagon 7"/>
          <p:cNvSpPr/>
          <p:nvPr/>
        </p:nvSpPr>
        <p:spPr>
          <a:xfrm>
            <a:off x="1311215" y="5161471"/>
            <a:ext cx="3571335" cy="62972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1215" y="5214725"/>
            <a:ext cx="342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đồng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8111" y="5183947"/>
            <a:ext cx="5313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Nhớ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mãi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phút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giây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Lâu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bền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02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6099" y="2623983"/>
            <a:ext cx="5778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 BÀI HÁT BÀN TAY MẸ</a:t>
            </a:r>
          </a:p>
        </p:txBody>
      </p:sp>
    </p:spTree>
    <p:extLst>
      <p:ext uri="{BB962C8B-B14F-4D97-AF65-F5344CB8AC3E}">
        <p14:creationId xmlns:p14="http://schemas.microsoft.com/office/powerpoint/2010/main" val="3615639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36798" y="1897913"/>
            <a:ext cx="2220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221046">
            <a:off x="5079361" y="751457"/>
            <a:ext cx="6463075" cy="5683752"/>
          </a:xfrm>
          <a:prstGeom prst="rect">
            <a:avLst/>
          </a:prstGeom>
        </p:spPr>
      </p:pic>
      <p:sp>
        <p:nvSpPr>
          <p:cNvPr id="8" name="Rectangle 6"/>
          <p:cNvSpPr>
            <a:spLocks noChangeArrowheads="1"/>
          </p:cNvSpPr>
          <p:nvPr/>
        </p:nvSpPr>
        <p:spPr bwMode="auto">
          <a:xfrm rot="21313835">
            <a:off x="5286961" y="687897"/>
            <a:ext cx="20041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Vừa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phải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tha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thiết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91755" y="5822352"/>
            <a:ext cx="609600" cy="609600"/>
          </a:xfrm>
          <a:prstGeom prst="rect">
            <a:avLst/>
          </a:prstGeom>
        </p:spPr>
      </p:pic>
      <p:pic>
        <p:nvPicPr>
          <p:cNvPr id="3" name="Bài 7 - Bàn Tay Mẹ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8159A8CB-61C8-41EA-AECE-72BF4D72184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9" end="6982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207" y="2506894"/>
            <a:ext cx="667771" cy="6369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64F5C-B28B-48B9-B2CC-73049147E903}"/>
              </a:ext>
            </a:extLst>
          </p:cNvPr>
          <p:cNvSpPr txBox="1"/>
          <p:nvPr/>
        </p:nvSpPr>
        <p:spPr>
          <a:xfrm rot="21282423">
            <a:off x="7032466" y="264433"/>
            <a:ext cx="2529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BÀN TAY MẸ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6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10800000" flipV="1">
            <a:off x="914400" y="1146725"/>
            <a:ext cx="2121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KẾT HỢP GÕ PHÁCH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97" y="4890494"/>
            <a:ext cx="4981575" cy="18881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5" name="Group 4"/>
          <p:cNvGrpSpPr/>
          <p:nvPr/>
        </p:nvGrpSpPr>
        <p:grpSpPr>
          <a:xfrm>
            <a:off x="2969232" y="215757"/>
            <a:ext cx="8779928" cy="3902027"/>
            <a:chOff x="2969232" y="215757"/>
            <a:chExt cx="8779928" cy="3902027"/>
          </a:xfrm>
        </p:grpSpPr>
        <p:sp>
          <p:nvSpPr>
            <p:cNvPr id="2" name="Rectangle 1"/>
            <p:cNvSpPr/>
            <p:nvPr/>
          </p:nvSpPr>
          <p:spPr>
            <a:xfrm>
              <a:off x="2969232" y="215757"/>
              <a:ext cx="8497058" cy="3531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1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bế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chúng con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àn tay mẹ chăm chúng con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2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Cơm con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tay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nấ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u, n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ước con uống tay mẹ đun</a:t>
              </a:r>
              <a:b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3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nóng bức gió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từ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mẹ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ngủ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ngon</a:t>
              </a:r>
              <a:b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4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Trời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giá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rét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cũng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24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vòng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mẹ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ủ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</a:t>
              </a:r>
              <a:b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</a:b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 5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Bàn tay mẹ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vì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chúng con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, T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ừ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tay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mẹ </a:t>
              </a:r>
              <a:r>
                <a:rPr kumimoji="0" lang="en-US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vi-VN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lớn khôn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3421" y="706123"/>
              <a:ext cx="325724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5097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840" y="706123"/>
              <a:ext cx="28991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6875" y="777057"/>
              <a:ext cx="359520" cy="362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6511" y="733049"/>
              <a:ext cx="380332" cy="37927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7882" y="733049"/>
              <a:ext cx="406039" cy="40620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62895" y="706123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60084" y="698629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0791" y="676976"/>
              <a:ext cx="445645" cy="43313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03515" y="759461"/>
              <a:ext cx="445645" cy="3264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192" y="36751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2" y="1514830"/>
              <a:ext cx="445645" cy="33675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2274" y="147433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6390" y="147433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0745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5692" y="14743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250" y="1423413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742" y="149458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648" y="218997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5" y="1474330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584" y="221990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5321" y="222716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9697" y="21866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8870" y="215021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405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602" y="294615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5504" y="223541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476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7021" y="2931824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58037" y="372494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5872" y="299536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3531" y="296676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34498" y="371565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7611" y="3740531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53744" y="3680412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686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40358" y="3698988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7209" y="3684289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2504" y="3675195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8789" y="3704436"/>
              <a:ext cx="445645" cy="37725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4" name="B TAY M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6192" y="5134025"/>
            <a:ext cx="609600" cy="609600"/>
          </a:xfrm>
          <a:prstGeom prst="rect">
            <a:avLst/>
          </a:prstGeom>
        </p:spPr>
      </p:pic>
      <p:pic>
        <p:nvPicPr>
          <p:cNvPr id="75" name="Bài 7 - Bàn Tay Mẹ - Âm Nhạc Lớp 4 -- Tập Hát Theo Lời - CD Bộ Giáo Dục (mp3cut.net)">
            <a:hlinkClick r:id="" action="ppaction://media"/>
            <a:extLst>
              <a:ext uri="{FF2B5EF4-FFF2-40B4-BE49-F238E27FC236}">
                <a16:creationId xmlns:a16="http://schemas.microsoft.com/office/drawing/2014/main" id="{2754E616-5DAC-408C-9916-D08809FBE1B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2629" end="6982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0208" y="2506894"/>
            <a:ext cx="613884" cy="58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67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837" fill="hold"/>
                                        <p:tgtEl>
                                          <p:spTgt spid="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43777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379</Words>
  <Application>Microsoft Office PowerPoint</Application>
  <PresentationFormat>Widescreen</PresentationFormat>
  <Paragraphs>40</Paragraphs>
  <Slides>17</Slides>
  <Notes>2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Hello</cp:lastModifiedBy>
  <cp:revision>265</cp:revision>
  <dcterms:created xsi:type="dcterms:W3CDTF">2020-08-30T12:35:12Z</dcterms:created>
  <dcterms:modified xsi:type="dcterms:W3CDTF">2023-03-06T03:52:09Z</dcterms:modified>
</cp:coreProperties>
</file>