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4" r:id="rId3"/>
    <p:sldId id="296" r:id="rId4"/>
    <p:sldId id="258" r:id="rId5"/>
    <p:sldId id="261" r:id="rId6"/>
    <p:sldId id="297" r:id="rId7"/>
    <p:sldId id="304" r:id="rId8"/>
    <p:sldId id="313" r:id="rId9"/>
    <p:sldId id="305" r:id="rId10"/>
    <p:sldId id="306" r:id="rId11"/>
    <p:sldId id="307" r:id="rId12"/>
    <p:sldId id="308" r:id="rId13"/>
    <p:sldId id="309" r:id="rId14"/>
    <p:sldId id="310" r:id="rId15"/>
    <p:sldId id="317" r:id="rId16"/>
    <p:sldId id="270" r:id="rId17"/>
    <p:sldId id="311" r:id="rId18"/>
    <p:sldId id="312" r:id="rId19"/>
    <p:sldId id="273" r:id="rId20"/>
    <p:sldId id="276" r:id="rId21"/>
    <p:sldId id="279" r:id="rId22"/>
    <p:sldId id="303" r:id="rId23"/>
    <p:sldId id="288" r:id="rId24"/>
    <p:sldId id="293" r:id="rId25"/>
    <p:sldId id="314" r:id="rId26"/>
    <p:sldId id="316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3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6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1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7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9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8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3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B420D-5CEF-450A-BE47-403DE64F84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1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Xoè hoa - SGK Âm nhạc 1 - Cánh diều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382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5715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28800" y="1352550"/>
            <a:ext cx="45752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666750"/>
            <a:ext cx="5935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7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5E575DF9-55B0-44DD-9395-1E4F149839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98" end="64840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00" y="1320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5715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1" y="2119020"/>
            <a:ext cx="5389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1364226"/>
            <a:ext cx="5935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7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3C6029D9-2431-434F-8959-A893A3C439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66" end="60867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1" y="1884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66258" y="1646932"/>
            <a:ext cx="53896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785158"/>
            <a:ext cx="5935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+ 4:</a:t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6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E819B83E-F0F2-40D5-A204-455DCDA781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69" end="61021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" y="1352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70014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86233" y="1728847"/>
            <a:ext cx="634077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5187" y="566796"/>
            <a:ext cx="5935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7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E2512BB1-3E2D-4F69-A70B-424E5B037E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69" end="60738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732" y="1424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89064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b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1" y="1805047"/>
            <a:ext cx="627928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44707F47-ABA5-495D-889B-6F32897F58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58" end="43405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2577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A47F3F17-7F16-406C-94D3-056630F72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517" y="285750"/>
            <a:ext cx="848348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805700"/>
            <a:ext cx="67852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93066" y="135914"/>
            <a:ext cx="22637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000" dirty="0"/>
          </a:p>
        </p:txBody>
      </p:sp>
      <p:pic>
        <p:nvPicPr>
          <p:cNvPr id="4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6A3209A0-52FE-4FBC-94FD-295CD79FBA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6" end="4391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24" y="1047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4826" y="514350"/>
            <a:ext cx="43765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599" y="1943100"/>
            <a:ext cx="581120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nhí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nhảnh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295484"/>
            <a:ext cx="5935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7705" y="485835"/>
            <a:ext cx="540115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0906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indent="10906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indent="10906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indent="10906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indent="1090613"/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33350"/>
            <a:ext cx="6056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904928"/>
            <a:ext cx="7848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x       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B9BE29E4-DD73-4FCF-8654-08746F453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69" end="6073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732" y="1424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/>
          </p:cNvSpPr>
          <p:nvPr/>
        </p:nvSpPr>
        <p:spPr bwMode="auto">
          <a:xfrm>
            <a:off x="3051175" y="819150"/>
            <a:ext cx="2587625" cy="74295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nhạc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54429" y="156210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 SÁCH CÁNH DIỀU</a:t>
            </a:r>
          </a:p>
        </p:txBody>
      </p:sp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304800" y="0"/>
            <a:ext cx="8382000" cy="325755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42675"/>
                <a:gd name="adj2" fmla="val 678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7938" y="29170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11" y="2038350"/>
            <a:ext cx="6248400" cy="290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2"/>
          <p:cNvSpPr>
            <a:spLocks noChangeArrowheads="1"/>
          </p:cNvSpPr>
          <p:nvPr/>
        </p:nvSpPr>
        <p:spPr bwMode="auto">
          <a:xfrm>
            <a:off x="1265238" y="2470919"/>
            <a:ext cx="6629400" cy="18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7: GIỮ GÌN VỆ SINH</a:t>
            </a:r>
          </a:p>
          <a:p>
            <a:pPr algn="ctr"/>
            <a:endParaRPr lang="en-US" sz="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 algn="ctr"/>
            <a:endParaRPr lang="en-US" sz="105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1770063"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1770063"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Son – La –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1770063"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4781550"/>
            <a:ext cx="2286000" cy="12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2115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470" y="1200150"/>
            <a:ext cx="4275531" cy="2554545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200" y="285750"/>
            <a:ext cx="594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 kết hợp gõ nhịp cả bài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1235111"/>
            <a:ext cx="4046930" cy="2554545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x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x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225D0492-03E7-4D1A-ACB5-05468E87CF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6" end="4391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742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8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ẫu đọc nhạc ở Chủ đề 7 - SGK Âm nhạc lớp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09550"/>
            <a:ext cx="8686800" cy="4933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13335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27660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253331" y="482203"/>
            <a:ext cx="6561137" cy="40719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  <a:scene3d>
              <a:camera prst="legacyPerspectiveBottom"/>
              <a:lightRig rig="legacyFlat3" dir="b"/>
            </a:scene3d>
            <a:sp3d extrusionH="887400" prstMaterial="legacyMatte">
              <a:extrusionClr>
                <a:schemeClr val="bg1"/>
              </a:extrusionClr>
            </a:sp3d>
          </a:bodyPr>
          <a:lstStyle/>
          <a:p>
            <a:pPr algn="ctr"/>
            <a:r>
              <a:rPr lang="en-US" sz="2400" b="1" kern="10" dirty="0">
                <a:ln w="25400"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 ÂM MỞ RỘNG</a:t>
            </a:r>
          </a:p>
        </p:txBody>
      </p:sp>
      <p:grpSp>
        <p:nvGrpSpPr>
          <p:cNvPr id="8" name="Group 108"/>
          <p:cNvGrpSpPr>
            <a:grpSpLocks/>
          </p:cNvGrpSpPr>
          <p:nvPr/>
        </p:nvGrpSpPr>
        <p:grpSpPr bwMode="auto">
          <a:xfrm>
            <a:off x="1042989" y="1513285"/>
            <a:ext cx="6664325" cy="355997"/>
            <a:chOff x="204" y="935"/>
            <a:chExt cx="5352" cy="400"/>
          </a:xfrm>
        </p:grpSpPr>
        <p:sp>
          <p:nvSpPr>
            <p:cNvPr id="9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14" descr="khoa-S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383507"/>
            <a:ext cx="323850" cy="589360"/>
          </a:xfrm>
          <a:prstGeom prst="rect">
            <a:avLst/>
          </a:prstGeom>
          <a:noFill/>
        </p:spPr>
      </p:pic>
      <p:pic>
        <p:nvPicPr>
          <p:cNvPr id="15" name="Picture 115" descr="tempo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5738" y="1529954"/>
            <a:ext cx="184150" cy="321469"/>
          </a:xfrm>
          <a:prstGeom prst="rect">
            <a:avLst/>
          </a:prstGeom>
          <a:noFill/>
        </p:spPr>
      </p:pic>
      <p:sp>
        <p:nvSpPr>
          <p:cNvPr id="16" name="Line 116"/>
          <p:cNvSpPr>
            <a:spLocks noChangeShapeType="1"/>
          </p:cNvSpPr>
          <p:nvPr/>
        </p:nvSpPr>
        <p:spPr bwMode="auto">
          <a:xfrm>
            <a:off x="3429000" y="151328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17"/>
          <p:cNvSpPr>
            <a:spLocks noChangeShapeType="1"/>
          </p:cNvSpPr>
          <p:nvPr/>
        </p:nvSpPr>
        <p:spPr bwMode="auto">
          <a:xfrm>
            <a:off x="6627813" y="151328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9" name="Picture 119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552575"/>
            <a:ext cx="182562" cy="370285"/>
          </a:xfrm>
          <a:prstGeom prst="rect">
            <a:avLst/>
          </a:prstGeom>
          <a:noFill/>
        </p:spPr>
      </p:pic>
      <p:pic>
        <p:nvPicPr>
          <p:cNvPr id="20" name="Picture 120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5183" y="1691284"/>
            <a:ext cx="184150" cy="370285"/>
          </a:xfrm>
          <a:prstGeom prst="rect">
            <a:avLst/>
          </a:prstGeom>
          <a:noFill/>
        </p:spPr>
      </p:pic>
      <p:pic>
        <p:nvPicPr>
          <p:cNvPr id="21" name="Picture 121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3300" y="1546622"/>
            <a:ext cx="184150" cy="370284"/>
          </a:xfrm>
          <a:prstGeom prst="rect">
            <a:avLst/>
          </a:prstGeom>
          <a:noFill/>
        </p:spPr>
      </p:pic>
      <p:pic>
        <p:nvPicPr>
          <p:cNvPr id="22" name="Picture 122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0564" y="1459793"/>
            <a:ext cx="185737" cy="367904"/>
          </a:xfrm>
          <a:prstGeom prst="rect">
            <a:avLst/>
          </a:prstGeom>
          <a:noFill/>
        </p:spPr>
      </p:pic>
      <p:sp>
        <p:nvSpPr>
          <p:cNvPr id="23" name="Line 123"/>
          <p:cNvSpPr>
            <a:spLocks noChangeShapeType="1"/>
          </p:cNvSpPr>
          <p:nvPr/>
        </p:nvSpPr>
        <p:spPr bwMode="auto">
          <a:xfrm>
            <a:off x="7707313" y="151328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4" name="Group 124"/>
          <p:cNvGrpSpPr>
            <a:grpSpLocks/>
          </p:cNvGrpSpPr>
          <p:nvPr/>
        </p:nvGrpSpPr>
        <p:grpSpPr bwMode="auto">
          <a:xfrm>
            <a:off x="950912" y="2326482"/>
            <a:ext cx="6664325" cy="355997"/>
            <a:chOff x="204" y="935"/>
            <a:chExt cx="5352" cy="400"/>
          </a:xfrm>
        </p:grpSpPr>
        <p:sp>
          <p:nvSpPr>
            <p:cNvPr id="25" name="Line 125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26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27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28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29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" name="Picture 130" descr="khoa-S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196704"/>
            <a:ext cx="323850" cy="589359"/>
          </a:xfrm>
          <a:prstGeom prst="rect">
            <a:avLst/>
          </a:prstGeom>
          <a:noFill/>
        </p:spPr>
      </p:pic>
      <p:sp>
        <p:nvSpPr>
          <p:cNvPr id="31" name="Line 131"/>
          <p:cNvSpPr>
            <a:spLocks noChangeShapeType="1"/>
          </p:cNvSpPr>
          <p:nvPr/>
        </p:nvSpPr>
        <p:spPr bwMode="auto">
          <a:xfrm>
            <a:off x="3429000" y="2326481"/>
            <a:ext cx="0" cy="3631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132"/>
          <p:cNvSpPr>
            <a:spLocks noChangeShapeType="1"/>
          </p:cNvSpPr>
          <p:nvPr/>
        </p:nvSpPr>
        <p:spPr bwMode="auto">
          <a:xfrm>
            <a:off x="6627813" y="2326481"/>
            <a:ext cx="0" cy="3631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3" name="Picture 133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7992" y="2281238"/>
            <a:ext cx="182562" cy="370284"/>
          </a:xfrm>
          <a:prstGeom prst="rect">
            <a:avLst/>
          </a:prstGeom>
          <a:noFill/>
        </p:spPr>
      </p:pic>
      <p:pic>
        <p:nvPicPr>
          <p:cNvPr id="34" name="Picture 134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223196"/>
            <a:ext cx="182562" cy="370284"/>
          </a:xfrm>
          <a:prstGeom prst="rect">
            <a:avLst/>
          </a:prstGeom>
          <a:noFill/>
        </p:spPr>
      </p:pic>
      <p:pic>
        <p:nvPicPr>
          <p:cNvPr id="35" name="Picture 135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8282" y="2448521"/>
            <a:ext cx="184150" cy="370284"/>
          </a:xfrm>
          <a:prstGeom prst="rect">
            <a:avLst/>
          </a:prstGeom>
          <a:noFill/>
        </p:spPr>
      </p:pic>
      <p:pic>
        <p:nvPicPr>
          <p:cNvPr id="36" name="Picture 136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982" y="2350423"/>
            <a:ext cx="184150" cy="370285"/>
          </a:xfrm>
          <a:prstGeom prst="rect">
            <a:avLst/>
          </a:prstGeom>
          <a:noFill/>
        </p:spPr>
      </p:pic>
      <p:pic>
        <p:nvPicPr>
          <p:cNvPr id="37" name="Picture 137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9614" y="2272904"/>
            <a:ext cx="185737" cy="367903"/>
          </a:xfrm>
          <a:prstGeom prst="rect">
            <a:avLst/>
          </a:prstGeom>
          <a:noFill/>
        </p:spPr>
      </p:pic>
      <p:sp>
        <p:nvSpPr>
          <p:cNvPr id="38" name="Line 138"/>
          <p:cNvSpPr>
            <a:spLocks noChangeShapeType="1"/>
          </p:cNvSpPr>
          <p:nvPr/>
        </p:nvSpPr>
        <p:spPr bwMode="auto">
          <a:xfrm>
            <a:off x="7707313" y="2326481"/>
            <a:ext cx="0" cy="3631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9" name="Group 139"/>
          <p:cNvGrpSpPr>
            <a:grpSpLocks/>
          </p:cNvGrpSpPr>
          <p:nvPr/>
        </p:nvGrpSpPr>
        <p:grpSpPr bwMode="auto">
          <a:xfrm>
            <a:off x="1042989" y="3215878"/>
            <a:ext cx="6664325" cy="355997"/>
            <a:chOff x="204" y="935"/>
            <a:chExt cx="5352" cy="400"/>
          </a:xfrm>
        </p:grpSpPr>
        <p:sp>
          <p:nvSpPr>
            <p:cNvPr id="40" name="Line 140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41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42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143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44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5" name="Picture 145" descr="khoa-S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086100"/>
            <a:ext cx="323850" cy="589360"/>
          </a:xfrm>
          <a:prstGeom prst="rect">
            <a:avLst/>
          </a:prstGeom>
          <a:noFill/>
        </p:spPr>
      </p:pic>
      <p:sp>
        <p:nvSpPr>
          <p:cNvPr id="46" name="Line 146"/>
          <p:cNvSpPr>
            <a:spLocks noChangeShapeType="1"/>
          </p:cNvSpPr>
          <p:nvPr/>
        </p:nvSpPr>
        <p:spPr bwMode="auto">
          <a:xfrm>
            <a:off x="3426052" y="3249557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Line 147"/>
          <p:cNvSpPr>
            <a:spLocks noChangeShapeType="1"/>
          </p:cNvSpPr>
          <p:nvPr/>
        </p:nvSpPr>
        <p:spPr bwMode="auto">
          <a:xfrm>
            <a:off x="6694488" y="3215879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8" name="Picture 148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3664" y="3170039"/>
            <a:ext cx="182562" cy="370285"/>
          </a:xfrm>
          <a:prstGeom prst="rect">
            <a:avLst/>
          </a:prstGeom>
          <a:noFill/>
        </p:spPr>
      </p:pic>
      <p:pic>
        <p:nvPicPr>
          <p:cNvPr id="49" name="Picture 149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181350"/>
            <a:ext cx="182562" cy="370285"/>
          </a:xfrm>
          <a:prstGeom prst="rect">
            <a:avLst/>
          </a:prstGeom>
          <a:noFill/>
        </p:spPr>
      </p:pic>
      <p:pic>
        <p:nvPicPr>
          <p:cNvPr id="50" name="Picture 150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033" y="3120033"/>
            <a:ext cx="184150" cy="370284"/>
          </a:xfrm>
          <a:prstGeom prst="rect">
            <a:avLst/>
          </a:prstGeom>
          <a:noFill/>
        </p:spPr>
      </p:pic>
      <p:pic>
        <p:nvPicPr>
          <p:cNvPr id="51" name="Picture 151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9517" y="3169869"/>
            <a:ext cx="184150" cy="370285"/>
          </a:xfrm>
          <a:prstGeom prst="rect">
            <a:avLst/>
          </a:prstGeom>
          <a:noFill/>
        </p:spPr>
      </p:pic>
      <p:pic>
        <p:nvPicPr>
          <p:cNvPr id="52" name="Picture 152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0564" y="3244793"/>
            <a:ext cx="185738" cy="367904"/>
          </a:xfrm>
          <a:prstGeom prst="rect">
            <a:avLst/>
          </a:prstGeom>
          <a:noFill/>
        </p:spPr>
      </p:pic>
      <p:sp>
        <p:nvSpPr>
          <p:cNvPr id="53" name="Line 153"/>
          <p:cNvSpPr>
            <a:spLocks noChangeShapeType="1"/>
          </p:cNvSpPr>
          <p:nvPr/>
        </p:nvSpPr>
        <p:spPr bwMode="auto">
          <a:xfrm>
            <a:off x="7702550" y="3215879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" name="Line 154"/>
          <p:cNvSpPr>
            <a:spLocks noChangeShapeType="1"/>
          </p:cNvSpPr>
          <p:nvPr/>
        </p:nvSpPr>
        <p:spPr bwMode="auto">
          <a:xfrm>
            <a:off x="7040564" y="4583906"/>
            <a:ext cx="344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6" name="Group 156"/>
          <p:cNvGrpSpPr>
            <a:grpSpLocks/>
          </p:cNvGrpSpPr>
          <p:nvPr/>
        </p:nvGrpSpPr>
        <p:grpSpPr bwMode="auto">
          <a:xfrm>
            <a:off x="1042989" y="4123135"/>
            <a:ext cx="6664325" cy="355997"/>
            <a:chOff x="204" y="935"/>
            <a:chExt cx="5352" cy="400"/>
          </a:xfrm>
        </p:grpSpPr>
        <p:sp>
          <p:nvSpPr>
            <p:cNvPr id="57" name="Line 157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158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159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160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161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2" name="Picture 162" descr="khoa-S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993357"/>
            <a:ext cx="323850" cy="589360"/>
          </a:xfrm>
          <a:prstGeom prst="rect">
            <a:avLst/>
          </a:prstGeom>
          <a:noFill/>
        </p:spPr>
      </p:pic>
      <p:sp>
        <p:nvSpPr>
          <p:cNvPr id="63" name="Line 163"/>
          <p:cNvSpPr>
            <a:spLocks noChangeShapeType="1"/>
          </p:cNvSpPr>
          <p:nvPr/>
        </p:nvSpPr>
        <p:spPr bwMode="auto">
          <a:xfrm>
            <a:off x="3426052" y="4115992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164"/>
          <p:cNvSpPr>
            <a:spLocks noChangeShapeType="1"/>
          </p:cNvSpPr>
          <p:nvPr/>
        </p:nvSpPr>
        <p:spPr bwMode="auto">
          <a:xfrm>
            <a:off x="6699250" y="412313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5" name="Picture 165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0900" y="4081208"/>
            <a:ext cx="182562" cy="370284"/>
          </a:xfrm>
          <a:prstGeom prst="rect">
            <a:avLst/>
          </a:prstGeom>
          <a:noFill/>
        </p:spPr>
      </p:pic>
      <p:pic>
        <p:nvPicPr>
          <p:cNvPr id="66" name="Picture 166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083248"/>
            <a:ext cx="182562" cy="370285"/>
          </a:xfrm>
          <a:prstGeom prst="rect">
            <a:avLst/>
          </a:prstGeom>
          <a:noFill/>
        </p:spPr>
      </p:pic>
      <p:pic>
        <p:nvPicPr>
          <p:cNvPr id="67" name="Picture 167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7625" y="4171950"/>
            <a:ext cx="184150" cy="370284"/>
          </a:xfrm>
          <a:prstGeom prst="rect">
            <a:avLst/>
          </a:prstGeom>
          <a:noFill/>
        </p:spPr>
      </p:pic>
      <p:pic>
        <p:nvPicPr>
          <p:cNvPr id="68" name="Picture 168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592" y="4073512"/>
            <a:ext cx="184150" cy="370284"/>
          </a:xfrm>
          <a:prstGeom prst="rect">
            <a:avLst/>
          </a:prstGeom>
          <a:noFill/>
        </p:spPr>
      </p:pic>
      <p:pic>
        <p:nvPicPr>
          <p:cNvPr id="69" name="Picture 169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3589" y="4268391"/>
            <a:ext cx="185737" cy="367903"/>
          </a:xfrm>
          <a:prstGeom prst="rect">
            <a:avLst/>
          </a:prstGeom>
          <a:noFill/>
        </p:spPr>
      </p:pic>
      <p:sp>
        <p:nvSpPr>
          <p:cNvPr id="70" name="Line 170"/>
          <p:cNvSpPr>
            <a:spLocks noChangeShapeType="1"/>
          </p:cNvSpPr>
          <p:nvPr/>
        </p:nvSpPr>
        <p:spPr bwMode="auto">
          <a:xfrm>
            <a:off x="7732713" y="4123135"/>
            <a:ext cx="0" cy="36314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" name="Line 191"/>
          <p:cNvSpPr>
            <a:spLocks noChangeShapeType="1"/>
          </p:cNvSpPr>
          <p:nvPr/>
        </p:nvSpPr>
        <p:spPr bwMode="auto">
          <a:xfrm>
            <a:off x="7661275" y="412313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" name="Picture 192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5425" y="1670446"/>
            <a:ext cx="185738" cy="367904"/>
          </a:xfrm>
          <a:prstGeom prst="rect">
            <a:avLst/>
          </a:prstGeom>
          <a:noFill/>
        </p:spPr>
      </p:pic>
      <p:sp>
        <p:nvSpPr>
          <p:cNvPr id="93" name="Line 193"/>
          <p:cNvSpPr>
            <a:spLocks noChangeShapeType="1"/>
          </p:cNvSpPr>
          <p:nvPr/>
        </p:nvSpPr>
        <p:spPr bwMode="auto">
          <a:xfrm>
            <a:off x="4800600" y="151328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" name="Line 196"/>
          <p:cNvSpPr>
            <a:spLocks noChangeShapeType="1"/>
          </p:cNvSpPr>
          <p:nvPr/>
        </p:nvSpPr>
        <p:spPr bwMode="auto">
          <a:xfrm>
            <a:off x="4800600" y="2327673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7" name="Picture 197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3244794"/>
            <a:ext cx="185738" cy="367903"/>
          </a:xfrm>
          <a:prstGeom prst="rect">
            <a:avLst/>
          </a:prstGeom>
          <a:noFill/>
        </p:spPr>
      </p:pic>
      <p:sp>
        <p:nvSpPr>
          <p:cNvPr id="98" name="Line 198"/>
          <p:cNvSpPr>
            <a:spLocks noChangeShapeType="1"/>
          </p:cNvSpPr>
          <p:nvPr/>
        </p:nvSpPr>
        <p:spPr bwMode="auto">
          <a:xfrm>
            <a:off x="4800600" y="3199209"/>
            <a:ext cx="0" cy="3631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" name="Line 202"/>
          <p:cNvSpPr>
            <a:spLocks noChangeShapeType="1"/>
          </p:cNvSpPr>
          <p:nvPr/>
        </p:nvSpPr>
        <p:spPr bwMode="auto">
          <a:xfrm>
            <a:off x="4816929" y="4100429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6" name="Picture 135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7961" y="1466596"/>
            <a:ext cx="184150" cy="370284"/>
          </a:xfrm>
          <a:prstGeom prst="rect">
            <a:avLst/>
          </a:prstGeom>
          <a:noFill/>
        </p:spPr>
      </p:pic>
      <p:sp>
        <p:nvSpPr>
          <p:cNvPr id="107" name="Line 154"/>
          <p:cNvSpPr>
            <a:spLocks noChangeShapeType="1"/>
          </p:cNvSpPr>
          <p:nvPr/>
        </p:nvSpPr>
        <p:spPr bwMode="auto">
          <a:xfrm>
            <a:off x="3962400" y="1972867"/>
            <a:ext cx="344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8" name="Picture 135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266950"/>
            <a:ext cx="184150" cy="370284"/>
          </a:xfrm>
          <a:prstGeom prst="rect">
            <a:avLst/>
          </a:prstGeom>
          <a:noFill/>
        </p:spPr>
      </p:pic>
      <p:pic>
        <p:nvPicPr>
          <p:cNvPr id="109" name="Picture 135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1650" y="2347743"/>
            <a:ext cx="184150" cy="370284"/>
          </a:xfrm>
          <a:prstGeom prst="rect">
            <a:avLst/>
          </a:prstGeom>
          <a:noFill/>
        </p:spPr>
      </p:pic>
      <p:sp>
        <p:nvSpPr>
          <p:cNvPr id="110" name="Line 154"/>
          <p:cNvSpPr>
            <a:spLocks noChangeShapeType="1"/>
          </p:cNvSpPr>
          <p:nvPr/>
        </p:nvSpPr>
        <p:spPr bwMode="auto">
          <a:xfrm>
            <a:off x="5294313" y="2009862"/>
            <a:ext cx="344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1" name="Line 154"/>
          <p:cNvSpPr>
            <a:spLocks noChangeShapeType="1"/>
          </p:cNvSpPr>
          <p:nvPr/>
        </p:nvSpPr>
        <p:spPr bwMode="auto">
          <a:xfrm>
            <a:off x="5218113" y="2773817"/>
            <a:ext cx="344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12" name="Picture 166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7438" y="4171950"/>
            <a:ext cx="182562" cy="370285"/>
          </a:xfrm>
          <a:prstGeom prst="rect">
            <a:avLst/>
          </a:prstGeom>
          <a:noFill/>
        </p:spPr>
      </p:pic>
      <p:pic>
        <p:nvPicPr>
          <p:cNvPr id="113" name="Picture 166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3218" y="4073511"/>
            <a:ext cx="182562" cy="370285"/>
          </a:xfrm>
          <a:prstGeom prst="rect">
            <a:avLst/>
          </a:prstGeom>
          <a:noFill/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37" y="1946487"/>
            <a:ext cx="514833" cy="27670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14" y="2730177"/>
            <a:ext cx="436863" cy="414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61" y="1890073"/>
            <a:ext cx="619201" cy="391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61" b="89873" l="4396" r="89011">
                        <a14:foregroundMark x1="13187" y1="60759" x2="13187" y2="60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88" y="1976268"/>
            <a:ext cx="422611" cy="366882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61" b="89873" l="4396" r="89011">
                        <a14:foregroundMark x1="13187" y1="60759" x2="13187" y2="60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52" y="2013263"/>
            <a:ext cx="422611" cy="366882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61" b="89873" l="4396" r="89011">
                        <a14:foregroundMark x1="13187" y1="60759" x2="13187" y2="60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50" y="2780588"/>
            <a:ext cx="422611" cy="366882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61" b="89873" l="4396" r="89011">
                        <a14:foregroundMark x1="13187" y1="60759" x2="13187" y2="60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84" y="4631532"/>
            <a:ext cx="422611" cy="366882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72" y="1946487"/>
            <a:ext cx="514833" cy="276709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58" y="2786063"/>
            <a:ext cx="514833" cy="276709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92" y="2818805"/>
            <a:ext cx="514833" cy="276709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09" y="2773817"/>
            <a:ext cx="514833" cy="276709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15" y="4631532"/>
            <a:ext cx="514833" cy="276709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59" y="4582717"/>
            <a:ext cx="514833" cy="276709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450" y="4569621"/>
            <a:ext cx="514833" cy="276709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3" y="4597513"/>
            <a:ext cx="514833" cy="276709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91" y="1951985"/>
            <a:ext cx="619201" cy="391165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38" y="2741880"/>
            <a:ext cx="619201" cy="391165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56" y="2728834"/>
            <a:ext cx="619201" cy="391165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79" y="3612697"/>
            <a:ext cx="619201" cy="39116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31" y="3612697"/>
            <a:ext cx="619201" cy="391165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18" y="4582717"/>
            <a:ext cx="619201" cy="391165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599" y="4567751"/>
            <a:ext cx="619201" cy="391165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00" y="3675460"/>
            <a:ext cx="514833" cy="276709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34" y="3669924"/>
            <a:ext cx="514833" cy="276709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63" y="3669923"/>
            <a:ext cx="514833" cy="276709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76" y="3600993"/>
            <a:ext cx="436863" cy="41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81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8352" y="285750"/>
            <a:ext cx="63214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6250"/>
          <a:stretch/>
        </p:blipFill>
        <p:spPr>
          <a:xfrm>
            <a:off x="1162373" y="3333750"/>
            <a:ext cx="6858000" cy="1268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9" b="28000"/>
          <a:stretch/>
        </p:blipFill>
        <p:spPr>
          <a:xfrm>
            <a:off x="1143000" y="1352551"/>
            <a:ext cx="6858000" cy="1320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599" y="2672775"/>
            <a:ext cx="6400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9827" y="4476750"/>
            <a:ext cx="6400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60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1257300"/>
            <a:ext cx="2656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dặn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Karaoke Thật đáng yêu - SGK Âm nhạc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1" y="209550"/>
            <a:ext cx="8610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7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" name="TextBox 18"/>
          <p:cNvSpPr txBox="1"/>
          <p:nvPr/>
        </p:nvSpPr>
        <p:spPr>
          <a:xfrm>
            <a:off x="3028335" y="1438930"/>
            <a:ext cx="3087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Củng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cố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-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dặn</a:t>
            </a:r>
            <a:r>
              <a:rPr lang="en-US" altLang="zh-CN" sz="28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dò</a:t>
            </a:r>
            <a:endParaRPr lang="zh-CN" altLang="en-US" sz="2800" b="1" dirty="0">
              <a:solidFill>
                <a:srgbClr val="FFFF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1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304800" y="291704"/>
            <a:ext cx="8382000" cy="485179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42675"/>
                <a:gd name="adj2" fmla="val 678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 các con chăm ngoan học tốt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7938" y="29170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4781550"/>
            <a:ext cx="2286000" cy="12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2159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9"/>
            <a:ext cx="4572000" cy="2555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2029"/>
            <a:ext cx="4572000" cy="2551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92029"/>
            <a:ext cx="4572000" cy="25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0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1257300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phảm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hật đáng yêu (Bài hát mẫu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173.68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85750"/>
            <a:ext cx="83820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6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863099"/>
            <a:ext cx="8686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90600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90600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990600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90600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990600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90600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990600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90600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238555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6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71550"/>
            <a:ext cx="7924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257869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87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5715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b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354827" y="2119020"/>
            <a:ext cx="4584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387648"/>
            <a:ext cx="59352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b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pic>
        <p:nvPicPr>
          <p:cNvPr id="7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1C54532C-291B-4DC8-8C83-E1D2F12E1B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5" end="73732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926495"/>
            <a:ext cx="53340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0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57250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2257" y="819150"/>
            <a:ext cx="5935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0" y="1574094"/>
            <a:ext cx="6179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EB529894-B9D5-406A-8371-B4BFF672E7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28" end="69223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729" y="15221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5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5715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80458" y="1580410"/>
            <a:ext cx="61798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538621"/>
            <a:ext cx="5935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+ 2:</a:t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7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C1F9CA94-686E-49D0-A38D-8DE7F8FC49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0" end="69790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1513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</TotalTime>
  <Words>767</Words>
  <Application>Microsoft Office PowerPoint</Application>
  <PresentationFormat>On-screen Show (16:9)</PresentationFormat>
  <Paragraphs>116</Paragraphs>
  <Slides>26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Hello</cp:lastModifiedBy>
  <cp:revision>37</cp:revision>
  <dcterms:created xsi:type="dcterms:W3CDTF">2020-08-25T01:37:24Z</dcterms:created>
  <dcterms:modified xsi:type="dcterms:W3CDTF">2023-02-06T03:57:18Z</dcterms:modified>
</cp:coreProperties>
</file>