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57" r:id="rId6"/>
    <p:sldId id="265" r:id="rId7"/>
    <p:sldId id="259" r:id="rId8"/>
    <p:sldId id="260" r:id="rId9"/>
    <p:sldId id="271" r:id="rId10"/>
    <p:sldId id="261" r:id="rId11"/>
    <p:sldId id="288" r:id="rId12"/>
    <p:sldId id="289" r:id="rId13"/>
    <p:sldId id="287" r:id="rId14"/>
    <p:sldId id="290" r:id="rId15"/>
    <p:sldId id="293" r:id="rId16"/>
    <p:sldId id="282" r:id="rId17"/>
    <p:sldId id="291" r:id="rId18"/>
    <p:sldId id="292" r:id="rId19"/>
    <p:sldId id="294" r:id="rId20"/>
    <p:sldId id="295" r:id="rId21"/>
    <p:sldId id="296" r:id="rId22"/>
    <p:sldId id="285" r:id="rId23"/>
    <p:sldId id="286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44" y="5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microsoft.com/office/2007/relationships/media" Target="../media/media4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45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49.png"/><Relationship Id="rId21" Type="http://schemas.openxmlformats.org/officeDocument/2006/relationships/image" Target="../media/image59.png"/><Relationship Id="rId34" Type="http://schemas.microsoft.com/office/2007/relationships/hdphoto" Target="../media/hdphoto22.wdp"/><Relationship Id="rId7" Type="http://schemas.openxmlformats.org/officeDocument/2006/relationships/image" Target="../media/image52.png"/><Relationship Id="rId12" Type="http://schemas.microsoft.com/office/2007/relationships/hdphoto" Target="../media/hdphoto11.wdp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5.png"/><Relationship Id="rId2" Type="http://schemas.openxmlformats.org/officeDocument/2006/relationships/image" Target="../media/image48.pn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54.png"/><Relationship Id="rId24" Type="http://schemas.microsoft.com/office/2007/relationships/hdphoto" Target="../media/hdphoto17.wdp"/><Relationship Id="rId32" Type="http://schemas.microsoft.com/office/2007/relationships/hdphoto" Target="../media/hdphoto21.wdp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microsoft.com/office/2007/relationships/hdphoto" Target="../media/hdphoto19.wdp"/><Relationship Id="rId10" Type="http://schemas.microsoft.com/office/2007/relationships/hdphoto" Target="../media/hdphoto10.wdp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62.png"/><Relationship Id="rId30" Type="http://schemas.microsoft.com/office/2007/relationships/hdphoto" Target="../media/hdphoto20.wdp"/><Relationship Id="rId8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9" Type="http://schemas.microsoft.com/office/2007/relationships/hdphoto" Target="../media/hdphoto25.wdp"/><Relationship Id="rId21" Type="http://schemas.microsoft.com/office/2007/relationships/hdphoto" Target="../media/hdphoto15.wdp"/><Relationship Id="rId34" Type="http://schemas.openxmlformats.org/officeDocument/2006/relationships/image" Target="../media/image65.png"/><Relationship Id="rId42" Type="http://schemas.openxmlformats.org/officeDocument/2006/relationships/image" Target="../media/image71.png"/><Relationship Id="rId47" Type="http://schemas.microsoft.com/office/2007/relationships/hdphoto" Target="../media/hdphoto29.wdp"/><Relationship Id="rId50" Type="http://schemas.openxmlformats.org/officeDocument/2006/relationships/slide" Target="slide20.xml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9" Type="http://schemas.microsoft.com/office/2007/relationships/hdphoto" Target="../media/hdphoto19.wdp"/><Relationship Id="rId11" Type="http://schemas.microsoft.com/office/2007/relationships/hdphoto" Target="../media/hdphoto10.wdp"/><Relationship Id="rId24" Type="http://schemas.openxmlformats.org/officeDocument/2006/relationships/image" Target="../media/image60.png"/><Relationship Id="rId32" Type="http://schemas.openxmlformats.org/officeDocument/2006/relationships/image" Target="../media/image64.png"/><Relationship Id="rId37" Type="http://schemas.microsoft.com/office/2007/relationships/hdphoto" Target="../media/hdphoto24.wdp"/><Relationship Id="rId40" Type="http://schemas.openxmlformats.org/officeDocument/2006/relationships/image" Target="../media/image70.png"/><Relationship Id="rId45" Type="http://schemas.microsoft.com/office/2007/relationships/hdphoto" Target="../media/hdphoto28.wdp"/><Relationship Id="rId5" Type="http://schemas.openxmlformats.org/officeDocument/2006/relationships/image" Target="../media/image50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62.png"/><Relationship Id="rId36" Type="http://schemas.openxmlformats.org/officeDocument/2006/relationships/image" Target="../media/image68.png"/><Relationship Id="rId49" Type="http://schemas.microsoft.com/office/2007/relationships/hdphoto" Target="../media/hdphoto30.wdp"/><Relationship Id="rId10" Type="http://schemas.openxmlformats.org/officeDocument/2006/relationships/image" Target="../media/image53.png"/><Relationship Id="rId19" Type="http://schemas.microsoft.com/office/2007/relationships/hdphoto" Target="../media/hdphoto14.wdp"/><Relationship Id="rId31" Type="http://schemas.microsoft.com/office/2007/relationships/hdphoto" Target="../media/hdphoto20.wdp"/><Relationship Id="rId44" Type="http://schemas.openxmlformats.org/officeDocument/2006/relationships/image" Target="../media/image72.png"/><Relationship Id="rId4" Type="http://schemas.openxmlformats.org/officeDocument/2006/relationships/image" Target="../media/image49.png"/><Relationship Id="rId9" Type="http://schemas.microsoft.com/office/2007/relationships/hdphoto" Target="../media/hdphoto23.wdp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microsoft.com/office/2007/relationships/hdphoto" Target="../media/hdphoto18.wdp"/><Relationship Id="rId30" Type="http://schemas.openxmlformats.org/officeDocument/2006/relationships/image" Target="../media/image63.png"/><Relationship Id="rId35" Type="http://schemas.microsoft.com/office/2007/relationships/hdphoto" Target="../media/hdphoto22.wdp"/><Relationship Id="rId43" Type="http://schemas.microsoft.com/office/2007/relationships/hdphoto" Target="../media/hdphoto27.wdp"/><Relationship Id="rId48" Type="http://schemas.openxmlformats.org/officeDocument/2006/relationships/image" Target="../media/image74.png"/><Relationship Id="rId8" Type="http://schemas.openxmlformats.org/officeDocument/2006/relationships/image" Target="../media/image67.png"/><Relationship Id="rId3" Type="http://schemas.openxmlformats.org/officeDocument/2006/relationships/image" Target="../media/image48.png"/><Relationship Id="rId12" Type="http://schemas.openxmlformats.org/officeDocument/2006/relationships/image" Target="../media/image54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20" Type="http://schemas.openxmlformats.org/officeDocument/2006/relationships/image" Target="../media/image58.png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11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microsoft.com/office/2007/relationships/hdphoto" Target="../media/hdphoto1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1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566897" y="365812"/>
            <a:ext cx="71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1054620" y="990076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4488" y="1168215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ý: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4661" y="3778217"/>
            <a:ext cx="410447" cy="410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1556" y="4464712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20864" y="3701589"/>
            <a:ext cx="1340482" cy="1317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638569" y="432093"/>
            <a:ext cx="429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251" y="21182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976137" y="1471370"/>
            <a:ext cx="5211097" cy="825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tấu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1720644" y="1740310"/>
            <a:ext cx="5211097" cy="8252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0" y="2282692"/>
            <a:ext cx="514352" cy="9983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1" y="2415841"/>
            <a:ext cx="511671" cy="8652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5" y="2424073"/>
            <a:ext cx="539377" cy="8570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9" y="2374576"/>
            <a:ext cx="446952" cy="90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6" y="2473569"/>
            <a:ext cx="705898" cy="807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29" y="3484357"/>
            <a:ext cx="787252" cy="631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6" y="3484357"/>
            <a:ext cx="830034" cy="66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58" y="3484357"/>
            <a:ext cx="743056" cy="7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658649" y="292696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23" y="1195402"/>
            <a:ext cx="504056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35" y="1212489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08" y="1200514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8" y="1965304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78" y="1978968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90" y="1978968"/>
            <a:ext cx="432048" cy="490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79" y="2669031"/>
            <a:ext cx="432048" cy="4903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89" y="2682695"/>
            <a:ext cx="432048" cy="4903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1" y="2682695"/>
            <a:ext cx="432048" cy="4903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84" y="3422063"/>
            <a:ext cx="432048" cy="4903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9" y="3435727"/>
            <a:ext cx="432048" cy="4903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31" y="3435727"/>
            <a:ext cx="432048" cy="4903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47" y="4134754"/>
            <a:ext cx="432048" cy="4903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79" y="4148418"/>
            <a:ext cx="432048" cy="4903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39" y="4148418"/>
            <a:ext cx="432048" cy="490392"/>
          </a:xfrm>
          <a:prstGeom prst="rect">
            <a:avLst/>
          </a:prstGeom>
        </p:spPr>
      </p:pic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11554" y="4038744"/>
            <a:ext cx="986242" cy="96924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396363" y="262663"/>
            <a:ext cx="657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76" y="857260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0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8317" y="4254615"/>
            <a:ext cx="410447" cy="4104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3" y="1431849"/>
            <a:ext cx="512949" cy="4114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36" y="1442301"/>
            <a:ext cx="540823" cy="4310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52" y="1411937"/>
            <a:ext cx="484152" cy="4748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74" y="2133538"/>
            <a:ext cx="512949" cy="4114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91" y="2186369"/>
            <a:ext cx="540823" cy="4310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50" y="2156005"/>
            <a:ext cx="484152" cy="4748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23" y="2902055"/>
            <a:ext cx="512949" cy="411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00" y="2895590"/>
            <a:ext cx="540823" cy="4310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07" y="2882143"/>
            <a:ext cx="484152" cy="4748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49" y="3695428"/>
            <a:ext cx="512949" cy="4114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84" y="3705880"/>
            <a:ext cx="540823" cy="43103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90" y="3675516"/>
            <a:ext cx="484152" cy="4748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77" y="4421566"/>
            <a:ext cx="512949" cy="41148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94" y="4418571"/>
            <a:ext cx="540823" cy="4310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92" y="4401654"/>
            <a:ext cx="484152" cy="4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73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8" b="89899" l="3182" r="94697">
                        <a14:foregroundMark x1="76818" y1="33939" x2="76818" y2="3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2819400" cy="158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9111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68" y="171450"/>
            <a:ext cx="1804533" cy="99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62">
            <a:off x="6157322" y="274702"/>
            <a:ext cx="1191914" cy="900831"/>
          </a:xfrm>
          <a:prstGeom prst="rect">
            <a:avLst/>
          </a:prstGeom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4" y="302895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55" y="4652856"/>
            <a:ext cx="283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GIANG NGUYỄN MUSIC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13879" y="915566"/>
            <a:ext cx="311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BIỂU DIỄN</a:t>
            </a:r>
          </a:p>
        </p:txBody>
      </p:sp>
      <p:pic>
        <p:nvPicPr>
          <p:cNvPr id="14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80" y="300990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3540" y="4568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047550" y="1777738"/>
            <a:ext cx="7733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8186" y="22528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429899" y="485691"/>
            <a:ext cx="4169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oogle Shape;1625;p52"/>
          <p:cNvGrpSpPr/>
          <p:nvPr/>
        </p:nvGrpSpPr>
        <p:grpSpPr>
          <a:xfrm flipH="1">
            <a:off x="2892528" y="2068350"/>
            <a:ext cx="3381797" cy="2468799"/>
            <a:chOff x="1163025" y="238100"/>
            <a:chExt cx="5381600" cy="5238275"/>
          </a:xfrm>
        </p:grpSpPr>
        <p:sp>
          <p:nvSpPr>
            <p:cNvPr id="32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6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40083" y="3390441"/>
            <a:ext cx="1692681" cy="166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639880" y="485691"/>
            <a:ext cx="5971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05" y="30341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2" y="1305886"/>
            <a:ext cx="5363474" cy="32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3125601" y="2259838"/>
            <a:ext cx="1390124" cy="18226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28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6718" y="551044"/>
            <a:ext cx="5066193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3200" b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MÂM NGŨ QUẢ</a:t>
            </a:r>
          </a:p>
        </p:txBody>
      </p:sp>
    </p:spTree>
    <p:extLst>
      <p:ext uri="{BB962C8B-B14F-4D97-AF65-F5344CB8AC3E}">
        <p14:creationId xmlns:p14="http://schemas.microsoft.com/office/powerpoint/2010/main" val="1488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39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A0831-1ADB-4CB1-9B88-F289178D4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31170" r="22116" b="27989"/>
          <a:stretch/>
        </p:blipFill>
        <p:spPr>
          <a:xfrm>
            <a:off x="143010" y="349264"/>
            <a:ext cx="8857980" cy="3882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4457F-F368-4ED6-9DF5-5DBA2ABDCBBF}"/>
              </a:ext>
            </a:extLst>
          </p:cNvPr>
          <p:cNvSpPr txBox="1"/>
          <p:nvPr/>
        </p:nvSpPr>
        <p:spPr>
          <a:xfrm>
            <a:off x="773224" y="4392705"/>
            <a:ext cx="58205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BFFC8-C67C-4420-9209-B584A55E67AA}"/>
              </a:ext>
            </a:extLst>
          </p:cNvPr>
          <p:cNvSpPr txBox="1"/>
          <p:nvPr/>
        </p:nvSpPr>
        <p:spPr>
          <a:xfrm>
            <a:off x="348175" y="1193183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1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8018A-AF3F-4A53-9ED4-E32379076BC6}"/>
              </a:ext>
            </a:extLst>
          </p:cNvPr>
          <p:cNvSpPr txBox="1"/>
          <p:nvPr/>
        </p:nvSpPr>
        <p:spPr>
          <a:xfrm>
            <a:off x="4863905" y="33878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2</a:t>
            </a:r>
            <a:endParaRPr lang="en-US" sz="3000" dirty="0"/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31E41BD3-9118-4343-A149-5131E10A93DF}"/>
              </a:ext>
            </a:extLst>
          </p:cNvPr>
          <p:cNvSpPr/>
          <p:nvPr/>
        </p:nvSpPr>
        <p:spPr>
          <a:xfrm>
            <a:off x="7861744" y="4391023"/>
            <a:ext cx="738554" cy="53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F8E11-B958-4ADE-8260-342AF58D0FFE}"/>
              </a:ext>
            </a:extLst>
          </p:cNvPr>
          <p:cNvSpPr txBox="1"/>
          <p:nvPr/>
        </p:nvSpPr>
        <p:spPr>
          <a:xfrm>
            <a:off x="1614265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1AE17-6205-41B6-B7DE-A5157DDBC4ED}"/>
              </a:ext>
            </a:extLst>
          </p:cNvPr>
          <p:cNvSpPr txBox="1"/>
          <p:nvPr/>
        </p:nvSpPr>
        <p:spPr>
          <a:xfrm>
            <a:off x="348175" y="1930618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3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4B41E1-545C-4655-AC0F-BCD22B256342}"/>
              </a:ext>
            </a:extLst>
          </p:cNvPr>
          <p:cNvSpPr txBox="1"/>
          <p:nvPr/>
        </p:nvSpPr>
        <p:spPr>
          <a:xfrm>
            <a:off x="4853354" y="1968664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4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46C9E-664E-44E7-81CE-A8E5C741BCA3}"/>
              </a:ext>
            </a:extLst>
          </p:cNvPr>
          <p:cNvSpPr txBox="1"/>
          <p:nvPr/>
        </p:nvSpPr>
        <p:spPr>
          <a:xfrm>
            <a:off x="2560182" y="4391024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73C33-4D59-4AAC-BD9A-0096BB8CF1FC}"/>
              </a:ext>
            </a:extLst>
          </p:cNvPr>
          <p:cNvSpPr txBox="1"/>
          <p:nvPr/>
        </p:nvSpPr>
        <p:spPr>
          <a:xfrm>
            <a:off x="348174" y="3355920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5</a:t>
            </a:r>
            <a:endParaRPr lang="en-US" sz="3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3B34A7-2794-434B-A0DB-2DE963BA2B01}"/>
              </a:ext>
            </a:extLst>
          </p:cNvPr>
          <p:cNvSpPr txBox="1"/>
          <p:nvPr/>
        </p:nvSpPr>
        <p:spPr>
          <a:xfrm>
            <a:off x="4853353" y="265463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6</a:t>
            </a:r>
            <a:endParaRPr lang="en-US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79329-6AF0-4341-963A-34A27155C8E9}"/>
              </a:ext>
            </a:extLst>
          </p:cNvPr>
          <p:cNvSpPr txBox="1"/>
          <p:nvPr/>
        </p:nvSpPr>
        <p:spPr>
          <a:xfrm>
            <a:off x="3460651" y="439270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5ADC13-6D86-480A-B5D6-66D172EFC7DE}"/>
              </a:ext>
            </a:extLst>
          </p:cNvPr>
          <p:cNvSpPr txBox="1"/>
          <p:nvPr/>
        </p:nvSpPr>
        <p:spPr>
          <a:xfrm>
            <a:off x="348174" y="2619346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7</a:t>
            </a:r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CB1A39-3ADA-421D-AE7D-8D07BC99BEBD}"/>
              </a:ext>
            </a:extLst>
          </p:cNvPr>
          <p:cNvSpPr txBox="1"/>
          <p:nvPr/>
        </p:nvSpPr>
        <p:spPr>
          <a:xfrm>
            <a:off x="4863905" y="1289852"/>
            <a:ext cx="569741" cy="5309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hlinkClick r:id="rId4" action="ppaction://hlinksldjump"/>
              </a:rPr>
              <a:t>8</a:t>
            </a:r>
            <a:endParaRPr lang="en-US" sz="3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53D70-9529-4728-8ADC-3872AE58236F}"/>
              </a:ext>
            </a:extLst>
          </p:cNvPr>
          <p:cNvSpPr txBox="1"/>
          <p:nvPr/>
        </p:nvSpPr>
        <p:spPr>
          <a:xfrm>
            <a:off x="4401547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061394-A64F-4734-A386-6941F608DAE8}"/>
              </a:ext>
            </a:extLst>
          </p:cNvPr>
          <p:cNvSpPr txBox="1"/>
          <p:nvPr/>
        </p:nvSpPr>
        <p:spPr>
          <a:xfrm>
            <a:off x="5327118" y="4391024"/>
            <a:ext cx="552300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EFFD7-CEF6-46A4-8F02-11E054255F91}"/>
              </a:ext>
            </a:extLst>
          </p:cNvPr>
          <p:cNvSpPr txBox="1"/>
          <p:nvPr/>
        </p:nvSpPr>
        <p:spPr>
          <a:xfrm>
            <a:off x="6223081" y="4410087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A1D4B-BA7E-4A00-86BC-B6AF75B2EC12}"/>
              </a:ext>
            </a:extLst>
          </p:cNvPr>
          <p:cNvSpPr txBox="1"/>
          <p:nvPr/>
        </p:nvSpPr>
        <p:spPr>
          <a:xfrm>
            <a:off x="7163977" y="4417199"/>
            <a:ext cx="569741" cy="530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/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175" y="349264"/>
            <a:ext cx="8540189" cy="497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3908" y="12010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5507825" y="1353487"/>
            <a:ext cx="3483632" cy="259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064249" y="128985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5285" y="1872556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8732" y="2598694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1838" y="333827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9007" y="130778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0384" y="2011509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0384" y="2670412"/>
            <a:ext cx="341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7619" y="3221739"/>
            <a:ext cx="341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7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1" y="3832681"/>
            <a:ext cx="3713130" cy="649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5638072" y="3078729"/>
            <a:ext cx="4436675" cy="28001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6280851"/>
            <a:ext cx="1531358" cy="1982449"/>
          </a:xfrm>
          <a:prstGeom prst="rect">
            <a:avLst/>
          </a:prstGeom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745633" y="980384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 hấu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2472791" y="970109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</a:p>
        </p:txBody>
      </p:sp>
      <p:sp>
        <p:nvSpPr>
          <p:cNvPr id="37" name="Rounded Rectangle 36">
            <a:hlinkClick r:id="" action="ppaction://noaction"/>
          </p:cNvPr>
          <p:cNvSpPr/>
          <p:nvPr/>
        </p:nvSpPr>
        <p:spPr>
          <a:xfrm>
            <a:off x="3265761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</a:p>
        </p:txBody>
      </p:sp>
      <p:sp>
        <p:nvSpPr>
          <p:cNvPr id="38" name="Rounded Rectangle 37">
            <a:hlinkClick r:id="" action="ppaction://noaction"/>
          </p:cNvPr>
          <p:cNvSpPr/>
          <p:nvPr/>
        </p:nvSpPr>
        <p:spPr>
          <a:xfrm>
            <a:off x="4047053" y="973651"/>
            <a:ext cx="663910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đủ</a:t>
            </a: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4800348" y="973651"/>
            <a:ext cx="520182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5450900" y="967274"/>
            <a:ext cx="66190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long</a:t>
            </a:r>
          </a:p>
        </p:txBody>
      </p:sp>
      <p:sp>
        <p:nvSpPr>
          <p:cNvPr id="41" name="Rounded Rectangle 40">
            <a:hlinkClick r:id="" action="ppaction://noaction"/>
          </p:cNvPr>
          <p:cNvSpPr/>
          <p:nvPr/>
        </p:nvSpPr>
        <p:spPr>
          <a:xfrm>
            <a:off x="6173052" y="952615"/>
            <a:ext cx="551453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6825046" y="952160"/>
            <a:ext cx="457937" cy="29789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1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</a:p>
        </p:txBody>
      </p:sp>
      <p:pic>
        <p:nvPicPr>
          <p:cNvPr id="1026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>
            <a:off x="4788334" y="-5954"/>
            <a:ext cx="636566" cy="9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Kết quả hình ảnh cho coconut cartoon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6916"/>
          <a:stretch/>
        </p:blipFill>
        <p:spPr bwMode="auto">
          <a:xfrm flipH="1">
            <a:off x="3243846" y="2584890"/>
            <a:ext cx="1078488" cy="14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54" y="2302561"/>
            <a:ext cx="1468639" cy="18547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68" y="2885402"/>
            <a:ext cx="941833" cy="11302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737">
            <a:off x="4726508" y="3094156"/>
            <a:ext cx="642366" cy="9304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596">
            <a:off x="3549450" y="3088346"/>
            <a:ext cx="642366" cy="93040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779330" y="3367156"/>
            <a:ext cx="1147622" cy="73979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5999" flipH="1">
            <a:off x="5206094" y="3387198"/>
            <a:ext cx="829763" cy="97754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9366" y="3470298"/>
            <a:ext cx="2844012" cy="9118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753">
            <a:off x="4266833" y="3918319"/>
            <a:ext cx="502343" cy="49648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4174">
            <a:off x="2942078" y="3893095"/>
            <a:ext cx="447032" cy="441819"/>
          </a:xfrm>
          <a:prstGeom prst="rect">
            <a:avLst/>
          </a:prstGeom>
        </p:spPr>
      </p:pic>
      <p:pic>
        <p:nvPicPr>
          <p:cNvPr id="101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>
            <a:off x="3603948" y="3865668"/>
            <a:ext cx="497219" cy="5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0948333" flipH="1">
            <a:off x="4958733" y="3872594"/>
            <a:ext cx="475132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04" y="4047664"/>
            <a:ext cx="310694" cy="29386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548" y="4156640"/>
            <a:ext cx="282079" cy="25897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4757925" y="4162043"/>
            <a:ext cx="262848" cy="25897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48">
            <a:off x="5397876" y="4115657"/>
            <a:ext cx="262848" cy="25897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0962" y1="25369" x2="92128" y2="30088"/>
                        <a14:foregroundMark x1="88338" y1="25664" x2="75802" y2="33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63">
            <a:off x="5567303" y="3816357"/>
            <a:ext cx="502343" cy="49648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670">
            <a:off x="4065609" y="267340"/>
            <a:ext cx="676696" cy="43621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32" y="280995"/>
            <a:ext cx="455906" cy="5470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1" y="3331"/>
            <a:ext cx="635209" cy="80221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4180" y="376524"/>
            <a:ext cx="876611" cy="42902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82">
            <a:off x="5592672" y="128721"/>
            <a:ext cx="467348" cy="67690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>
                        <a14:foregroundMark x1="64778" y1="7422" x2="86444" y2="24141"/>
                        <a14:foregroundMark x1="81556" y1="18828" x2="81889" y2="2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7524" flipH="1">
            <a:off x="6152002" y="276662"/>
            <a:ext cx="499844" cy="588864"/>
          </a:xfrm>
          <a:prstGeom prst="rect">
            <a:avLst/>
          </a:prstGeom>
        </p:spPr>
      </p:pic>
      <p:pic>
        <p:nvPicPr>
          <p:cNvPr id="116" name="Picture 4" descr="Kết quả hình ảnh cho apple cartoon&quot;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9737" l="4222" r="9688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603" b="2873"/>
          <a:stretch/>
        </p:blipFill>
        <p:spPr bwMode="auto">
          <a:xfrm rot="21362780" flipH="1">
            <a:off x="6847166" y="283504"/>
            <a:ext cx="455590" cy="4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50" action="ppaction://hlinksldjump"/>
            <a:extLst>
              <a:ext uri="{FF2B5EF4-FFF2-40B4-BE49-F238E27FC236}">
                <a16:creationId xmlns:a16="http://schemas.microsoft.com/office/drawing/2014/main" id="{F2C79BA7-6426-4DC6-9328-8220605B6F33}"/>
              </a:ext>
            </a:extLst>
          </p:cNvPr>
          <p:cNvSpPr/>
          <p:nvPr/>
        </p:nvSpPr>
        <p:spPr>
          <a:xfrm>
            <a:off x="274320" y="4621237"/>
            <a:ext cx="559191" cy="522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-45704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09" y="988136"/>
            <a:ext cx="9139893" cy="41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-67710" y="3183057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7" y="-113840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552" y="-2078554"/>
            <a:ext cx="4986895" cy="9144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424" y="59819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404"/>
            <a:ext cx="1329881" cy="98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18989A4C-24C8-4564-BA5B-0617A7FBF406}"/>
              </a:ext>
            </a:extLst>
          </p:cNvPr>
          <p:cNvSpPr txBox="1"/>
          <p:nvPr/>
        </p:nvSpPr>
        <p:spPr>
          <a:xfrm>
            <a:off x="3294529" y="879517"/>
            <a:ext cx="21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  <a:endParaRPr lang="en-US" sz="32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20" y="4267552"/>
            <a:ext cx="1334514" cy="875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049" y="2747382"/>
            <a:ext cx="1485480" cy="804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E1312046-106C-4EDE-BAE2-DDE2117B9276}"/>
              </a:ext>
            </a:extLst>
          </p:cNvPr>
          <p:cNvSpPr txBox="1"/>
          <p:nvPr/>
        </p:nvSpPr>
        <p:spPr>
          <a:xfrm>
            <a:off x="1972720" y="1623997"/>
            <a:ext cx="57422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cụ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+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đàn</a:t>
            </a:r>
            <a:endParaRPr lang="en-US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+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điệu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ngôn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ngữ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72564" y="1635155"/>
            <a:ext cx="3055714" cy="354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959218" y="1110800"/>
            <a:ext cx="412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id="{FDA3037A-0F16-4ECC-803E-0AF945AA1E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4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385110" y="378313"/>
            <a:ext cx="407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đoán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960827" y="973794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8404" y="182475"/>
            <a:ext cx="1367084" cy="111208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  <p:pic>
        <p:nvPicPr>
          <p:cNvPr id="2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00" end="49308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  <p:pic>
        <p:nvPicPr>
          <p:cNvPr id="19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58.0768" end="40077.67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1946" y="4023838"/>
            <a:ext cx="410447" cy="410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54" y="1761563"/>
            <a:ext cx="2934821" cy="259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2689413" y="187860"/>
            <a:ext cx="3321422" cy="914400"/>
          </a:xfrm>
          <a:prstGeom prst="sun">
            <a:avLst/>
          </a:prstGeom>
          <a:solidFill>
            <a:srgbClr val="A8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3365796" y="30761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3.2|2.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452</Words>
  <Application>Microsoft Office PowerPoint</Application>
  <PresentationFormat>On-screen Show (16:9)</PresentationFormat>
  <Paragraphs>109</Paragraphs>
  <Slides>23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2023-02-06T09:34:34Z</dcterms:modified>
</cp:coreProperties>
</file>