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2.xml" ContentType="application/vnd.openxmlformats-officedocument.presentationml.tags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65" r:id="rId4"/>
    <p:sldId id="259" r:id="rId5"/>
    <p:sldId id="260" r:id="rId6"/>
    <p:sldId id="271" r:id="rId7"/>
    <p:sldId id="261" r:id="rId8"/>
    <p:sldId id="288" r:id="rId9"/>
    <p:sldId id="289" r:id="rId10"/>
    <p:sldId id="287" r:id="rId11"/>
    <p:sldId id="290" r:id="rId12"/>
    <p:sldId id="293" r:id="rId13"/>
    <p:sldId id="282" r:id="rId14"/>
    <p:sldId id="291" r:id="rId15"/>
    <p:sldId id="292" r:id="rId16"/>
    <p:sldId id="294" r:id="rId17"/>
    <p:sldId id="295" r:id="rId18"/>
    <p:sldId id="296" r:id="rId19"/>
    <p:sldId id="286" r:id="rId20"/>
  </p:sldIdLst>
  <p:sldSz cx="9144000" cy="5143500" type="screen16x9"/>
  <p:notesSz cx="6858000" cy="9144000"/>
  <p:custDataLst>
    <p:tags r:id="rId22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03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8D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79" autoAdjust="0"/>
    <p:restoredTop sz="94660"/>
  </p:normalViewPr>
  <p:slideViewPr>
    <p:cSldViewPr snapToGrid="0" showGuides="1">
      <p:cViewPr varScale="1">
        <p:scale>
          <a:sx n="88" d="100"/>
          <a:sy n="88" d="100"/>
        </p:scale>
        <p:origin x="644" y="44"/>
      </p:cViewPr>
      <p:guideLst>
        <p:guide orient="horz" pos="1603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B9E483-4469-47A9-AC82-B8D812883191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24E7AF-49B3-4F1B-AC4C-6D06F779939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17411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4E7AF-49B3-4F1B-AC4C-6D06F7799398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4E7AF-49B3-4F1B-AC4C-6D06F7799398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4E7AF-49B3-4F1B-AC4C-6D06F7799398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4E7AF-49B3-4F1B-AC4C-6D06F7799398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4E7AF-49B3-4F1B-AC4C-6D06F7799398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4E7AF-49B3-4F1B-AC4C-6D06F7799398}" type="slidenum">
              <a:rPr lang="zh-CN" altLang="en-US" smtClean="0"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4E7AF-49B3-4F1B-AC4C-6D06F7799398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4E7AF-49B3-4F1B-AC4C-6D06F7799398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4E7AF-49B3-4F1B-AC4C-6D06F7799398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4E7AF-49B3-4F1B-AC4C-6D06F7799398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4E7AF-49B3-4F1B-AC4C-6D06F7799398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4E7AF-49B3-4F1B-AC4C-6D06F7799398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4E7AF-49B3-4F1B-AC4C-6D06F7799398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4E7AF-49B3-4F1B-AC4C-6D06F7799398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microsoft.com/office/2007/relationships/hdphoto" Target="../media/hdphoto3.wdp"/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12" Type="http://schemas.openxmlformats.org/officeDocument/2006/relationships/image" Target="../media/image30.png"/><Relationship Id="rId17" Type="http://schemas.openxmlformats.org/officeDocument/2006/relationships/image" Target="../media/image16.png"/><Relationship Id="rId2" Type="http://schemas.microsoft.com/office/2007/relationships/media" Target="../media/media3.mp3"/><Relationship Id="rId16" Type="http://schemas.openxmlformats.org/officeDocument/2006/relationships/image" Target="../media/image33.png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11" Type="http://schemas.microsoft.com/office/2007/relationships/hdphoto" Target="../media/hdphoto2.wdp"/><Relationship Id="rId5" Type="http://schemas.openxmlformats.org/officeDocument/2006/relationships/image" Target="../media/image28.png"/><Relationship Id="rId15" Type="http://schemas.openxmlformats.org/officeDocument/2006/relationships/image" Target="../media/image32.png"/><Relationship Id="rId10" Type="http://schemas.openxmlformats.org/officeDocument/2006/relationships/image" Target="../media/image29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12.png"/><Relationship Id="rId1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36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12" Type="http://schemas.openxmlformats.org/officeDocument/2006/relationships/image" Target="../media/image35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16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microsoft.com/office/2007/relationships/hdphoto" Target="../media/hdphoto5.wdp"/><Relationship Id="rId12" Type="http://schemas.openxmlformats.org/officeDocument/2006/relationships/image" Target="../media/image41.jp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38.png"/><Relationship Id="rId11" Type="http://schemas.microsoft.com/office/2007/relationships/hdphoto" Target="../media/hdphoto7.wdp"/><Relationship Id="rId5" Type="http://schemas.microsoft.com/office/2007/relationships/hdphoto" Target="../media/hdphoto4.wdp"/><Relationship Id="rId10" Type="http://schemas.openxmlformats.org/officeDocument/2006/relationships/image" Target="../media/image40.png"/><Relationship Id="rId4" Type="http://schemas.openxmlformats.org/officeDocument/2006/relationships/image" Target="../media/image37.png"/><Relationship Id="rId9" Type="http://schemas.microsoft.com/office/2007/relationships/hdphoto" Target="../media/hdphoto6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2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2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g"/><Relationship Id="rId3" Type="http://schemas.openxmlformats.org/officeDocument/2006/relationships/image" Target="../media/image42.png"/><Relationship Id="rId7" Type="http://schemas.microsoft.com/office/2007/relationships/hdphoto" Target="../media/hdphoto1.wd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1.png"/><Relationship Id="rId18" Type="http://schemas.microsoft.com/office/2007/relationships/hdphoto" Target="../media/hdphoto14.wdp"/><Relationship Id="rId26" Type="http://schemas.microsoft.com/office/2007/relationships/hdphoto" Target="../media/hdphoto18.wdp"/><Relationship Id="rId3" Type="http://schemas.openxmlformats.org/officeDocument/2006/relationships/image" Target="../media/image45.png"/><Relationship Id="rId21" Type="http://schemas.openxmlformats.org/officeDocument/2006/relationships/image" Target="../media/image55.png"/><Relationship Id="rId34" Type="http://schemas.microsoft.com/office/2007/relationships/hdphoto" Target="../media/hdphoto22.wdp"/><Relationship Id="rId7" Type="http://schemas.openxmlformats.org/officeDocument/2006/relationships/image" Target="../media/image48.png"/><Relationship Id="rId12" Type="http://schemas.microsoft.com/office/2007/relationships/hdphoto" Target="../media/hdphoto11.wdp"/><Relationship Id="rId17" Type="http://schemas.openxmlformats.org/officeDocument/2006/relationships/image" Target="../media/image53.png"/><Relationship Id="rId25" Type="http://schemas.openxmlformats.org/officeDocument/2006/relationships/image" Target="../media/image57.png"/><Relationship Id="rId33" Type="http://schemas.openxmlformats.org/officeDocument/2006/relationships/image" Target="../media/image61.png"/><Relationship Id="rId2" Type="http://schemas.openxmlformats.org/officeDocument/2006/relationships/image" Target="../media/image44.png"/><Relationship Id="rId16" Type="http://schemas.microsoft.com/office/2007/relationships/hdphoto" Target="../media/hdphoto13.wdp"/><Relationship Id="rId20" Type="http://schemas.microsoft.com/office/2007/relationships/hdphoto" Target="../media/hdphoto15.wdp"/><Relationship Id="rId29" Type="http://schemas.openxmlformats.org/officeDocument/2006/relationships/image" Target="../media/image59.png"/><Relationship Id="rId1" Type="http://schemas.openxmlformats.org/officeDocument/2006/relationships/slideLayout" Target="../slideLayouts/slideLayout1.xml"/><Relationship Id="rId6" Type="http://schemas.microsoft.com/office/2007/relationships/hdphoto" Target="../media/hdphoto8.wdp"/><Relationship Id="rId11" Type="http://schemas.openxmlformats.org/officeDocument/2006/relationships/image" Target="../media/image50.png"/><Relationship Id="rId24" Type="http://schemas.microsoft.com/office/2007/relationships/hdphoto" Target="../media/hdphoto17.wdp"/><Relationship Id="rId32" Type="http://schemas.microsoft.com/office/2007/relationships/hdphoto" Target="../media/hdphoto21.wdp"/><Relationship Id="rId5" Type="http://schemas.openxmlformats.org/officeDocument/2006/relationships/image" Target="../media/image47.png"/><Relationship Id="rId15" Type="http://schemas.openxmlformats.org/officeDocument/2006/relationships/image" Target="../media/image52.png"/><Relationship Id="rId23" Type="http://schemas.openxmlformats.org/officeDocument/2006/relationships/image" Target="../media/image56.png"/><Relationship Id="rId28" Type="http://schemas.microsoft.com/office/2007/relationships/hdphoto" Target="../media/hdphoto19.wdp"/><Relationship Id="rId10" Type="http://schemas.microsoft.com/office/2007/relationships/hdphoto" Target="../media/hdphoto10.wdp"/><Relationship Id="rId19" Type="http://schemas.openxmlformats.org/officeDocument/2006/relationships/image" Target="../media/image54.png"/><Relationship Id="rId31" Type="http://schemas.openxmlformats.org/officeDocument/2006/relationships/image" Target="../media/image60.png"/><Relationship Id="rId4" Type="http://schemas.openxmlformats.org/officeDocument/2006/relationships/image" Target="../media/image46.png"/><Relationship Id="rId9" Type="http://schemas.openxmlformats.org/officeDocument/2006/relationships/image" Target="../media/image49.png"/><Relationship Id="rId14" Type="http://schemas.microsoft.com/office/2007/relationships/hdphoto" Target="../media/hdphoto12.wdp"/><Relationship Id="rId22" Type="http://schemas.microsoft.com/office/2007/relationships/hdphoto" Target="../media/hdphoto16.wdp"/><Relationship Id="rId27" Type="http://schemas.openxmlformats.org/officeDocument/2006/relationships/image" Target="../media/image58.png"/><Relationship Id="rId30" Type="http://schemas.microsoft.com/office/2007/relationships/hdphoto" Target="../media/hdphoto20.wdp"/><Relationship Id="rId8" Type="http://schemas.microsoft.com/office/2007/relationships/hdphoto" Target="../media/hdphoto9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slide" Target="slide18.xml"/></Relationships>
</file>

<file path=ppt/slides/_rels/slide18.xml.rels><?xml version="1.0" encoding="UTF-8" standalone="yes"?>
<Relationships xmlns="http://schemas.openxmlformats.org/package/2006/relationships"><Relationship Id="rId13" Type="http://schemas.microsoft.com/office/2007/relationships/hdphoto" Target="../media/hdphoto11.wdp"/><Relationship Id="rId18" Type="http://schemas.openxmlformats.org/officeDocument/2006/relationships/image" Target="../media/image53.png"/><Relationship Id="rId26" Type="http://schemas.openxmlformats.org/officeDocument/2006/relationships/image" Target="../media/image57.png"/><Relationship Id="rId39" Type="http://schemas.microsoft.com/office/2007/relationships/hdphoto" Target="../media/hdphoto25.wdp"/><Relationship Id="rId21" Type="http://schemas.microsoft.com/office/2007/relationships/hdphoto" Target="../media/hdphoto15.wdp"/><Relationship Id="rId34" Type="http://schemas.openxmlformats.org/officeDocument/2006/relationships/image" Target="../media/image61.png"/><Relationship Id="rId42" Type="http://schemas.openxmlformats.org/officeDocument/2006/relationships/image" Target="../media/image67.png"/><Relationship Id="rId47" Type="http://schemas.microsoft.com/office/2007/relationships/hdphoto" Target="../media/hdphoto29.wdp"/><Relationship Id="rId50" Type="http://schemas.openxmlformats.org/officeDocument/2006/relationships/slide" Target="slide17.xml"/><Relationship Id="rId7" Type="http://schemas.microsoft.com/office/2007/relationships/hdphoto" Target="../media/hdphoto8.wdp"/><Relationship Id="rId2" Type="http://schemas.openxmlformats.org/officeDocument/2006/relationships/audio" Target="../media/audio1.wav"/><Relationship Id="rId16" Type="http://schemas.openxmlformats.org/officeDocument/2006/relationships/image" Target="../media/image52.png"/><Relationship Id="rId29" Type="http://schemas.microsoft.com/office/2007/relationships/hdphoto" Target="../media/hdphoto19.wdp"/><Relationship Id="rId11" Type="http://schemas.microsoft.com/office/2007/relationships/hdphoto" Target="../media/hdphoto10.wdp"/><Relationship Id="rId24" Type="http://schemas.openxmlformats.org/officeDocument/2006/relationships/image" Target="../media/image56.png"/><Relationship Id="rId32" Type="http://schemas.openxmlformats.org/officeDocument/2006/relationships/image" Target="../media/image60.png"/><Relationship Id="rId37" Type="http://schemas.microsoft.com/office/2007/relationships/hdphoto" Target="../media/hdphoto24.wdp"/><Relationship Id="rId40" Type="http://schemas.openxmlformats.org/officeDocument/2006/relationships/image" Target="../media/image66.png"/><Relationship Id="rId45" Type="http://schemas.microsoft.com/office/2007/relationships/hdphoto" Target="../media/hdphoto28.wdp"/><Relationship Id="rId5" Type="http://schemas.openxmlformats.org/officeDocument/2006/relationships/image" Target="../media/image46.png"/><Relationship Id="rId15" Type="http://schemas.microsoft.com/office/2007/relationships/hdphoto" Target="../media/hdphoto12.wdp"/><Relationship Id="rId23" Type="http://schemas.microsoft.com/office/2007/relationships/hdphoto" Target="../media/hdphoto16.wdp"/><Relationship Id="rId28" Type="http://schemas.openxmlformats.org/officeDocument/2006/relationships/image" Target="../media/image58.png"/><Relationship Id="rId36" Type="http://schemas.openxmlformats.org/officeDocument/2006/relationships/image" Target="../media/image64.png"/><Relationship Id="rId49" Type="http://schemas.microsoft.com/office/2007/relationships/hdphoto" Target="../media/hdphoto30.wdp"/><Relationship Id="rId10" Type="http://schemas.openxmlformats.org/officeDocument/2006/relationships/image" Target="../media/image49.png"/><Relationship Id="rId19" Type="http://schemas.microsoft.com/office/2007/relationships/hdphoto" Target="../media/hdphoto14.wdp"/><Relationship Id="rId31" Type="http://schemas.microsoft.com/office/2007/relationships/hdphoto" Target="../media/hdphoto20.wdp"/><Relationship Id="rId44" Type="http://schemas.openxmlformats.org/officeDocument/2006/relationships/image" Target="../media/image68.png"/><Relationship Id="rId4" Type="http://schemas.openxmlformats.org/officeDocument/2006/relationships/image" Target="../media/image45.png"/><Relationship Id="rId9" Type="http://schemas.microsoft.com/office/2007/relationships/hdphoto" Target="../media/hdphoto23.wdp"/><Relationship Id="rId14" Type="http://schemas.openxmlformats.org/officeDocument/2006/relationships/image" Target="../media/image51.png"/><Relationship Id="rId22" Type="http://schemas.openxmlformats.org/officeDocument/2006/relationships/image" Target="../media/image55.png"/><Relationship Id="rId27" Type="http://schemas.microsoft.com/office/2007/relationships/hdphoto" Target="../media/hdphoto18.wdp"/><Relationship Id="rId30" Type="http://schemas.openxmlformats.org/officeDocument/2006/relationships/image" Target="../media/image59.png"/><Relationship Id="rId35" Type="http://schemas.microsoft.com/office/2007/relationships/hdphoto" Target="../media/hdphoto22.wdp"/><Relationship Id="rId43" Type="http://schemas.microsoft.com/office/2007/relationships/hdphoto" Target="../media/hdphoto27.wdp"/><Relationship Id="rId48" Type="http://schemas.openxmlformats.org/officeDocument/2006/relationships/image" Target="../media/image70.png"/><Relationship Id="rId8" Type="http://schemas.openxmlformats.org/officeDocument/2006/relationships/image" Target="../media/image63.png"/><Relationship Id="rId3" Type="http://schemas.openxmlformats.org/officeDocument/2006/relationships/image" Target="../media/image44.png"/><Relationship Id="rId12" Type="http://schemas.openxmlformats.org/officeDocument/2006/relationships/image" Target="../media/image50.png"/><Relationship Id="rId17" Type="http://schemas.microsoft.com/office/2007/relationships/hdphoto" Target="../media/hdphoto13.wdp"/><Relationship Id="rId25" Type="http://schemas.microsoft.com/office/2007/relationships/hdphoto" Target="../media/hdphoto17.wdp"/><Relationship Id="rId33" Type="http://schemas.microsoft.com/office/2007/relationships/hdphoto" Target="../media/hdphoto21.wdp"/><Relationship Id="rId38" Type="http://schemas.openxmlformats.org/officeDocument/2006/relationships/image" Target="../media/image65.png"/><Relationship Id="rId46" Type="http://schemas.openxmlformats.org/officeDocument/2006/relationships/image" Target="../media/image69.png"/><Relationship Id="rId20" Type="http://schemas.openxmlformats.org/officeDocument/2006/relationships/image" Target="../media/image54.png"/><Relationship Id="rId41" Type="http://schemas.microsoft.com/office/2007/relationships/hdphoto" Target="../media/hdphoto26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png"/><Relationship Id="rId7" Type="http://schemas.microsoft.com/office/2007/relationships/hdphoto" Target="../media/hdphoto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12" Type="http://schemas.openxmlformats.org/officeDocument/2006/relationships/image" Target="../media/image17.jp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11" Type="http://schemas.openxmlformats.org/officeDocument/2006/relationships/image" Target="../media/image16.png"/><Relationship Id="rId5" Type="http://schemas.openxmlformats.org/officeDocument/2006/relationships/image" Target="../media/image14.png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11" Type="http://schemas.openxmlformats.org/officeDocument/2006/relationships/image" Target="../media/image16.png"/><Relationship Id="rId5" Type="http://schemas.openxmlformats.org/officeDocument/2006/relationships/image" Target="../media/image14.png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11" Type="http://schemas.openxmlformats.org/officeDocument/2006/relationships/image" Target="../media/image16.png"/><Relationship Id="rId5" Type="http://schemas.openxmlformats.org/officeDocument/2006/relationships/image" Target="../media/image9.pn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5" Type="http://schemas.openxmlformats.org/officeDocument/2006/relationships/image" Target="../media/image16.pn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7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23.png"/><Relationship Id="rId5" Type="http://schemas.openxmlformats.org/officeDocument/2006/relationships/image" Target="../media/image12.png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4" Type="http://schemas.openxmlformats.org/officeDocument/2006/relationships/image" Target="../media/image10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87703" y="2002997"/>
            <a:ext cx="7541232" cy="2702567"/>
          </a:xfrm>
          <a:prstGeom prst="rect">
            <a:avLst/>
          </a:prstGeom>
        </p:spPr>
      </p:pic>
      <p:pic>
        <p:nvPicPr>
          <p:cNvPr id="28" name="励志歌曲 - 儿童舞蹈歌曲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-770091"/>
            <a:ext cx="609600" cy="609600"/>
          </a:xfrm>
          <a:prstGeom prst="rect">
            <a:avLst/>
          </a:prstGeom>
        </p:spPr>
      </p:pic>
      <p:sp>
        <p:nvSpPr>
          <p:cNvPr id="14" name="WordArt 6"/>
          <p:cNvSpPr>
            <a:spLocks noChangeArrowheads="1" noChangeShapeType="1" noTextEdit="1"/>
          </p:cNvSpPr>
          <p:nvPr/>
        </p:nvSpPr>
        <p:spPr bwMode="auto">
          <a:xfrm>
            <a:off x="1150706" y="21311"/>
            <a:ext cx="7078894" cy="1543903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66667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FF"/>
              </a:extrusionClr>
            </a:sp3d>
          </a:bodyPr>
          <a:lstStyle/>
          <a:p>
            <a:pPr algn="ctr"/>
            <a:r>
              <a:rPr lang="en-US" sz="2800" b="1" kern="10" dirty="0" err="1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Chào</a:t>
            </a:r>
            <a:r>
              <a:rPr lang="en-US" sz="2800" b="1" kern="10" dirty="0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b="1" kern="10" dirty="0" err="1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mừng</a:t>
            </a:r>
            <a:r>
              <a:rPr lang="en-US" sz="2800" b="1" kern="10" dirty="0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b="1" kern="10" dirty="0" err="1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các</a:t>
            </a:r>
            <a:r>
              <a:rPr lang="en-US" sz="2800" b="1" kern="10" dirty="0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con </a:t>
            </a:r>
            <a:r>
              <a:rPr lang="en-US" sz="2800" b="1" kern="10" dirty="0" err="1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đến</a:t>
            </a:r>
            <a:r>
              <a:rPr lang="en-US" sz="2800" b="1" kern="10" dirty="0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b="1" kern="10" dirty="0" err="1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với</a:t>
            </a:r>
            <a:r>
              <a:rPr lang="en-US" sz="2800" b="1" kern="10" dirty="0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b="1" kern="10" dirty="0" err="1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giờ</a:t>
            </a:r>
            <a:r>
              <a:rPr lang="en-US" sz="2800" b="1" kern="10" dirty="0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b="1" kern="10" dirty="0" err="1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học</a:t>
            </a:r>
            <a:r>
              <a:rPr lang="en-US" sz="2800" b="1" kern="10" dirty="0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b="1" kern="10" dirty="0" err="1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Âm</a:t>
            </a:r>
            <a:r>
              <a:rPr lang="en-US" sz="2800" b="1" kern="10" dirty="0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b="1" kern="10" dirty="0" err="1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nhạc</a:t>
            </a:r>
            <a:r>
              <a:rPr lang="en-US" sz="2800" b="1" kern="10" dirty="0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b="1" kern="10" dirty="0" err="1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lớp</a:t>
            </a:r>
            <a:r>
              <a:rPr lang="en-US" sz="2800" b="1" kern="10" dirty="0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1</a:t>
            </a:r>
          </a:p>
        </p:txBody>
      </p:sp>
      <p:pic>
        <p:nvPicPr>
          <p:cNvPr id="15" name="图片 10">
            <a:extLst>
              <a:ext uri="{FF2B5EF4-FFF2-40B4-BE49-F238E27FC236}">
                <a16:creationId xmlns:a16="http://schemas.microsoft.com/office/drawing/2014/main" id="{6C1D59EF-EA70-4823-8A37-9A9D3FEC01A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721634">
            <a:off x="-270082" y="1350724"/>
            <a:ext cx="2201648" cy="3838192"/>
          </a:xfrm>
          <a:prstGeom prst="rect">
            <a:avLst/>
          </a:prstGeom>
        </p:spPr>
      </p:pic>
      <p:pic>
        <p:nvPicPr>
          <p:cNvPr id="18" name="图片 11">
            <a:extLst>
              <a:ext uri="{FF2B5EF4-FFF2-40B4-BE49-F238E27FC236}">
                <a16:creationId xmlns:a16="http://schemas.microsoft.com/office/drawing/2014/main" id="{B3AE4D50-6F67-4035-BD1C-9639FE1236F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970186">
            <a:off x="7600140" y="3094886"/>
            <a:ext cx="1923564" cy="1890403"/>
          </a:xfrm>
          <a:prstGeom prst="rect">
            <a:avLst/>
          </a:prstGeom>
        </p:spPr>
      </p:pic>
      <p:sp>
        <p:nvSpPr>
          <p:cNvPr id="19" name="矩形 24"/>
          <p:cNvSpPr/>
          <p:nvPr/>
        </p:nvSpPr>
        <p:spPr>
          <a:xfrm>
            <a:off x="0" y="4839128"/>
            <a:ext cx="9144000" cy="304372"/>
          </a:xfrm>
          <a:prstGeom prst="rect">
            <a:avLst/>
          </a:prstGeom>
          <a:solidFill>
            <a:srgbClr val="A8DC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427148" y="1295111"/>
            <a:ext cx="4289699" cy="707886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4000" b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4000" b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6: </a:t>
            </a:r>
            <a:r>
              <a:rPr lang="en-US" sz="4000" b="1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4000" b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thơ</a:t>
            </a:r>
            <a:endParaRPr lang="en-US" sz="4000" b="1" cap="none" spc="0" dirty="0">
              <a:ln w="18000">
                <a:solidFill>
                  <a:srgbClr val="FF0000"/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271"/>
            <a:ext cx="1066800" cy="12742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59227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1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14" grpId="0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970186">
            <a:off x="7911554" y="4038744"/>
            <a:ext cx="986242" cy="969240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0" y="4953000"/>
            <a:ext cx="9144000" cy="190500"/>
          </a:xfrm>
          <a:prstGeom prst="rect">
            <a:avLst/>
          </a:prstGeom>
          <a:solidFill>
            <a:srgbClr val="A8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BBD6AEF1-88FD-4089-A120-040F355BF91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53" b="89573" l="9921" r="896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8578" y="176177"/>
            <a:ext cx="1046661" cy="8793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5">
            <a:extLst>
              <a:ext uri="{FF2B5EF4-FFF2-40B4-BE49-F238E27FC236}">
                <a16:creationId xmlns:a16="http://schemas.microsoft.com/office/drawing/2014/main" id="{4D9840ED-BBB3-41DC-8780-3AA78754414C}"/>
              </a:ext>
            </a:extLst>
          </p:cNvPr>
          <p:cNvSpPr txBox="1"/>
          <p:nvPr/>
        </p:nvSpPr>
        <p:spPr>
          <a:xfrm>
            <a:off x="1658649" y="292696"/>
            <a:ext cx="65762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Hát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kết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hợp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gõ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đệm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theo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tiết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tấu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2901D98D-03B4-48F1-B603-75779A13BE9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31516" y="257837"/>
            <a:ext cx="1367084" cy="1112086"/>
          </a:xfrm>
          <a:prstGeom prst="rect">
            <a:avLst/>
          </a:prstGeom>
        </p:spPr>
      </p:pic>
      <p:pic>
        <p:nvPicPr>
          <p:cNvPr id="25" name="图片 2">
            <a:extLst>
              <a:ext uri="{FF2B5EF4-FFF2-40B4-BE49-F238E27FC236}">
                <a16:creationId xmlns:a16="http://schemas.microsoft.com/office/drawing/2014/main" id="{38DAA297-30F7-4F4F-9BD6-F81BAD7DD8C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155" y="3983441"/>
            <a:ext cx="1120031" cy="875947"/>
          </a:xfrm>
          <a:prstGeom prst="rect">
            <a:avLst/>
          </a:prstGeom>
        </p:spPr>
      </p:pic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C310E4C4-C72F-45F7-B065-0FE1436B59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9676" y="857260"/>
            <a:ext cx="6048692" cy="2957045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Bùng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boong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bính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boong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Ngân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cồng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vang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vang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Nghe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chiêng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reo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rộn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ràng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Theo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khèn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sáo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vang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lừng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Tay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nắm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xòe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420" b="100000" l="9322" r="89831">
                        <a14:backgroundMark x1="61864" y1="24638" x2="61864" y2="24638"/>
                        <a14:backgroundMark x1="60577" y1="44915" x2="60577" y2="449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523" y="1195402"/>
            <a:ext cx="504056" cy="49039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420" b="100000" l="9322" r="89831">
                        <a14:backgroundMark x1="61864" y1="24638" x2="61864" y2="24638"/>
                        <a14:backgroundMark x1="60577" y1="41525" x2="60577" y2="415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635" y="1212489"/>
            <a:ext cx="432048" cy="49039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420" b="100000" l="9322" r="89831">
                        <a14:backgroundMark x1="61864" y1="24638" x2="61864" y2="24638"/>
                        <a14:backgroundMark x1="56731" y1="46610" x2="56731" y2="46610"/>
                        <a14:backgroundMark x1="59615" y1="31356" x2="59615" y2="313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1308" y="1200514"/>
            <a:ext cx="432048" cy="49039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420" b="100000" l="9322" r="89831">
                        <a14:backgroundMark x1="61864" y1="24638" x2="61864" y2="24638"/>
                        <a14:backgroundMark x1="58654" y1="49153" x2="58654" y2="49153"/>
                        <a14:backgroundMark x1="61538" y1="33051" x2="61538" y2="330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9998" y="1965304"/>
            <a:ext cx="432048" cy="490392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420" b="100000" l="9322" r="89831">
                        <a14:backgroundMark x1="61864" y1="24638" x2="61864" y2="24638"/>
                        <a14:backgroundMark x1="55769" y1="45763" x2="55769" y2="45763"/>
                        <a14:backgroundMark x1="58654" y1="37288" x2="58654" y2="372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878" y="1978968"/>
            <a:ext cx="432048" cy="490392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420" b="100000" l="9322" r="89831">
                        <a14:backgroundMark x1="61864" y1="24638" x2="61864" y2="24638"/>
                        <a14:backgroundMark x1="60577" y1="45763" x2="60577" y2="45763"/>
                        <a14:backgroundMark x1="65385" y1="30508" x2="65385" y2="305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2790" y="1978968"/>
            <a:ext cx="432048" cy="490392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420" b="100000" l="9322" r="89831">
                        <a14:backgroundMark x1="61864" y1="24638" x2="61864" y2="24638"/>
                        <a14:backgroundMark x1="58654" y1="49153" x2="58654" y2="49153"/>
                        <a14:backgroundMark x1="61538" y1="33051" x2="61538" y2="330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679" y="2669031"/>
            <a:ext cx="432048" cy="490392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420" b="100000" l="9322" r="89831">
                        <a14:backgroundMark x1="61864" y1="24638" x2="61864" y2="24638"/>
                        <a14:backgroundMark x1="55769" y1="45763" x2="55769" y2="45763"/>
                        <a14:backgroundMark x1="58654" y1="37288" x2="58654" y2="372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2089" y="2682695"/>
            <a:ext cx="432048" cy="490392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420" b="100000" l="9322" r="89831">
                        <a14:backgroundMark x1="61864" y1="24638" x2="61864" y2="24638"/>
                        <a14:backgroundMark x1="60577" y1="45763" x2="60577" y2="45763"/>
                        <a14:backgroundMark x1="65385" y1="30508" x2="65385" y2="305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001" y="2682695"/>
            <a:ext cx="432048" cy="490392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420" b="100000" l="9322" r="89831">
                        <a14:backgroundMark x1="61864" y1="24638" x2="61864" y2="24638"/>
                        <a14:backgroundMark x1="58654" y1="49153" x2="58654" y2="49153"/>
                        <a14:backgroundMark x1="61538" y1="33051" x2="61538" y2="330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3384" y="3422063"/>
            <a:ext cx="432048" cy="49039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420" b="100000" l="9322" r="89831">
                        <a14:backgroundMark x1="61864" y1="24638" x2="61864" y2="24638"/>
                        <a14:backgroundMark x1="55769" y1="45763" x2="55769" y2="45763"/>
                        <a14:backgroundMark x1="58654" y1="37288" x2="58654" y2="372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9969" y="3435727"/>
            <a:ext cx="432048" cy="490392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420" b="100000" l="9322" r="89831">
                        <a14:backgroundMark x1="61864" y1="24638" x2="61864" y2="24638"/>
                        <a14:backgroundMark x1="60577" y1="45763" x2="60577" y2="45763"/>
                        <a14:backgroundMark x1="65385" y1="30508" x2="65385" y2="305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531" y="3435727"/>
            <a:ext cx="432048" cy="49039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420" b="100000" l="9322" r="89831">
                        <a14:backgroundMark x1="61864" y1="24638" x2="61864" y2="24638"/>
                        <a14:backgroundMark x1="58654" y1="49153" x2="58654" y2="49153"/>
                        <a14:backgroundMark x1="61538" y1="33051" x2="61538" y2="330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8647" y="4134754"/>
            <a:ext cx="432048" cy="49039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420" b="100000" l="9322" r="89831">
                        <a14:backgroundMark x1="61864" y1="24638" x2="61864" y2="24638"/>
                        <a14:backgroundMark x1="55769" y1="45763" x2="55769" y2="45763"/>
                        <a14:backgroundMark x1="58654" y1="37288" x2="58654" y2="372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679" y="4148418"/>
            <a:ext cx="432048" cy="49039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420" b="100000" l="9322" r="89831">
                        <a14:backgroundMark x1="61864" y1="24638" x2="61864" y2="24638"/>
                        <a14:backgroundMark x1="60577" y1="45763" x2="60577" y2="45763"/>
                        <a14:backgroundMark x1="65385" y1="30508" x2="65385" y2="305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439" y="4148418"/>
            <a:ext cx="432048" cy="490392"/>
          </a:xfrm>
          <a:prstGeom prst="rect">
            <a:avLst/>
          </a:prstGeom>
        </p:spPr>
      </p:pic>
      <p:pic>
        <p:nvPicPr>
          <p:cNvPr id="50" name="KaraokeXoehoa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10.8561999999999" end="25352.1666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298317" y="4254615"/>
            <a:ext cx="410447" cy="410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088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37345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970186">
            <a:off x="7911554" y="4038744"/>
            <a:ext cx="986242" cy="969240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0" y="4953000"/>
            <a:ext cx="9144000" cy="190500"/>
          </a:xfrm>
          <a:prstGeom prst="rect">
            <a:avLst/>
          </a:prstGeom>
          <a:solidFill>
            <a:srgbClr val="A8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BBD6AEF1-88FD-4089-A120-040F355BF91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53" b="89573" l="9921" r="896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8578" y="176177"/>
            <a:ext cx="1046661" cy="8793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5">
            <a:extLst>
              <a:ext uri="{FF2B5EF4-FFF2-40B4-BE49-F238E27FC236}">
                <a16:creationId xmlns:a16="http://schemas.microsoft.com/office/drawing/2014/main" id="{4D9840ED-BBB3-41DC-8780-3AA78754414C}"/>
              </a:ext>
            </a:extLst>
          </p:cNvPr>
          <p:cNvSpPr txBox="1"/>
          <p:nvPr/>
        </p:nvSpPr>
        <p:spPr>
          <a:xfrm>
            <a:off x="1396363" y="262663"/>
            <a:ext cx="65762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Hát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kết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hợp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vận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động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theo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tiết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tấu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2901D98D-03B4-48F1-B603-75779A13BE9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31516" y="257837"/>
            <a:ext cx="1367084" cy="1112086"/>
          </a:xfrm>
          <a:prstGeom prst="rect">
            <a:avLst/>
          </a:prstGeom>
        </p:spPr>
      </p:pic>
      <p:pic>
        <p:nvPicPr>
          <p:cNvPr id="25" name="图片 2">
            <a:extLst>
              <a:ext uri="{FF2B5EF4-FFF2-40B4-BE49-F238E27FC236}">
                <a16:creationId xmlns:a16="http://schemas.microsoft.com/office/drawing/2014/main" id="{38DAA297-30F7-4F4F-9BD6-F81BAD7DD8C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155" y="3983441"/>
            <a:ext cx="1120031" cy="875947"/>
          </a:xfrm>
          <a:prstGeom prst="rect">
            <a:avLst/>
          </a:prstGeom>
        </p:spPr>
      </p:pic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C310E4C4-C72F-45F7-B065-0FE1436B59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9676" y="857260"/>
            <a:ext cx="6048692" cy="2957045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Bùng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boong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bính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boong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Ngân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cồng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vang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vang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Nghe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chiêng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reo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rộn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ràng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Theo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khèn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sáo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vang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lừng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Tay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nắm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xòe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50" name="KaraokeXoehoa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10.8561999999999" end="25352.1666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298317" y="4254615"/>
            <a:ext cx="410447" cy="41044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6303" y="1431849"/>
            <a:ext cx="512949" cy="41148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836" y="1442301"/>
            <a:ext cx="540823" cy="43103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7152" y="1411937"/>
            <a:ext cx="484152" cy="474841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0474" y="2133538"/>
            <a:ext cx="512949" cy="41148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091" y="2186369"/>
            <a:ext cx="540823" cy="43103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750" y="2156005"/>
            <a:ext cx="484152" cy="474841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423" y="2902055"/>
            <a:ext cx="512949" cy="411486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6500" y="2895590"/>
            <a:ext cx="540823" cy="431030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3607" y="2882143"/>
            <a:ext cx="484152" cy="474841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5449" y="3695428"/>
            <a:ext cx="512949" cy="411486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2784" y="3705880"/>
            <a:ext cx="540823" cy="431030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5690" y="3675516"/>
            <a:ext cx="484152" cy="474841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3477" y="4421566"/>
            <a:ext cx="512949" cy="411486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1494" y="4418571"/>
            <a:ext cx="540823" cy="431030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492" y="4401654"/>
            <a:ext cx="484152" cy="474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418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37345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38" b="89899" l="3182" r="94697">
                        <a14:foregroundMark x1="76818" y1="33939" x2="76818" y2="33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450"/>
            <a:ext cx="2819400" cy="15859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778" b="99111" l="9778" r="93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468" y="171450"/>
            <a:ext cx="1804533" cy="9968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0" r="98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2062">
            <a:off x="6157322" y="274702"/>
            <a:ext cx="1191914" cy="900831"/>
          </a:xfrm>
          <a:prstGeom prst="rect">
            <a:avLst/>
          </a:prstGeom>
        </p:spPr>
      </p:pic>
      <p:pic>
        <p:nvPicPr>
          <p:cNvPr id="9" name="Picture 4" descr=" 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10993" y1="25177" x2="9574" y2="51064"/>
                        <a14:foregroundMark x1="5496" y1="29078" x2="6915" y2="33688"/>
                        <a14:foregroundMark x1="17730" y1="37589" x2="10993" y2="42908"/>
                        <a14:foregroundMark x1="3546" y1="39716" x2="7270" y2="45035"/>
                        <a14:foregroundMark x1="17730" y1="46809" x2="12411" y2="48227"/>
                        <a14:foregroundMark x1="3191" y1="39007" x2="3191" y2="39007"/>
                        <a14:foregroundMark x1="27660" y1="57447" x2="27837" y2="62057"/>
                        <a14:foregroundMark x1="23582" y1="72340" x2="20390" y2="73759"/>
                        <a14:foregroundMark x1="32447" y1="75177" x2="34397" y2="74468"/>
                        <a14:foregroundMark x1="19681" y1="72695" x2="19681" y2="72695"/>
                        <a14:foregroundMark x1="21631" y1="47163" x2="22695" y2="51064"/>
                        <a14:foregroundMark x1="34397" y1="55319" x2="35993" y2="52837"/>
                        <a14:foregroundMark x1="41667" y1="40071" x2="51596" y2="57092"/>
                        <a14:foregroundMark x1="49291" y1="60638" x2="50355" y2="78723"/>
                        <a14:foregroundMark x1="41489" y1="64539" x2="46809" y2="67376"/>
                        <a14:foregroundMark x1="52837" y1="64894" x2="56560" y2="60993"/>
                        <a14:foregroundMark x1="50000" y1="80496" x2="52482" y2="80496"/>
                        <a14:foregroundMark x1="45745" y1="82270" x2="41312" y2="86879"/>
                        <a14:foregroundMark x1="53901" y1="81915" x2="58865" y2="86170"/>
                        <a14:foregroundMark x1="70567" y1="34043" x2="66489" y2="62766"/>
                        <a14:foregroundMark x1="61170" y1="47518" x2="63298" y2="54965"/>
                        <a14:foregroundMark x1="70390" y1="58511" x2="75000" y2="53546"/>
                        <a14:foregroundMark x1="64894" y1="63121" x2="64894" y2="71986"/>
                        <a14:foregroundMark x1="62411" y1="73759" x2="69858" y2="75177"/>
                        <a14:foregroundMark x1="64539" y1="75887" x2="64716" y2="80851"/>
                        <a14:foregroundMark x1="67730" y1="75887" x2="68972" y2="79078"/>
                        <a14:foregroundMark x1="74113" y1="45035" x2="74113" y2="45035"/>
                        <a14:foregroundMark x1="74645" y1="44326" x2="74645" y2="46809"/>
                        <a14:foregroundMark x1="81915" y1="20567" x2="87234" y2="58156"/>
                        <a14:foregroundMark x1="87411" y1="60993" x2="79433" y2="70213"/>
                        <a14:foregroundMark x1="90780" y1="65957" x2="95922" y2="69149"/>
                        <a14:foregroundMark x1="90071" y1="49645" x2="94149" y2="45745"/>
                        <a14:foregroundMark x1="94504" y1="46099" x2="94858" y2="43617"/>
                        <a14:foregroundMark x1="85284" y1="50000" x2="79255" y2="48227"/>
                        <a14:foregroundMark x1="78369" y1="46454" x2="78369" y2="46454"/>
                        <a14:foregroundMark x1="8156" y1="56738" x2="8156" y2="63830"/>
                        <a14:foregroundMark x1="52837" y1="46099" x2="53369" y2="52837"/>
                        <a14:foregroundMark x1="51064" y1="48582" x2="53014" y2="50000"/>
                        <a14:backgroundMark x1="65426" y1="55319" x2="64184" y2="53546"/>
                        <a14:backgroundMark x1="68440" y1="57092" x2="70390" y2="56738"/>
                        <a14:backgroundMark x1="46277" y1="64184" x2="48227" y2="63830"/>
                        <a14:backgroundMark x1="52482" y1="62766" x2="50355" y2="63121"/>
                        <a14:backgroundMark x1="10638" y1="75177" x2="13475" y2="78723"/>
                        <a14:backgroundMark x1="35106" y1="50709" x2="34929" y2="52482"/>
                        <a14:backgroundMark x1="31560" y1="62057" x2="31560" y2="62057"/>
                        <a14:backgroundMark x1="33156" y1="58156" x2="33156" y2="58156"/>
                        <a14:backgroundMark x1="23582" y1="56738" x2="23582" y2="56738"/>
                        <a14:backgroundMark x1="22340" y1="46099" x2="22340" y2="46099"/>
                        <a14:backgroundMark x1="23050" y1="48582" x2="23050" y2="485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484" y="3028950"/>
            <a:ext cx="6775640" cy="1543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3855" y="4652856"/>
            <a:ext cx="28316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GIANG NGUYỄN MUSIC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013879" y="915566"/>
            <a:ext cx="3119765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Bottom">
              <a:avLst/>
            </a:prstTxWarp>
            <a:spAutoFit/>
          </a:bodyPr>
          <a:lstStyle/>
          <a:p>
            <a:pPr algn="ctr"/>
            <a:r>
              <a:rPr lang="en-US" sz="5400" b="1" cap="none" spc="0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BIỂU DIỄN</a:t>
            </a:r>
          </a:p>
        </p:txBody>
      </p:sp>
      <p:pic>
        <p:nvPicPr>
          <p:cNvPr id="14" name="Picture 4" descr=" 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10993" y1="25177" x2="9574" y2="51064"/>
                        <a14:foregroundMark x1="5496" y1="29078" x2="6915" y2="33688"/>
                        <a14:foregroundMark x1="17730" y1="37589" x2="10993" y2="42908"/>
                        <a14:foregroundMark x1="3546" y1="39716" x2="7270" y2="45035"/>
                        <a14:foregroundMark x1="17730" y1="46809" x2="12411" y2="48227"/>
                        <a14:foregroundMark x1="3191" y1="39007" x2="3191" y2="39007"/>
                        <a14:foregroundMark x1="27660" y1="57447" x2="27837" y2="62057"/>
                        <a14:foregroundMark x1="23582" y1="72340" x2="20390" y2="73759"/>
                        <a14:foregroundMark x1="32447" y1="75177" x2="34397" y2="74468"/>
                        <a14:foregroundMark x1="19681" y1="72695" x2="19681" y2="72695"/>
                        <a14:foregroundMark x1="21631" y1="47163" x2="22695" y2="51064"/>
                        <a14:foregroundMark x1="34397" y1="55319" x2="35993" y2="52837"/>
                        <a14:foregroundMark x1="41667" y1="40071" x2="51596" y2="57092"/>
                        <a14:foregroundMark x1="49291" y1="60638" x2="50355" y2="78723"/>
                        <a14:foregroundMark x1="41489" y1="64539" x2="46809" y2="67376"/>
                        <a14:foregroundMark x1="52837" y1="64894" x2="56560" y2="60993"/>
                        <a14:foregroundMark x1="50000" y1="80496" x2="52482" y2="80496"/>
                        <a14:foregroundMark x1="45745" y1="82270" x2="41312" y2="86879"/>
                        <a14:foregroundMark x1="53901" y1="81915" x2="58865" y2="86170"/>
                        <a14:foregroundMark x1="70567" y1="34043" x2="66489" y2="62766"/>
                        <a14:foregroundMark x1="61170" y1="47518" x2="63298" y2="54965"/>
                        <a14:foregroundMark x1="70390" y1="58511" x2="75000" y2="53546"/>
                        <a14:foregroundMark x1="64894" y1="63121" x2="64894" y2="71986"/>
                        <a14:foregroundMark x1="62411" y1="73759" x2="69858" y2="75177"/>
                        <a14:foregroundMark x1="64539" y1="75887" x2="64716" y2="80851"/>
                        <a14:foregroundMark x1="67730" y1="75887" x2="68972" y2="79078"/>
                        <a14:foregroundMark x1="74113" y1="45035" x2="74113" y2="45035"/>
                        <a14:foregroundMark x1="74645" y1="44326" x2="74645" y2="46809"/>
                        <a14:foregroundMark x1="81915" y1="20567" x2="87234" y2="58156"/>
                        <a14:foregroundMark x1="87411" y1="60993" x2="79433" y2="70213"/>
                        <a14:foregroundMark x1="90780" y1="65957" x2="95922" y2="69149"/>
                        <a14:foregroundMark x1="90071" y1="49645" x2="94149" y2="45745"/>
                        <a14:foregroundMark x1="94504" y1="46099" x2="94858" y2="43617"/>
                        <a14:foregroundMark x1="85284" y1="50000" x2="79255" y2="48227"/>
                        <a14:foregroundMark x1="78369" y1="46454" x2="78369" y2="46454"/>
                        <a14:foregroundMark x1="8156" y1="56738" x2="8156" y2="63830"/>
                        <a14:foregroundMark x1="52837" y1="46099" x2="53369" y2="52837"/>
                        <a14:foregroundMark x1="51064" y1="48582" x2="53014" y2="50000"/>
                        <a14:backgroundMark x1="65426" y1="55319" x2="64184" y2="53546"/>
                        <a14:backgroundMark x1="68440" y1="57092" x2="70390" y2="56738"/>
                        <a14:backgroundMark x1="46277" y1="64184" x2="48227" y2="63830"/>
                        <a14:backgroundMark x1="52482" y1="62766" x2="50355" y2="63121"/>
                        <a14:backgroundMark x1="10638" y1="75177" x2="13475" y2="78723"/>
                        <a14:backgroundMark x1="35106" y1="50709" x2="34929" y2="52482"/>
                        <a14:backgroundMark x1="31560" y1="62057" x2="31560" y2="62057"/>
                        <a14:backgroundMark x1="33156" y1="58156" x2="33156" y2="58156"/>
                        <a14:backgroundMark x1="23582" y1="56738" x2="23582" y2="56738"/>
                        <a14:backgroundMark x1="22340" y1="46099" x2="22340" y2="46099"/>
                        <a14:backgroundMark x1="23050" y1="48582" x2="23050" y2="485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180" y="3009900"/>
            <a:ext cx="6775640" cy="1543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KaraokeXoehoa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10.8561999999999" end="25352.1666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503540" y="4568265"/>
            <a:ext cx="410447" cy="410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801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34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>
            <a:extLst>
              <a:ext uri="{FF2B5EF4-FFF2-40B4-BE49-F238E27FC236}">
                <a16:creationId xmlns:a16="http://schemas.microsoft.com/office/drawing/2014/main" id="{D63F6191-D645-49A5-9D72-1123D2ADD13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970186">
            <a:off x="7540083" y="3390441"/>
            <a:ext cx="1692681" cy="1663500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0" y="4953000"/>
            <a:ext cx="9144000" cy="190500"/>
          </a:xfrm>
          <a:prstGeom prst="rect">
            <a:avLst/>
          </a:prstGeom>
          <a:solidFill>
            <a:srgbClr val="A8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62591" y="432093"/>
            <a:ext cx="1367084" cy="1112086"/>
          </a:xfrm>
          <a:prstGeom prst="rect">
            <a:avLst/>
          </a:prstGeom>
        </p:spPr>
      </p:pic>
      <p:sp>
        <p:nvSpPr>
          <p:cNvPr id="14" name="TextBox 9"/>
          <p:cNvSpPr txBox="1"/>
          <p:nvPr/>
        </p:nvSpPr>
        <p:spPr>
          <a:xfrm>
            <a:off x="2816056" y="447219"/>
            <a:ext cx="34659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Hoạt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động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3</a:t>
            </a: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8494647E-DF2A-42B9-A162-A6704D359C4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53" b="89573" l="9921" r="896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2908" y="282868"/>
            <a:ext cx="1046661" cy="8793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7677D647-81DB-4FF8-866A-617D337D86F6}"/>
              </a:ext>
            </a:extLst>
          </p:cNvPr>
          <p:cNvGrpSpPr/>
          <p:nvPr/>
        </p:nvGrpSpPr>
        <p:grpSpPr>
          <a:xfrm flipH="1">
            <a:off x="-4909" y="0"/>
            <a:ext cx="2104917" cy="1525381"/>
            <a:chOff x="5865359" y="2870001"/>
            <a:chExt cx="5310103" cy="3848101"/>
          </a:xfrm>
        </p:grpSpPr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ABC1F624-FA1D-468B-9FCD-A75F4C3187F8}"/>
                </a:ext>
              </a:extLst>
            </p:cNvPr>
            <p:cNvSpPr/>
            <p:nvPr/>
          </p:nvSpPr>
          <p:spPr>
            <a:xfrm flipH="1">
              <a:off x="6037978" y="2870001"/>
              <a:ext cx="5137484" cy="298383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" name="任意多边形 59">
              <a:extLst>
                <a:ext uri="{FF2B5EF4-FFF2-40B4-BE49-F238E27FC236}">
                  <a16:creationId xmlns:a16="http://schemas.microsoft.com/office/drawing/2014/main" id="{737544E5-2BC4-40DA-B9AC-6E908AB885A7}"/>
                </a:ext>
              </a:extLst>
            </p:cNvPr>
            <p:cNvSpPr/>
            <p:nvPr/>
          </p:nvSpPr>
          <p:spPr>
            <a:xfrm flipH="1">
              <a:off x="5865359" y="2870001"/>
              <a:ext cx="5310100" cy="3848101"/>
            </a:xfrm>
            <a:custGeom>
              <a:avLst/>
              <a:gdLst>
                <a:gd name="connsiteX0" fmla="*/ 3377940 w 4632158"/>
                <a:gd name="connsiteY0" fmla="*/ 0 h 3356811"/>
                <a:gd name="connsiteX1" fmla="*/ 4418520 w 4632158"/>
                <a:gd name="connsiteY1" fmla="*/ 0 h 3356811"/>
                <a:gd name="connsiteX2" fmla="*/ 4632157 w 4632158"/>
                <a:gd name="connsiteY2" fmla="*/ 0 h 3356811"/>
                <a:gd name="connsiteX3" fmla="*/ 4632157 w 4632158"/>
                <a:gd name="connsiteY3" fmla="*/ 2141621 h 3356811"/>
                <a:gd name="connsiteX4" fmla="*/ 4632158 w 4632158"/>
                <a:gd name="connsiteY4" fmla="*/ 2141621 h 3356811"/>
                <a:gd name="connsiteX5" fmla="*/ 4632158 w 4632158"/>
                <a:gd name="connsiteY5" fmla="*/ 3356811 h 3356811"/>
                <a:gd name="connsiteX6" fmla="*/ 0 w 4632158"/>
                <a:gd name="connsiteY6" fmla="*/ 3356811 h 3356811"/>
                <a:gd name="connsiteX7" fmla="*/ 0 w 4632158"/>
                <a:gd name="connsiteY7" fmla="*/ 2873003 h 3356811"/>
                <a:gd name="connsiteX8" fmla="*/ 0 w 4632158"/>
                <a:gd name="connsiteY8" fmla="*/ 1759157 h 3356811"/>
                <a:gd name="connsiteX9" fmla="*/ 28347 w 4632158"/>
                <a:gd name="connsiteY9" fmla="*/ 1724801 h 3356811"/>
                <a:gd name="connsiteX10" fmla="*/ 619626 w 4632158"/>
                <a:gd name="connsiteY10" fmla="*/ 1479885 h 3356811"/>
                <a:gd name="connsiteX11" fmla="*/ 1087151 w 4632158"/>
                <a:gd name="connsiteY11" fmla="*/ 1622694 h 3356811"/>
                <a:gd name="connsiteX12" fmla="*/ 1144858 w 4632158"/>
                <a:gd name="connsiteY12" fmla="*/ 1670307 h 3356811"/>
                <a:gd name="connsiteX13" fmla="*/ 1149071 w 4632158"/>
                <a:gd name="connsiteY13" fmla="*/ 1661276 h 3356811"/>
                <a:gd name="connsiteX14" fmla="*/ 1421504 w 4632158"/>
                <a:gd name="connsiteY14" fmla="*/ 1464132 h 3356811"/>
                <a:gd name="connsiteX15" fmla="*/ 1483131 w 4632158"/>
                <a:gd name="connsiteY15" fmla="*/ 1457920 h 3356811"/>
                <a:gd name="connsiteX16" fmla="*/ 1479887 w 4632158"/>
                <a:gd name="connsiteY16" fmla="*/ 1425744 h 3356811"/>
                <a:gd name="connsiteX17" fmla="*/ 2147639 w 4632158"/>
                <a:gd name="connsiteY17" fmla="*/ 757992 h 3356811"/>
                <a:gd name="connsiteX18" fmla="*/ 2619811 w 4632158"/>
                <a:gd name="connsiteY18" fmla="*/ 953572 h 3356811"/>
                <a:gd name="connsiteX19" fmla="*/ 2635504 w 4632158"/>
                <a:gd name="connsiteY19" fmla="*/ 972593 h 3356811"/>
                <a:gd name="connsiteX20" fmla="*/ 2646540 w 4632158"/>
                <a:gd name="connsiteY20" fmla="*/ 952261 h 3356811"/>
                <a:gd name="connsiteX21" fmla="*/ 3170321 w 4632158"/>
                <a:gd name="connsiteY21" fmla="*/ 673769 h 3356811"/>
                <a:gd name="connsiteX22" fmla="*/ 3182226 w 4632158"/>
                <a:gd name="connsiteY22" fmla="*/ 674969 h 3356811"/>
                <a:gd name="connsiteX23" fmla="*/ 3179215 w 4632158"/>
                <a:gd name="connsiteY23" fmla="*/ 665269 h 3356811"/>
                <a:gd name="connsiteX24" fmla="*/ 3164304 w 4632158"/>
                <a:gd name="connsiteY24" fmla="*/ 517357 h 3356811"/>
                <a:gd name="connsiteX25" fmla="*/ 3289647 w 4632158"/>
                <a:gd name="connsiteY25" fmla="*/ 107012 h 3356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632158" h="3356811">
                  <a:moveTo>
                    <a:pt x="3377940" y="0"/>
                  </a:moveTo>
                  <a:lnTo>
                    <a:pt x="4418520" y="0"/>
                  </a:lnTo>
                  <a:lnTo>
                    <a:pt x="4632157" y="0"/>
                  </a:lnTo>
                  <a:lnTo>
                    <a:pt x="4632157" y="2141621"/>
                  </a:lnTo>
                  <a:lnTo>
                    <a:pt x="4632158" y="2141621"/>
                  </a:lnTo>
                  <a:lnTo>
                    <a:pt x="4632158" y="3356811"/>
                  </a:lnTo>
                  <a:lnTo>
                    <a:pt x="0" y="3356811"/>
                  </a:lnTo>
                  <a:lnTo>
                    <a:pt x="0" y="2873003"/>
                  </a:lnTo>
                  <a:lnTo>
                    <a:pt x="0" y="1759157"/>
                  </a:lnTo>
                  <a:lnTo>
                    <a:pt x="28347" y="1724801"/>
                  </a:lnTo>
                  <a:cubicBezTo>
                    <a:pt x="179668" y="1573479"/>
                    <a:pt x="388717" y="1479885"/>
                    <a:pt x="619626" y="1479885"/>
                  </a:cubicBezTo>
                  <a:cubicBezTo>
                    <a:pt x="792808" y="1479885"/>
                    <a:pt x="953693" y="1532532"/>
                    <a:pt x="1087151" y="1622694"/>
                  </a:cubicBezTo>
                  <a:lnTo>
                    <a:pt x="1144858" y="1670307"/>
                  </a:lnTo>
                  <a:lnTo>
                    <a:pt x="1149071" y="1661276"/>
                  </a:lnTo>
                  <a:cubicBezTo>
                    <a:pt x="1206535" y="1561340"/>
                    <a:pt x="1305000" y="1487972"/>
                    <a:pt x="1421504" y="1464132"/>
                  </a:cubicBezTo>
                  <a:lnTo>
                    <a:pt x="1483131" y="1457920"/>
                  </a:lnTo>
                  <a:lnTo>
                    <a:pt x="1479887" y="1425744"/>
                  </a:lnTo>
                  <a:cubicBezTo>
                    <a:pt x="1479887" y="1056955"/>
                    <a:pt x="1778850" y="757992"/>
                    <a:pt x="2147639" y="757992"/>
                  </a:cubicBezTo>
                  <a:cubicBezTo>
                    <a:pt x="2332033" y="757992"/>
                    <a:pt x="2498971" y="832733"/>
                    <a:pt x="2619811" y="953572"/>
                  </a:cubicBezTo>
                  <a:lnTo>
                    <a:pt x="2635504" y="972593"/>
                  </a:lnTo>
                  <a:lnTo>
                    <a:pt x="2646540" y="952261"/>
                  </a:lnTo>
                  <a:cubicBezTo>
                    <a:pt x="2760054" y="784239"/>
                    <a:pt x="2952287" y="673769"/>
                    <a:pt x="3170321" y="673769"/>
                  </a:cubicBezTo>
                  <a:lnTo>
                    <a:pt x="3182226" y="674969"/>
                  </a:lnTo>
                  <a:lnTo>
                    <a:pt x="3179215" y="665269"/>
                  </a:lnTo>
                  <a:cubicBezTo>
                    <a:pt x="3169438" y="617492"/>
                    <a:pt x="3164304" y="568024"/>
                    <a:pt x="3164304" y="517357"/>
                  </a:cubicBezTo>
                  <a:cubicBezTo>
                    <a:pt x="3164304" y="365356"/>
                    <a:pt x="3210512" y="224148"/>
                    <a:pt x="3289647" y="10701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</p:grpSp>
      <p:sp>
        <p:nvSpPr>
          <p:cNvPr id="22" name="文本框 21">
            <a:extLst>
              <a:ext uri="{FF2B5EF4-FFF2-40B4-BE49-F238E27FC236}">
                <a16:creationId xmlns:a16="http://schemas.microsoft.com/office/drawing/2014/main" id="{F1308366-DD7B-4BEB-B841-53CD0D000F64}"/>
              </a:ext>
            </a:extLst>
          </p:cNvPr>
          <p:cNvSpPr txBox="1"/>
          <p:nvPr/>
        </p:nvSpPr>
        <p:spPr>
          <a:xfrm>
            <a:off x="1047550" y="1777738"/>
            <a:ext cx="77337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            </a:t>
            </a:r>
            <a:r>
              <a:rPr lang="en-US" altLang="zh-CN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Trải</a:t>
            </a:r>
            <a:r>
              <a:rPr lang="en-US" altLang="zh-CN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nghiệm</a:t>
            </a:r>
            <a:r>
              <a:rPr lang="en-US" altLang="zh-CN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và</a:t>
            </a:r>
            <a:r>
              <a:rPr lang="en-US" altLang="zh-CN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khám</a:t>
            </a:r>
            <a:r>
              <a:rPr lang="en-US" altLang="zh-CN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phá</a:t>
            </a:r>
            <a:r>
              <a:rPr lang="en-US" altLang="zh-CN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: </a:t>
            </a:r>
          </a:p>
          <a:p>
            <a:r>
              <a:rPr lang="en-US" altLang="zh-CN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             </a:t>
            </a:r>
            <a:r>
              <a:rPr lang="en-US" altLang="zh-CN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Vận</a:t>
            </a:r>
            <a:r>
              <a:rPr lang="en-US" altLang="zh-CN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động</a:t>
            </a:r>
            <a:r>
              <a:rPr lang="en-US" altLang="zh-CN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theo</a:t>
            </a:r>
            <a:r>
              <a:rPr lang="en-US" altLang="zh-CN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tiếng</a:t>
            </a:r>
            <a:r>
              <a:rPr lang="en-US" altLang="zh-CN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đàn</a:t>
            </a:r>
            <a:endParaRPr lang="en-US" altLang="zh-CN" sz="3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  <a:p>
            <a:r>
              <a:rPr lang="en-US" altLang="zh-CN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     </a:t>
            </a:r>
            <a:r>
              <a:rPr lang="en-US" altLang="zh-CN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Thể</a:t>
            </a:r>
            <a:r>
              <a:rPr lang="en-US" altLang="zh-CN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hiện</a:t>
            </a:r>
            <a:r>
              <a:rPr lang="en-US" altLang="zh-CN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nhịp</a:t>
            </a:r>
            <a:r>
              <a:rPr lang="en-US" altLang="zh-CN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điệu</a:t>
            </a:r>
            <a:r>
              <a:rPr lang="en-US" altLang="zh-CN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bằng</a:t>
            </a:r>
            <a:r>
              <a:rPr lang="en-US" altLang="zh-CN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ngôn</a:t>
            </a:r>
            <a:r>
              <a:rPr lang="en-US" altLang="zh-CN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ngữ</a:t>
            </a:r>
            <a:endParaRPr lang="zh-CN" altLang="en-US" sz="3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pic>
        <p:nvPicPr>
          <p:cNvPr id="20" name="图片 2">
            <a:extLst>
              <a:ext uri="{FF2B5EF4-FFF2-40B4-BE49-F238E27FC236}">
                <a16:creationId xmlns:a16="http://schemas.microsoft.com/office/drawing/2014/main" id="{38DAA297-30F7-4F4F-9BD6-F81BAD7DD8C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155" y="3983441"/>
            <a:ext cx="1120031" cy="875947"/>
          </a:xfrm>
          <a:prstGeom prst="rect">
            <a:avLst/>
          </a:prstGeom>
        </p:spPr>
      </p:pic>
      <p:grpSp>
        <p:nvGrpSpPr>
          <p:cNvPr id="21" name="Group 3"/>
          <p:cNvGrpSpPr/>
          <p:nvPr/>
        </p:nvGrpSpPr>
        <p:grpSpPr>
          <a:xfrm>
            <a:off x="1013336" y="1162238"/>
            <a:ext cx="6926034" cy="609600"/>
            <a:chOff x="1270908" y="1208314"/>
            <a:chExt cx="6926034" cy="609600"/>
          </a:xfrm>
        </p:grpSpPr>
        <p:cxnSp>
          <p:nvCxnSpPr>
            <p:cNvPr id="23" name="Straight Connector 4"/>
            <p:cNvCxnSpPr/>
            <p:nvPr/>
          </p:nvCxnSpPr>
          <p:spPr>
            <a:xfrm>
              <a:off x="1270908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5"/>
            <p:cNvCxnSpPr/>
            <p:nvPr/>
          </p:nvCxnSpPr>
          <p:spPr>
            <a:xfrm>
              <a:off x="1270908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6"/>
            <p:cNvCxnSpPr/>
            <p:nvPr/>
          </p:nvCxnSpPr>
          <p:spPr>
            <a:xfrm>
              <a:off x="5148942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7"/>
            <p:cNvCxnSpPr/>
            <p:nvPr/>
          </p:nvCxnSpPr>
          <p:spPr>
            <a:xfrm>
              <a:off x="5148942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8" descr="yellow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441776" y="1208314"/>
              <a:ext cx="586740" cy="609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46462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>
            <a:extLst>
              <a:ext uri="{FF2B5EF4-FFF2-40B4-BE49-F238E27FC236}">
                <a16:creationId xmlns:a16="http://schemas.microsoft.com/office/drawing/2014/main" id="{D63F6191-D645-49A5-9D72-1123D2ADD13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970186">
            <a:off x="7540083" y="3390441"/>
            <a:ext cx="1692681" cy="1663500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0" y="4953000"/>
            <a:ext cx="9144000" cy="190500"/>
          </a:xfrm>
          <a:prstGeom prst="rect">
            <a:avLst/>
          </a:prstGeom>
          <a:solidFill>
            <a:srgbClr val="A8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62591" y="432093"/>
            <a:ext cx="1367084" cy="111208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494647E-DF2A-42B9-A162-A6704D359C4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53" b="89573" l="9921" r="896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18186" y="225287"/>
            <a:ext cx="1046661" cy="8793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7677D647-81DB-4FF8-866A-617D337D86F6}"/>
              </a:ext>
            </a:extLst>
          </p:cNvPr>
          <p:cNvGrpSpPr/>
          <p:nvPr/>
        </p:nvGrpSpPr>
        <p:grpSpPr>
          <a:xfrm flipH="1">
            <a:off x="-4909" y="0"/>
            <a:ext cx="2104917" cy="1525381"/>
            <a:chOff x="5865359" y="2870001"/>
            <a:chExt cx="5310103" cy="3848101"/>
          </a:xfrm>
        </p:grpSpPr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ABC1F624-FA1D-468B-9FCD-A75F4C3187F8}"/>
                </a:ext>
              </a:extLst>
            </p:cNvPr>
            <p:cNvSpPr/>
            <p:nvPr/>
          </p:nvSpPr>
          <p:spPr>
            <a:xfrm flipH="1">
              <a:off x="6037978" y="2870001"/>
              <a:ext cx="5137484" cy="298383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" name="任意多边形 59">
              <a:extLst>
                <a:ext uri="{FF2B5EF4-FFF2-40B4-BE49-F238E27FC236}">
                  <a16:creationId xmlns:a16="http://schemas.microsoft.com/office/drawing/2014/main" id="{737544E5-2BC4-40DA-B9AC-6E908AB885A7}"/>
                </a:ext>
              </a:extLst>
            </p:cNvPr>
            <p:cNvSpPr/>
            <p:nvPr/>
          </p:nvSpPr>
          <p:spPr>
            <a:xfrm flipH="1">
              <a:off x="5865359" y="2870001"/>
              <a:ext cx="5310100" cy="3848101"/>
            </a:xfrm>
            <a:custGeom>
              <a:avLst/>
              <a:gdLst>
                <a:gd name="connsiteX0" fmla="*/ 3377940 w 4632158"/>
                <a:gd name="connsiteY0" fmla="*/ 0 h 3356811"/>
                <a:gd name="connsiteX1" fmla="*/ 4418520 w 4632158"/>
                <a:gd name="connsiteY1" fmla="*/ 0 h 3356811"/>
                <a:gd name="connsiteX2" fmla="*/ 4632157 w 4632158"/>
                <a:gd name="connsiteY2" fmla="*/ 0 h 3356811"/>
                <a:gd name="connsiteX3" fmla="*/ 4632157 w 4632158"/>
                <a:gd name="connsiteY3" fmla="*/ 2141621 h 3356811"/>
                <a:gd name="connsiteX4" fmla="*/ 4632158 w 4632158"/>
                <a:gd name="connsiteY4" fmla="*/ 2141621 h 3356811"/>
                <a:gd name="connsiteX5" fmla="*/ 4632158 w 4632158"/>
                <a:gd name="connsiteY5" fmla="*/ 3356811 h 3356811"/>
                <a:gd name="connsiteX6" fmla="*/ 0 w 4632158"/>
                <a:gd name="connsiteY6" fmla="*/ 3356811 h 3356811"/>
                <a:gd name="connsiteX7" fmla="*/ 0 w 4632158"/>
                <a:gd name="connsiteY7" fmla="*/ 2873003 h 3356811"/>
                <a:gd name="connsiteX8" fmla="*/ 0 w 4632158"/>
                <a:gd name="connsiteY8" fmla="*/ 1759157 h 3356811"/>
                <a:gd name="connsiteX9" fmla="*/ 28347 w 4632158"/>
                <a:gd name="connsiteY9" fmla="*/ 1724801 h 3356811"/>
                <a:gd name="connsiteX10" fmla="*/ 619626 w 4632158"/>
                <a:gd name="connsiteY10" fmla="*/ 1479885 h 3356811"/>
                <a:gd name="connsiteX11" fmla="*/ 1087151 w 4632158"/>
                <a:gd name="connsiteY11" fmla="*/ 1622694 h 3356811"/>
                <a:gd name="connsiteX12" fmla="*/ 1144858 w 4632158"/>
                <a:gd name="connsiteY12" fmla="*/ 1670307 h 3356811"/>
                <a:gd name="connsiteX13" fmla="*/ 1149071 w 4632158"/>
                <a:gd name="connsiteY13" fmla="*/ 1661276 h 3356811"/>
                <a:gd name="connsiteX14" fmla="*/ 1421504 w 4632158"/>
                <a:gd name="connsiteY14" fmla="*/ 1464132 h 3356811"/>
                <a:gd name="connsiteX15" fmla="*/ 1483131 w 4632158"/>
                <a:gd name="connsiteY15" fmla="*/ 1457920 h 3356811"/>
                <a:gd name="connsiteX16" fmla="*/ 1479887 w 4632158"/>
                <a:gd name="connsiteY16" fmla="*/ 1425744 h 3356811"/>
                <a:gd name="connsiteX17" fmla="*/ 2147639 w 4632158"/>
                <a:gd name="connsiteY17" fmla="*/ 757992 h 3356811"/>
                <a:gd name="connsiteX18" fmla="*/ 2619811 w 4632158"/>
                <a:gd name="connsiteY18" fmla="*/ 953572 h 3356811"/>
                <a:gd name="connsiteX19" fmla="*/ 2635504 w 4632158"/>
                <a:gd name="connsiteY19" fmla="*/ 972593 h 3356811"/>
                <a:gd name="connsiteX20" fmla="*/ 2646540 w 4632158"/>
                <a:gd name="connsiteY20" fmla="*/ 952261 h 3356811"/>
                <a:gd name="connsiteX21" fmla="*/ 3170321 w 4632158"/>
                <a:gd name="connsiteY21" fmla="*/ 673769 h 3356811"/>
                <a:gd name="connsiteX22" fmla="*/ 3182226 w 4632158"/>
                <a:gd name="connsiteY22" fmla="*/ 674969 h 3356811"/>
                <a:gd name="connsiteX23" fmla="*/ 3179215 w 4632158"/>
                <a:gd name="connsiteY23" fmla="*/ 665269 h 3356811"/>
                <a:gd name="connsiteX24" fmla="*/ 3164304 w 4632158"/>
                <a:gd name="connsiteY24" fmla="*/ 517357 h 3356811"/>
                <a:gd name="connsiteX25" fmla="*/ 3289647 w 4632158"/>
                <a:gd name="connsiteY25" fmla="*/ 107012 h 3356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632158" h="3356811">
                  <a:moveTo>
                    <a:pt x="3377940" y="0"/>
                  </a:moveTo>
                  <a:lnTo>
                    <a:pt x="4418520" y="0"/>
                  </a:lnTo>
                  <a:lnTo>
                    <a:pt x="4632157" y="0"/>
                  </a:lnTo>
                  <a:lnTo>
                    <a:pt x="4632157" y="2141621"/>
                  </a:lnTo>
                  <a:lnTo>
                    <a:pt x="4632158" y="2141621"/>
                  </a:lnTo>
                  <a:lnTo>
                    <a:pt x="4632158" y="3356811"/>
                  </a:lnTo>
                  <a:lnTo>
                    <a:pt x="0" y="3356811"/>
                  </a:lnTo>
                  <a:lnTo>
                    <a:pt x="0" y="2873003"/>
                  </a:lnTo>
                  <a:lnTo>
                    <a:pt x="0" y="1759157"/>
                  </a:lnTo>
                  <a:lnTo>
                    <a:pt x="28347" y="1724801"/>
                  </a:lnTo>
                  <a:cubicBezTo>
                    <a:pt x="179668" y="1573479"/>
                    <a:pt x="388717" y="1479885"/>
                    <a:pt x="619626" y="1479885"/>
                  </a:cubicBezTo>
                  <a:cubicBezTo>
                    <a:pt x="792808" y="1479885"/>
                    <a:pt x="953693" y="1532532"/>
                    <a:pt x="1087151" y="1622694"/>
                  </a:cubicBezTo>
                  <a:lnTo>
                    <a:pt x="1144858" y="1670307"/>
                  </a:lnTo>
                  <a:lnTo>
                    <a:pt x="1149071" y="1661276"/>
                  </a:lnTo>
                  <a:cubicBezTo>
                    <a:pt x="1206535" y="1561340"/>
                    <a:pt x="1305000" y="1487972"/>
                    <a:pt x="1421504" y="1464132"/>
                  </a:cubicBezTo>
                  <a:lnTo>
                    <a:pt x="1483131" y="1457920"/>
                  </a:lnTo>
                  <a:lnTo>
                    <a:pt x="1479887" y="1425744"/>
                  </a:lnTo>
                  <a:cubicBezTo>
                    <a:pt x="1479887" y="1056955"/>
                    <a:pt x="1778850" y="757992"/>
                    <a:pt x="2147639" y="757992"/>
                  </a:cubicBezTo>
                  <a:cubicBezTo>
                    <a:pt x="2332033" y="757992"/>
                    <a:pt x="2498971" y="832733"/>
                    <a:pt x="2619811" y="953572"/>
                  </a:cubicBezTo>
                  <a:lnTo>
                    <a:pt x="2635504" y="972593"/>
                  </a:lnTo>
                  <a:lnTo>
                    <a:pt x="2646540" y="952261"/>
                  </a:lnTo>
                  <a:cubicBezTo>
                    <a:pt x="2760054" y="784239"/>
                    <a:pt x="2952287" y="673769"/>
                    <a:pt x="3170321" y="673769"/>
                  </a:cubicBezTo>
                  <a:lnTo>
                    <a:pt x="3182226" y="674969"/>
                  </a:lnTo>
                  <a:lnTo>
                    <a:pt x="3179215" y="665269"/>
                  </a:lnTo>
                  <a:cubicBezTo>
                    <a:pt x="3169438" y="617492"/>
                    <a:pt x="3164304" y="568024"/>
                    <a:pt x="3164304" y="517357"/>
                  </a:cubicBezTo>
                  <a:cubicBezTo>
                    <a:pt x="3164304" y="365356"/>
                    <a:pt x="3210512" y="224148"/>
                    <a:pt x="3289647" y="10701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</p:grpSp>
      <p:sp>
        <p:nvSpPr>
          <p:cNvPr id="22" name="文本框 21">
            <a:extLst>
              <a:ext uri="{FF2B5EF4-FFF2-40B4-BE49-F238E27FC236}">
                <a16:creationId xmlns:a16="http://schemas.microsoft.com/office/drawing/2014/main" id="{F1308366-DD7B-4BEB-B841-53CD0D000F64}"/>
              </a:ext>
            </a:extLst>
          </p:cNvPr>
          <p:cNvSpPr txBox="1"/>
          <p:nvPr/>
        </p:nvSpPr>
        <p:spPr>
          <a:xfrm>
            <a:off x="2429899" y="485691"/>
            <a:ext cx="416990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Vận</a:t>
            </a:r>
            <a:r>
              <a:rPr lang="en-US" altLang="zh-CN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động</a:t>
            </a:r>
            <a:r>
              <a:rPr lang="en-US" altLang="zh-CN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theo</a:t>
            </a:r>
            <a:r>
              <a:rPr lang="en-US" altLang="zh-CN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tiếng</a:t>
            </a:r>
            <a:r>
              <a:rPr lang="en-US" altLang="zh-CN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đàn</a:t>
            </a:r>
            <a:endParaRPr lang="en-US" altLang="zh-CN" sz="3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pic>
        <p:nvPicPr>
          <p:cNvPr id="20" name="图片 2">
            <a:extLst>
              <a:ext uri="{FF2B5EF4-FFF2-40B4-BE49-F238E27FC236}">
                <a16:creationId xmlns:a16="http://schemas.microsoft.com/office/drawing/2014/main" id="{38DAA297-30F7-4F4F-9BD6-F81BAD7DD8C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155" y="3983441"/>
            <a:ext cx="1120031" cy="875947"/>
          </a:xfrm>
          <a:prstGeom prst="rect">
            <a:avLst/>
          </a:prstGeom>
        </p:spPr>
      </p:pic>
      <p:grpSp>
        <p:nvGrpSpPr>
          <p:cNvPr id="21" name="Group 3"/>
          <p:cNvGrpSpPr/>
          <p:nvPr/>
        </p:nvGrpSpPr>
        <p:grpSpPr>
          <a:xfrm>
            <a:off x="1013336" y="1162238"/>
            <a:ext cx="6926034" cy="609600"/>
            <a:chOff x="1270908" y="1208314"/>
            <a:chExt cx="6926034" cy="609600"/>
          </a:xfrm>
        </p:grpSpPr>
        <p:cxnSp>
          <p:nvCxnSpPr>
            <p:cNvPr id="23" name="Straight Connector 4"/>
            <p:cNvCxnSpPr/>
            <p:nvPr/>
          </p:nvCxnSpPr>
          <p:spPr>
            <a:xfrm>
              <a:off x="1270908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5"/>
            <p:cNvCxnSpPr/>
            <p:nvPr/>
          </p:nvCxnSpPr>
          <p:spPr>
            <a:xfrm>
              <a:off x="1270908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6"/>
            <p:cNvCxnSpPr/>
            <p:nvPr/>
          </p:nvCxnSpPr>
          <p:spPr>
            <a:xfrm>
              <a:off x="5148942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7"/>
            <p:cNvCxnSpPr/>
            <p:nvPr/>
          </p:nvCxnSpPr>
          <p:spPr>
            <a:xfrm>
              <a:off x="5148942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8" descr="yellow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441776" y="1208314"/>
              <a:ext cx="586740" cy="609600"/>
            </a:xfrm>
            <a:prstGeom prst="rect">
              <a:avLst/>
            </a:prstGeom>
          </p:spPr>
        </p:pic>
      </p:grpSp>
      <p:pic>
        <p:nvPicPr>
          <p:cNvPr id="30" name="图片 14">
            <a:extLst>
              <a:ext uri="{FF2B5EF4-FFF2-40B4-BE49-F238E27FC236}">
                <a16:creationId xmlns:a16="http://schemas.microsoft.com/office/drawing/2014/main" id="{BBD6AEF1-88FD-4089-A120-040F355BF91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53" b="89573" l="9921" r="896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8578" y="176177"/>
            <a:ext cx="1046661" cy="8793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1" name="Google Shape;1625;p52"/>
          <p:cNvGrpSpPr/>
          <p:nvPr/>
        </p:nvGrpSpPr>
        <p:grpSpPr>
          <a:xfrm flipH="1">
            <a:off x="2892528" y="2068350"/>
            <a:ext cx="3381797" cy="2468799"/>
            <a:chOff x="1163025" y="238100"/>
            <a:chExt cx="5381600" cy="5238275"/>
          </a:xfrm>
        </p:grpSpPr>
        <p:sp>
          <p:nvSpPr>
            <p:cNvPr id="32" name="Google Shape;1626;p52"/>
            <p:cNvSpPr/>
            <p:nvPr/>
          </p:nvSpPr>
          <p:spPr>
            <a:xfrm>
              <a:off x="3027050" y="4071325"/>
              <a:ext cx="450150" cy="1041500"/>
            </a:xfrm>
            <a:custGeom>
              <a:avLst/>
              <a:gdLst/>
              <a:ahLst/>
              <a:cxnLst/>
              <a:rect l="l" t="t" r="r" b="b"/>
              <a:pathLst>
                <a:path w="18006" h="41660" extrusionOk="0">
                  <a:moveTo>
                    <a:pt x="8681" y="1"/>
                  </a:moveTo>
                  <a:lnTo>
                    <a:pt x="217" y="1567"/>
                  </a:lnTo>
                  <a:lnTo>
                    <a:pt x="1" y="9228"/>
                  </a:lnTo>
                  <a:cubicBezTo>
                    <a:pt x="2231" y="15568"/>
                    <a:pt x="12271" y="30998"/>
                    <a:pt x="9958" y="38783"/>
                  </a:cubicBezTo>
                  <a:cubicBezTo>
                    <a:pt x="9437" y="40537"/>
                    <a:pt x="13292" y="41659"/>
                    <a:pt x="15721" y="41659"/>
                  </a:cubicBezTo>
                  <a:cubicBezTo>
                    <a:pt x="16713" y="41659"/>
                    <a:pt x="17467" y="41472"/>
                    <a:pt x="17588" y="41065"/>
                  </a:cubicBezTo>
                  <a:cubicBezTo>
                    <a:pt x="18006" y="39660"/>
                    <a:pt x="16930" y="37870"/>
                    <a:pt x="16150" y="36835"/>
                  </a:cubicBezTo>
                  <a:cubicBezTo>
                    <a:pt x="11218" y="6750"/>
                    <a:pt x="8681" y="1"/>
                    <a:pt x="86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627;p52"/>
            <p:cNvSpPr/>
            <p:nvPr/>
          </p:nvSpPr>
          <p:spPr>
            <a:xfrm>
              <a:off x="3237000" y="4974150"/>
              <a:ext cx="446875" cy="209400"/>
            </a:xfrm>
            <a:custGeom>
              <a:avLst/>
              <a:gdLst/>
              <a:ahLst/>
              <a:cxnLst/>
              <a:rect l="l" t="t" r="r" b="b"/>
              <a:pathLst>
                <a:path w="17875" h="8376" extrusionOk="0">
                  <a:moveTo>
                    <a:pt x="1364" y="1"/>
                  </a:moveTo>
                  <a:cubicBezTo>
                    <a:pt x="1642" y="1283"/>
                    <a:pt x="1179" y="1566"/>
                    <a:pt x="734" y="3062"/>
                  </a:cubicBezTo>
                  <a:cubicBezTo>
                    <a:pt x="0" y="5532"/>
                    <a:pt x="2450" y="6085"/>
                    <a:pt x="2450" y="6085"/>
                  </a:cubicBezTo>
                  <a:cubicBezTo>
                    <a:pt x="2450" y="6085"/>
                    <a:pt x="12422" y="8376"/>
                    <a:pt x="16114" y="8376"/>
                  </a:cubicBezTo>
                  <a:cubicBezTo>
                    <a:pt x="16887" y="8376"/>
                    <a:pt x="17385" y="8275"/>
                    <a:pt x="17457" y="8032"/>
                  </a:cubicBezTo>
                  <a:cubicBezTo>
                    <a:pt x="17875" y="6626"/>
                    <a:pt x="12399" y="3238"/>
                    <a:pt x="12399" y="3238"/>
                  </a:cubicBezTo>
                  <a:lnTo>
                    <a:pt x="7621" y="74"/>
                  </a:lnTo>
                  <a:cubicBezTo>
                    <a:pt x="6221" y="266"/>
                    <a:pt x="5306" y="395"/>
                    <a:pt x="4383" y="395"/>
                  </a:cubicBezTo>
                  <a:cubicBezTo>
                    <a:pt x="3519" y="395"/>
                    <a:pt x="2648" y="282"/>
                    <a:pt x="13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628;p52"/>
            <p:cNvSpPr/>
            <p:nvPr/>
          </p:nvSpPr>
          <p:spPr>
            <a:xfrm>
              <a:off x="2478775" y="3531050"/>
              <a:ext cx="997825" cy="1359125"/>
            </a:xfrm>
            <a:custGeom>
              <a:avLst/>
              <a:gdLst/>
              <a:ahLst/>
              <a:cxnLst/>
              <a:rect l="l" t="t" r="r" b="b"/>
              <a:pathLst>
                <a:path w="39913" h="54365" extrusionOk="0">
                  <a:moveTo>
                    <a:pt x="5727" y="0"/>
                  </a:moveTo>
                  <a:cubicBezTo>
                    <a:pt x="4860" y="0"/>
                    <a:pt x="3969" y="212"/>
                    <a:pt x="3014" y="799"/>
                  </a:cubicBezTo>
                  <a:cubicBezTo>
                    <a:pt x="804" y="2158"/>
                    <a:pt x="1" y="4984"/>
                    <a:pt x="401" y="7462"/>
                  </a:cubicBezTo>
                  <a:cubicBezTo>
                    <a:pt x="802" y="9940"/>
                    <a:pt x="2175" y="12160"/>
                    <a:pt x="3532" y="14305"/>
                  </a:cubicBezTo>
                  <a:cubicBezTo>
                    <a:pt x="3757" y="14661"/>
                    <a:pt x="3984" y="15019"/>
                    <a:pt x="4286" y="15318"/>
                  </a:cubicBezTo>
                  <a:cubicBezTo>
                    <a:pt x="4627" y="15656"/>
                    <a:pt x="5051" y="15907"/>
                    <a:pt x="5474" y="16144"/>
                  </a:cubicBezTo>
                  <a:cubicBezTo>
                    <a:pt x="5521" y="16170"/>
                    <a:pt x="5568" y="16196"/>
                    <a:pt x="5615" y="16222"/>
                  </a:cubicBezTo>
                  <a:cubicBezTo>
                    <a:pt x="7586" y="17311"/>
                    <a:pt x="9668" y="18186"/>
                    <a:pt x="11825" y="18834"/>
                  </a:cubicBezTo>
                  <a:cubicBezTo>
                    <a:pt x="13413" y="19312"/>
                    <a:pt x="16390" y="19241"/>
                    <a:pt x="17711" y="20070"/>
                  </a:cubicBezTo>
                  <a:cubicBezTo>
                    <a:pt x="20334" y="21715"/>
                    <a:pt x="20261" y="25410"/>
                    <a:pt x="21124" y="27981"/>
                  </a:cubicBezTo>
                  <a:cubicBezTo>
                    <a:pt x="24144" y="36957"/>
                    <a:pt x="27646" y="45764"/>
                    <a:pt x="31612" y="54364"/>
                  </a:cubicBezTo>
                  <a:lnTo>
                    <a:pt x="39912" y="50579"/>
                  </a:lnTo>
                  <a:cubicBezTo>
                    <a:pt x="36647" y="40080"/>
                    <a:pt x="35945" y="29038"/>
                    <a:pt x="34497" y="18172"/>
                  </a:cubicBezTo>
                  <a:cubicBezTo>
                    <a:pt x="34134" y="15444"/>
                    <a:pt x="33712" y="12689"/>
                    <a:pt x="32619" y="10147"/>
                  </a:cubicBezTo>
                  <a:cubicBezTo>
                    <a:pt x="30324" y="4816"/>
                    <a:pt x="24147" y="2586"/>
                    <a:pt x="18604" y="1757"/>
                  </a:cubicBezTo>
                  <a:cubicBezTo>
                    <a:pt x="16081" y="1380"/>
                    <a:pt x="13508" y="1706"/>
                    <a:pt x="11058" y="1237"/>
                  </a:cubicBezTo>
                  <a:cubicBezTo>
                    <a:pt x="9151" y="871"/>
                    <a:pt x="7487" y="0"/>
                    <a:pt x="57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629;p52"/>
            <p:cNvSpPr/>
            <p:nvPr/>
          </p:nvSpPr>
          <p:spPr>
            <a:xfrm>
              <a:off x="2465000" y="2049400"/>
              <a:ext cx="230750" cy="1453775"/>
            </a:xfrm>
            <a:custGeom>
              <a:avLst/>
              <a:gdLst/>
              <a:ahLst/>
              <a:cxnLst/>
              <a:rect l="l" t="t" r="r" b="b"/>
              <a:pathLst>
                <a:path w="9230" h="58151" extrusionOk="0">
                  <a:moveTo>
                    <a:pt x="1" y="0"/>
                  </a:moveTo>
                  <a:lnTo>
                    <a:pt x="1408" y="56764"/>
                  </a:lnTo>
                  <a:cubicBezTo>
                    <a:pt x="2386" y="57811"/>
                    <a:pt x="3305" y="58151"/>
                    <a:pt x="4086" y="58151"/>
                  </a:cubicBezTo>
                  <a:cubicBezTo>
                    <a:pt x="5538" y="58151"/>
                    <a:pt x="6515" y="56976"/>
                    <a:pt x="6515" y="56976"/>
                  </a:cubicBezTo>
                  <a:lnTo>
                    <a:pt x="9229" y="18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3030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630;p52"/>
            <p:cNvSpPr/>
            <p:nvPr/>
          </p:nvSpPr>
          <p:spPr>
            <a:xfrm>
              <a:off x="1450275" y="2688100"/>
              <a:ext cx="3259775" cy="875550"/>
            </a:xfrm>
            <a:custGeom>
              <a:avLst/>
              <a:gdLst/>
              <a:ahLst/>
              <a:cxnLst/>
              <a:rect l="l" t="t" r="r" b="b"/>
              <a:pathLst>
                <a:path w="130391" h="35022" extrusionOk="0">
                  <a:moveTo>
                    <a:pt x="511" y="0"/>
                  </a:moveTo>
                  <a:lnTo>
                    <a:pt x="0" y="5442"/>
                  </a:lnTo>
                  <a:lnTo>
                    <a:pt x="129881" y="35021"/>
                  </a:lnTo>
                  <a:lnTo>
                    <a:pt x="130390" y="29242"/>
                  </a:lnTo>
                  <a:lnTo>
                    <a:pt x="5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631;p52"/>
            <p:cNvSpPr/>
            <p:nvPr/>
          </p:nvSpPr>
          <p:spPr>
            <a:xfrm>
              <a:off x="1458250" y="2512800"/>
              <a:ext cx="3616800" cy="909525"/>
            </a:xfrm>
            <a:custGeom>
              <a:avLst/>
              <a:gdLst/>
              <a:ahLst/>
              <a:cxnLst/>
              <a:rect l="l" t="t" r="r" b="b"/>
              <a:pathLst>
                <a:path w="144672" h="36381" extrusionOk="0">
                  <a:moveTo>
                    <a:pt x="14960" y="1"/>
                  </a:moveTo>
                  <a:lnTo>
                    <a:pt x="0" y="7140"/>
                  </a:lnTo>
                  <a:lnTo>
                    <a:pt x="129881" y="36381"/>
                  </a:lnTo>
                  <a:lnTo>
                    <a:pt x="144672" y="26010"/>
                  </a:lnTo>
                  <a:lnTo>
                    <a:pt x="14960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632;p52"/>
            <p:cNvSpPr/>
            <p:nvPr/>
          </p:nvSpPr>
          <p:spPr>
            <a:xfrm>
              <a:off x="1445000" y="2958925"/>
              <a:ext cx="230725" cy="1453750"/>
            </a:xfrm>
            <a:custGeom>
              <a:avLst/>
              <a:gdLst/>
              <a:ahLst/>
              <a:cxnLst/>
              <a:rect l="l" t="t" r="r" b="b"/>
              <a:pathLst>
                <a:path w="9229" h="58150" extrusionOk="0">
                  <a:moveTo>
                    <a:pt x="0" y="0"/>
                  </a:moveTo>
                  <a:lnTo>
                    <a:pt x="1407" y="56762"/>
                  </a:lnTo>
                  <a:cubicBezTo>
                    <a:pt x="2386" y="57809"/>
                    <a:pt x="3305" y="58150"/>
                    <a:pt x="4087" y="58150"/>
                  </a:cubicBezTo>
                  <a:cubicBezTo>
                    <a:pt x="5538" y="58150"/>
                    <a:pt x="6514" y="56977"/>
                    <a:pt x="6514" y="56977"/>
                  </a:cubicBezTo>
                  <a:lnTo>
                    <a:pt x="9228" y="18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633;p52"/>
            <p:cNvSpPr/>
            <p:nvPr/>
          </p:nvSpPr>
          <p:spPr>
            <a:xfrm>
              <a:off x="4734475" y="3630400"/>
              <a:ext cx="230775" cy="1453775"/>
            </a:xfrm>
            <a:custGeom>
              <a:avLst/>
              <a:gdLst/>
              <a:ahLst/>
              <a:cxnLst/>
              <a:rect l="l" t="t" r="r" b="b"/>
              <a:pathLst>
                <a:path w="9231" h="58151" extrusionOk="0">
                  <a:moveTo>
                    <a:pt x="1" y="1"/>
                  </a:moveTo>
                  <a:lnTo>
                    <a:pt x="1409" y="56763"/>
                  </a:lnTo>
                  <a:cubicBezTo>
                    <a:pt x="2388" y="57810"/>
                    <a:pt x="3307" y="58150"/>
                    <a:pt x="4088" y="58150"/>
                  </a:cubicBezTo>
                  <a:cubicBezTo>
                    <a:pt x="5539" y="58150"/>
                    <a:pt x="6516" y="56977"/>
                    <a:pt x="6516" y="56977"/>
                  </a:cubicBezTo>
                  <a:lnTo>
                    <a:pt x="9230" y="181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634;p52"/>
            <p:cNvSpPr/>
            <p:nvPr/>
          </p:nvSpPr>
          <p:spPr>
            <a:xfrm>
              <a:off x="5975500" y="2491400"/>
              <a:ext cx="230700" cy="1453775"/>
            </a:xfrm>
            <a:custGeom>
              <a:avLst/>
              <a:gdLst/>
              <a:ahLst/>
              <a:cxnLst/>
              <a:rect l="l" t="t" r="r" b="b"/>
              <a:pathLst>
                <a:path w="9228" h="58151" extrusionOk="0">
                  <a:moveTo>
                    <a:pt x="1" y="1"/>
                  </a:moveTo>
                  <a:lnTo>
                    <a:pt x="1408" y="56763"/>
                  </a:lnTo>
                  <a:cubicBezTo>
                    <a:pt x="2386" y="57810"/>
                    <a:pt x="3305" y="58150"/>
                    <a:pt x="4087" y="58150"/>
                  </a:cubicBezTo>
                  <a:cubicBezTo>
                    <a:pt x="5538" y="58150"/>
                    <a:pt x="6514" y="56977"/>
                    <a:pt x="6514" y="56977"/>
                  </a:cubicBezTo>
                  <a:lnTo>
                    <a:pt x="9228" y="181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635;p52"/>
            <p:cNvSpPr/>
            <p:nvPr/>
          </p:nvSpPr>
          <p:spPr>
            <a:xfrm>
              <a:off x="2084925" y="1547000"/>
              <a:ext cx="3468775" cy="1204900"/>
            </a:xfrm>
            <a:custGeom>
              <a:avLst/>
              <a:gdLst/>
              <a:ahLst/>
              <a:cxnLst/>
              <a:rect l="l" t="t" r="r" b="b"/>
              <a:pathLst>
                <a:path w="138751" h="48196" extrusionOk="0">
                  <a:moveTo>
                    <a:pt x="99479" y="0"/>
                  </a:moveTo>
                  <a:cubicBezTo>
                    <a:pt x="82225" y="5550"/>
                    <a:pt x="66409" y="7226"/>
                    <a:pt x="53593" y="7226"/>
                  </a:cubicBezTo>
                  <a:cubicBezTo>
                    <a:pt x="34021" y="7226"/>
                    <a:pt x="21450" y="3315"/>
                    <a:pt x="21450" y="3315"/>
                  </a:cubicBezTo>
                  <a:lnTo>
                    <a:pt x="21194" y="8925"/>
                  </a:lnTo>
                  <a:lnTo>
                    <a:pt x="6915" y="16320"/>
                  </a:lnTo>
                  <a:lnTo>
                    <a:pt x="1" y="24098"/>
                  </a:lnTo>
                  <a:lnTo>
                    <a:pt x="119880" y="48196"/>
                  </a:lnTo>
                  <a:lnTo>
                    <a:pt x="138750" y="33660"/>
                  </a:lnTo>
                  <a:lnTo>
                    <a:pt x="99479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636;p52"/>
            <p:cNvSpPr/>
            <p:nvPr/>
          </p:nvSpPr>
          <p:spPr>
            <a:xfrm>
              <a:off x="3054675" y="1011500"/>
              <a:ext cx="331500" cy="826200"/>
            </a:xfrm>
            <a:custGeom>
              <a:avLst/>
              <a:gdLst/>
              <a:ahLst/>
              <a:cxnLst/>
              <a:rect l="l" t="t" r="r" b="b"/>
              <a:pathLst>
                <a:path w="13260" h="33048" extrusionOk="0">
                  <a:moveTo>
                    <a:pt x="9435" y="0"/>
                  </a:moveTo>
                  <a:lnTo>
                    <a:pt x="0" y="32640"/>
                  </a:lnTo>
                  <a:lnTo>
                    <a:pt x="4080" y="33048"/>
                  </a:lnTo>
                  <a:lnTo>
                    <a:pt x="13260" y="3060"/>
                  </a:lnTo>
                  <a:lnTo>
                    <a:pt x="9435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637;p52"/>
            <p:cNvSpPr/>
            <p:nvPr/>
          </p:nvSpPr>
          <p:spPr>
            <a:xfrm>
              <a:off x="1705275" y="1629875"/>
              <a:ext cx="915900" cy="408025"/>
            </a:xfrm>
            <a:custGeom>
              <a:avLst/>
              <a:gdLst/>
              <a:ahLst/>
              <a:cxnLst/>
              <a:rect l="l" t="t" r="r" b="b"/>
              <a:pathLst>
                <a:path w="36636" h="16321" extrusionOk="0">
                  <a:moveTo>
                    <a:pt x="36636" y="0"/>
                  </a:moveTo>
                  <a:lnTo>
                    <a:pt x="1" y="14620"/>
                  </a:lnTo>
                  <a:lnTo>
                    <a:pt x="5440" y="16320"/>
                  </a:lnTo>
                  <a:lnTo>
                    <a:pt x="36380" y="5610"/>
                  </a:lnTo>
                  <a:lnTo>
                    <a:pt x="36636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638;p52"/>
            <p:cNvSpPr/>
            <p:nvPr/>
          </p:nvSpPr>
          <p:spPr>
            <a:xfrm>
              <a:off x="1365275" y="2811375"/>
              <a:ext cx="3394725" cy="821850"/>
            </a:xfrm>
            <a:custGeom>
              <a:avLst/>
              <a:gdLst/>
              <a:ahLst/>
              <a:cxnLst/>
              <a:rect l="l" t="t" r="r" b="b"/>
              <a:pathLst>
                <a:path w="135789" h="32874" extrusionOk="0">
                  <a:moveTo>
                    <a:pt x="3911" y="0"/>
                  </a:moveTo>
                  <a:lnTo>
                    <a:pt x="0" y="2497"/>
                  </a:lnTo>
                  <a:lnTo>
                    <a:pt x="132538" y="32874"/>
                  </a:lnTo>
                  <a:lnTo>
                    <a:pt x="135788" y="29622"/>
                  </a:lnTo>
                  <a:lnTo>
                    <a:pt x="391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639;p52"/>
            <p:cNvSpPr/>
            <p:nvPr/>
          </p:nvSpPr>
          <p:spPr>
            <a:xfrm>
              <a:off x="1365275" y="2873800"/>
              <a:ext cx="3334150" cy="940600"/>
            </a:xfrm>
            <a:custGeom>
              <a:avLst/>
              <a:gdLst/>
              <a:ahLst/>
              <a:cxnLst/>
              <a:rect l="l" t="t" r="r" b="b"/>
              <a:pathLst>
                <a:path w="133366" h="37624" extrusionOk="0">
                  <a:moveTo>
                    <a:pt x="0" y="0"/>
                  </a:moveTo>
                  <a:lnTo>
                    <a:pt x="0" y="5833"/>
                  </a:lnTo>
                  <a:lnTo>
                    <a:pt x="131750" y="37623"/>
                  </a:lnTo>
                  <a:lnTo>
                    <a:pt x="133365" y="304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640;p52"/>
            <p:cNvSpPr/>
            <p:nvPr/>
          </p:nvSpPr>
          <p:spPr>
            <a:xfrm>
              <a:off x="1841250" y="1736125"/>
              <a:ext cx="981800" cy="450525"/>
            </a:xfrm>
            <a:custGeom>
              <a:avLst/>
              <a:gdLst/>
              <a:ahLst/>
              <a:cxnLst/>
              <a:rect l="l" t="t" r="r" b="b"/>
              <a:pathLst>
                <a:path w="39272" h="18021" extrusionOk="0">
                  <a:moveTo>
                    <a:pt x="32641" y="1"/>
                  </a:moveTo>
                  <a:lnTo>
                    <a:pt x="1" y="12070"/>
                  </a:lnTo>
                  <a:lnTo>
                    <a:pt x="24992" y="18021"/>
                  </a:lnTo>
                  <a:lnTo>
                    <a:pt x="20741" y="8670"/>
                  </a:lnTo>
                  <a:lnTo>
                    <a:pt x="39272" y="1020"/>
                  </a:lnTo>
                  <a:lnTo>
                    <a:pt x="3264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641;p52"/>
            <p:cNvSpPr/>
            <p:nvPr/>
          </p:nvSpPr>
          <p:spPr>
            <a:xfrm>
              <a:off x="1828525" y="2037875"/>
              <a:ext cx="3291650" cy="1139025"/>
            </a:xfrm>
            <a:custGeom>
              <a:avLst/>
              <a:gdLst/>
              <a:ahLst/>
              <a:cxnLst/>
              <a:rect l="l" t="t" r="r" b="b"/>
              <a:pathLst>
                <a:path w="131666" h="45561" extrusionOk="0">
                  <a:moveTo>
                    <a:pt x="510" y="0"/>
                  </a:moveTo>
                  <a:lnTo>
                    <a:pt x="1" y="19550"/>
                  </a:lnTo>
                  <a:lnTo>
                    <a:pt x="131411" y="45560"/>
                  </a:lnTo>
                  <a:lnTo>
                    <a:pt x="131666" y="26392"/>
                  </a:lnTo>
                  <a:lnTo>
                    <a:pt x="510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642;p52"/>
            <p:cNvSpPr/>
            <p:nvPr/>
          </p:nvSpPr>
          <p:spPr>
            <a:xfrm>
              <a:off x="5113800" y="2697675"/>
              <a:ext cx="143425" cy="462200"/>
            </a:xfrm>
            <a:custGeom>
              <a:avLst/>
              <a:gdLst/>
              <a:ahLst/>
              <a:cxnLst/>
              <a:rect l="l" t="t" r="r" b="b"/>
              <a:pathLst>
                <a:path w="5737" h="18488" extrusionOk="0">
                  <a:moveTo>
                    <a:pt x="255" y="0"/>
                  </a:moveTo>
                  <a:lnTo>
                    <a:pt x="0" y="16831"/>
                  </a:lnTo>
                  <a:lnTo>
                    <a:pt x="5099" y="18488"/>
                  </a:lnTo>
                  <a:lnTo>
                    <a:pt x="5737" y="765"/>
                  </a:lnTo>
                  <a:lnTo>
                    <a:pt x="255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643;p52"/>
            <p:cNvSpPr/>
            <p:nvPr/>
          </p:nvSpPr>
          <p:spPr>
            <a:xfrm>
              <a:off x="5120150" y="1916725"/>
              <a:ext cx="1396150" cy="800100"/>
            </a:xfrm>
            <a:custGeom>
              <a:avLst/>
              <a:gdLst/>
              <a:ahLst/>
              <a:cxnLst/>
              <a:rect l="l" t="t" r="r" b="b"/>
              <a:pathLst>
                <a:path w="55846" h="32004" extrusionOk="0">
                  <a:moveTo>
                    <a:pt x="52021" y="1"/>
                  </a:moveTo>
                  <a:lnTo>
                    <a:pt x="1" y="31238"/>
                  </a:lnTo>
                  <a:lnTo>
                    <a:pt x="5483" y="32003"/>
                  </a:lnTo>
                  <a:lnTo>
                    <a:pt x="55845" y="767"/>
                  </a:lnTo>
                  <a:lnTo>
                    <a:pt x="52021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644;p52"/>
            <p:cNvSpPr/>
            <p:nvPr/>
          </p:nvSpPr>
          <p:spPr>
            <a:xfrm>
              <a:off x="4826900" y="1935875"/>
              <a:ext cx="1689400" cy="1922100"/>
            </a:xfrm>
            <a:custGeom>
              <a:avLst/>
              <a:gdLst/>
              <a:ahLst/>
              <a:cxnLst/>
              <a:rect l="l" t="t" r="r" b="b"/>
              <a:pathLst>
                <a:path w="67576" h="76884" extrusionOk="0">
                  <a:moveTo>
                    <a:pt x="67575" y="1"/>
                  </a:moveTo>
                  <a:lnTo>
                    <a:pt x="17213" y="31237"/>
                  </a:lnTo>
                  <a:lnTo>
                    <a:pt x="16575" y="48960"/>
                  </a:lnTo>
                  <a:lnTo>
                    <a:pt x="426" y="60179"/>
                  </a:lnTo>
                  <a:lnTo>
                    <a:pt x="1" y="76884"/>
                  </a:lnTo>
                  <a:lnTo>
                    <a:pt x="67575" y="33617"/>
                  </a:lnTo>
                  <a:lnTo>
                    <a:pt x="67575" y="23970"/>
                  </a:lnTo>
                  <a:lnTo>
                    <a:pt x="67575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645;p52"/>
            <p:cNvSpPr/>
            <p:nvPr/>
          </p:nvSpPr>
          <p:spPr>
            <a:xfrm>
              <a:off x="5349650" y="1821100"/>
              <a:ext cx="1122050" cy="739550"/>
            </a:xfrm>
            <a:custGeom>
              <a:avLst/>
              <a:gdLst/>
              <a:ahLst/>
              <a:cxnLst/>
              <a:rect l="l" t="t" r="r" b="b"/>
              <a:pathLst>
                <a:path w="44882" h="29582" extrusionOk="0">
                  <a:moveTo>
                    <a:pt x="44881" y="0"/>
                  </a:moveTo>
                  <a:lnTo>
                    <a:pt x="1021" y="25246"/>
                  </a:lnTo>
                  <a:lnTo>
                    <a:pt x="1" y="29581"/>
                  </a:lnTo>
                  <a:lnTo>
                    <a:pt x="42841" y="3826"/>
                  </a:lnTo>
                  <a:lnTo>
                    <a:pt x="44881" y="0"/>
                  </a:lnTo>
                  <a:close/>
                </a:path>
              </a:pathLst>
            </a:custGeom>
            <a:solidFill>
              <a:srgbClr val="4227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646;p52"/>
            <p:cNvSpPr/>
            <p:nvPr/>
          </p:nvSpPr>
          <p:spPr>
            <a:xfrm>
              <a:off x="2303750" y="238100"/>
              <a:ext cx="4240875" cy="2372975"/>
            </a:xfrm>
            <a:custGeom>
              <a:avLst/>
              <a:gdLst/>
              <a:ahLst/>
              <a:cxnLst/>
              <a:rect l="l" t="t" r="r" b="b"/>
              <a:pathLst>
                <a:path w="169635" h="94919" extrusionOk="0">
                  <a:moveTo>
                    <a:pt x="4976" y="1"/>
                  </a:moveTo>
                  <a:cubicBezTo>
                    <a:pt x="4949" y="1"/>
                    <a:pt x="4922" y="1"/>
                    <a:pt x="4895" y="1"/>
                  </a:cubicBezTo>
                  <a:lnTo>
                    <a:pt x="4762" y="1"/>
                  </a:lnTo>
                  <a:cubicBezTo>
                    <a:pt x="1364" y="55"/>
                    <a:pt x="0" y="4907"/>
                    <a:pt x="2762" y="7110"/>
                  </a:cubicBezTo>
                  <a:lnTo>
                    <a:pt x="122494" y="94919"/>
                  </a:lnTo>
                  <a:lnTo>
                    <a:pt x="169634" y="64699"/>
                  </a:lnTo>
                  <a:cubicBezTo>
                    <a:pt x="169634" y="64699"/>
                    <a:pt x="126604" y="20131"/>
                    <a:pt x="82753" y="15551"/>
                  </a:cubicBezTo>
                  <a:cubicBezTo>
                    <a:pt x="58857" y="13057"/>
                    <a:pt x="44199" y="8536"/>
                    <a:pt x="30969" y="4192"/>
                  </a:cubicBezTo>
                  <a:cubicBezTo>
                    <a:pt x="22527" y="1420"/>
                    <a:pt x="13775" y="1"/>
                    <a:pt x="49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647;p52"/>
            <p:cNvSpPr/>
            <p:nvPr/>
          </p:nvSpPr>
          <p:spPr>
            <a:xfrm>
              <a:off x="1696750" y="1995375"/>
              <a:ext cx="144525" cy="471775"/>
            </a:xfrm>
            <a:custGeom>
              <a:avLst/>
              <a:gdLst/>
              <a:ahLst/>
              <a:cxnLst/>
              <a:rect l="l" t="t" r="r" b="b"/>
              <a:pathLst>
                <a:path w="5781" h="18871" extrusionOk="0">
                  <a:moveTo>
                    <a:pt x="342" y="0"/>
                  </a:moveTo>
                  <a:lnTo>
                    <a:pt x="1" y="17510"/>
                  </a:lnTo>
                  <a:lnTo>
                    <a:pt x="5442" y="18870"/>
                  </a:lnTo>
                  <a:lnTo>
                    <a:pt x="5781" y="1700"/>
                  </a:lnTo>
                  <a:lnTo>
                    <a:pt x="342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648;p52"/>
            <p:cNvSpPr/>
            <p:nvPr/>
          </p:nvSpPr>
          <p:spPr>
            <a:xfrm>
              <a:off x="1216525" y="2433125"/>
              <a:ext cx="616300" cy="259250"/>
            </a:xfrm>
            <a:custGeom>
              <a:avLst/>
              <a:gdLst/>
              <a:ahLst/>
              <a:cxnLst/>
              <a:rect l="l" t="t" r="r" b="b"/>
              <a:pathLst>
                <a:path w="24652" h="10370" extrusionOk="0">
                  <a:moveTo>
                    <a:pt x="19210" y="0"/>
                  </a:moveTo>
                  <a:lnTo>
                    <a:pt x="0" y="9180"/>
                  </a:lnTo>
                  <a:lnTo>
                    <a:pt x="5950" y="10370"/>
                  </a:lnTo>
                  <a:lnTo>
                    <a:pt x="24651" y="1360"/>
                  </a:lnTo>
                  <a:lnTo>
                    <a:pt x="19210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649;p52"/>
            <p:cNvSpPr/>
            <p:nvPr/>
          </p:nvSpPr>
          <p:spPr>
            <a:xfrm>
              <a:off x="1216525" y="2662625"/>
              <a:ext cx="148775" cy="357025"/>
            </a:xfrm>
            <a:custGeom>
              <a:avLst/>
              <a:gdLst/>
              <a:ahLst/>
              <a:cxnLst/>
              <a:rect l="l" t="t" r="r" b="b"/>
              <a:pathLst>
                <a:path w="5951" h="14281" extrusionOk="0">
                  <a:moveTo>
                    <a:pt x="0" y="0"/>
                  </a:moveTo>
                  <a:lnTo>
                    <a:pt x="341" y="13260"/>
                  </a:lnTo>
                  <a:lnTo>
                    <a:pt x="5950" y="14280"/>
                  </a:lnTo>
                  <a:lnTo>
                    <a:pt x="5950" y="11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650;p52"/>
            <p:cNvSpPr/>
            <p:nvPr/>
          </p:nvSpPr>
          <p:spPr>
            <a:xfrm>
              <a:off x="1365275" y="2467125"/>
              <a:ext cx="467550" cy="406700"/>
            </a:xfrm>
            <a:custGeom>
              <a:avLst/>
              <a:gdLst/>
              <a:ahLst/>
              <a:cxnLst/>
              <a:rect l="l" t="t" r="r" b="b"/>
              <a:pathLst>
                <a:path w="18702" h="16268" extrusionOk="0">
                  <a:moveTo>
                    <a:pt x="18701" y="0"/>
                  </a:moveTo>
                  <a:lnTo>
                    <a:pt x="0" y="9010"/>
                  </a:lnTo>
                  <a:lnTo>
                    <a:pt x="0" y="16267"/>
                  </a:lnTo>
                  <a:lnTo>
                    <a:pt x="3911" y="13770"/>
                  </a:lnTo>
                  <a:lnTo>
                    <a:pt x="3911" y="8839"/>
                  </a:lnTo>
                  <a:lnTo>
                    <a:pt x="18531" y="2380"/>
                  </a:lnTo>
                  <a:lnTo>
                    <a:pt x="1870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651;p52"/>
            <p:cNvSpPr/>
            <p:nvPr/>
          </p:nvSpPr>
          <p:spPr>
            <a:xfrm>
              <a:off x="4676025" y="3118425"/>
              <a:ext cx="565275" cy="321950"/>
            </a:xfrm>
            <a:custGeom>
              <a:avLst/>
              <a:gdLst/>
              <a:ahLst/>
              <a:cxnLst/>
              <a:rect l="l" t="t" r="r" b="b"/>
              <a:pathLst>
                <a:path w="22611" h="12878" extrusionOk="0">
                  <a:moveTo>
                    <a:pt x="17511" y="1"/>
                  </a:moveTo>
                  <a:lnTo>
                    <a:pt x="0" y="11517"/>
                  </a:lnTo>
                  <a:lnTo>
                    <a:pt x="6461" y="12877"/>
                  </a:lnTo>
                  <a:lnTo>
                    <a:pt x="22610" y="1658"/>
                  </a:lnTo>
                  <a:lnTo>
                    <a:pt x="17511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652;p52"/>
            <p:cNvSpPr/>
            <p:nvPr/>
          </p:nvSpPr>
          <p:spPr>
            <a:xfrm>
              <a:off x="4659025" y="3406350"/>
              <a:ext cx="178525" cy="451625"/>
            </a:xfrm>
            <a:custGeom>
              <a:avLst/>
              <a:gdLst/>
              <a:ahLst/>
              <a:cxnLst/>
              <a:rect l="l" t="t" r="r" b="b"/>
              <a:pathLst>
                <a:path w="7141" h="18065" extrusionOk="0">
                  <a:moveTo>
                    <a:pt x="680" y="0"/>
                  </a:moveTo>
                  <a:lnTo>
                    <a:pt x="0" y="16321"/>
                  </a:lnTo>
                  <a:lnTo>
                    <a:pt x="6716" y="18065"/>
                  </a:lnTo>
                  <a:lnTo>
                    <a:pt x="7141" y="1360"/>
                  </a:lnTo>
                  <a:lnTo>
                    <a:pt x="680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653;p52"/>
            <p:cNvSpPr/>
            <p:nvPr/>
          </p:nvSpPr>
          <p:spPr>
            <a:xfrm>
              <a:off x="2794650" y="4497750"/>
              <a:ext cx="155325" cy="978625"/>
            </a:xfrm>
            <a:custGeom>
              <a:avLst/>
              <a:gdLst/>
              <a:ahLst/>
              <a:cxnLst/>
              <a:rect l="l" t="t" r="r" b="b"/>
              <a:pathLst>
                <a:path w="6213" h="39145" extrusionOk="0">
                  <a:moveTo>
                    <a:pt x="0" y="0"/>
                  </a:moveTo>
                  <a:lnTo>
                    <a:pt x="946" y="38210"/>
                  </a:lnTo>
                  <a:cubicBezTo>
                    <a:pt x="1604" y="38915"/>
                    <a:pt x="2223" y="39144"/>
                    <a:pt x="2749" y="39144"/>
                  </a:cubicBezTo>
                  <a:cubicBezTo>
                    <a:pt x="3725" y="39144"/>
                    <a:pt x="4383" y="38355"/>
                    <a:pt x="4383" y="38355"/>
                  </a:cubicBezTo>
                  <a:lnTo>
                    <a:pt x="6213" y="12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654;p52"/>
            <p:cNvSpPr/>
            <p:nvPr/>
          </p:nvSpPr>
          <p:spPr>
            <a:xfrm>
              <a:off x="1270875" y="4175800"/>
              <a:ext cx="155350" cy="978625"/>
            </a:xfrm>
            <a:custGeom>
              <a:avLst/>
              <a:gdLst/>
              <a:ahLst/>
              <a:cxnLst/>
              <a:rect l="l" t="t" r="r" b="b"/>
              <a:pathLst>
                <a:path w="6214" h="39145" extrusionOk="0">
                  <a:moveTo>
                    <a:pt x="1" y="0"/>
                  </a:moveTo>
                  <a:lnTo>
                    <a:pt x="946" y="38211"/>
                  </a:lnTo>
                  <a:cubicBezTo>
                    <a:pt x="1604" y="38916"/>
                    <a:pt x="2222" y="39145"/>
                    <a:pt x="2748" y="39145"/>
                  </a:cubicBezTo>
                  <a:cubicBezTo>
                    <a:pt x="3725" y="39145"/>
                    <a:pt x="4383" y="38355"/>
                    <a:pt x="4383" y="38355"/>
                  </a:cubicBezTo>
                  <a:lnTo>
                    <a:pt x="6214" y="122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655;p52"/>
            <p:cNvSpPr/>
            <p:nvPr/>
          </p:nvSpPr>
          <p:spPr>
            <a:xfrm>
              <a:off x="3195275" y="4204425"/>
              <a:ext cx="155325" cy="978625"/>
            </a:xfrm>
            <a:custGeom>
              <a:avLst/>
              <a:gdLst/>
              <a:ahLst/>
              <a:cxnLst/>
              <a:rect l="l" t="t" r="r" b="b"/>
              <a:pathLst>
                <a:path w="6213" h="39145" extrusionOk="0">
                  <a:moveTo>
                    <a:pt x="0" y="1"/>
                  </a:moveTo>
                  <a:lnTo>
                    <a:pt x="945" y="38212"/>
                  </a:lnTo>
                  <a:cubicBezTo>
                    <a:pt x="1603" y="38916"/>
                    <a:pt x="2222" y="39145"/>
                    <a:pt x="2748" y="39145"/>
                  </a:cubicBezTo>
                  <a:cubicBezTo>
                    <a:pt x="3725" y="39145"/>
                    <a:pt x="4383" y="38355"/>
                    <a:pt x="4383" y="38355"/>
                  </a:cubicBezTo>
                  <a:lnTo>
                    <a:pt x="6212" y="12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656;p52"/>
            <p:cNvSpPr/>
            <p:nvPr/>
          </p:nvSpPr>
          <p:spPr>
            <a:xfrm>
              <a:off x="1735875" y="3932575"/>
              <a:ext cx="155325" cy="978650"/>
            </a:xfrm>
            <a:custGeom>
              <a:avLst/>
              <a:gdLst/>
              <a:ahLst/>
              <a:cxnLst/>
              <a:rect l="l" t="t" r="r" b="b"/>
              <a:pathLst>
                <a:path w="6213" h="39146" extrusionOk="0">
                  <a:moveTo>
                    <a:pt x="0" y="1"/>
                  </a:moveTo>
                  <a:lnTo>
                    <a:pt x="945" y="38212"/>
                  </a:lnTo>
                  <a:cubicBezTo>
                    <a:pt x="1604" y="38916"/>
                    <a:pt x="2223" y="39145"/>
                    <a:pt x="2749" y="39145"/>
                  </a:cubicBezTo>
                  <a:cubicBezTo>
                    <a:pt x="3726" y="39145"/>
                    <a:pt x="4384" y="38355"/>
                    <a:pt x="4384" y="38355"/>
                  </a:cubicBezTo>
                  <a:lnTo>
                    <a:pt x="6212" y="12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657;p52"/>
            <p:cNvSpPr/>
            <p:nvPr/>
          </p:nvSpPr>
          <p:spPr>
            <a:xfrm>
              <a:off x="3008700" y="4154200"/>
              <a:ext cx="414950" cy="496025"/>
            </a:xfrm>
            <a:custGeom>
              <a:avLst/>
              <a:gdLst/>
              <a:ahLst/>
              <a:cxnLst/>
              <a:rect l="l" t="t" r="r" b="b"/>
              <a:pathLst>
                <a:path w="16598" h="19841" extrusionOk="0">
                  <a:moveTo>
                    <a:pt x="16597" y="1"/>
                  </a:moveTo>
                  <a:lnTo>
                    <a:pt x="1" y="13926"/>
                  </a:lnTo>
                  <a:lnTo>
                    <a:pt x="573" y="19841"/>
                  </a:lnTo>
                  <a:lnTo>
                    <a:pt x="16407" y="6487"/>
                  </a:lnTo>
                  <a:lnTo>
                    <a:pt x="16597" y="1"/>
                  </a:lnTo>
                  <a:close/>
                </a:path>
              </a:pathLst>
            </a:custGeom>
            <a:solidFill>
              <a:srgbClr val="BD9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658;p52"/>
            <p:cNvSpPr/>
            <p:nvPr/>
          </p:nvSpPr>
          <p:spPr>
            <a:xfrm>
              <a:off x="1163025" y="4015875"/>
              <a:ext cx="1860000" cy="634350"/>
            </a:xfrm>
            <a:custGeom>
              <a:avLst/>
              <a:gdLst/>
              <a:ahLst/>
              <a:cxnLst/>
              <a:rect l="l" t="t" r="r" b="b"/>
              <a:pathLst>
                <a:path w="74400" h="25374" extrusionOk="0">
                  <a:moveTo>
                    <a:pt x="0" y="1"/>
                  </a:moveTo>
                  <a:lnTo>
                    <a:pt x="190" y="6106"/>
                  </a:lnTo>
                  <a:lnTo>
                    <a:pt x="74400" y="25374"/>
                  </a:lnTo>
                  <a:lnTo>
                    <a:pt x="73828" y="1945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659;p52"/>
            <p:cNvSpPr/>
            <p:nvPr/>
          </p:nvSpPr>
          <p:spPr>
            <a:xfrm>
              <a:off x="3008700" y="4154200"/>
              <a:ext cx="414950" cy="496025"/>
            </a:xfrm>
            <a:custGeom>
              <a:avLst/>
              <a:gdLst/>
              <a:ahLst/>
              <a:cxnLst/>
              <a:rect l="l" t="t" r="r" b="b"/>
              <a:pathLst>
                <a:path w="16598" h="19841" extrusionOk="0">
                  <a:moveTo>
                    <a:pt x="16597" y="1"/>
                  </a:moveTo>
                  <a:lnTo>
                    <a:pt x="1" y="13926"/>
                  </a:lnTo>
                  <a:lnTo>
                    <a:pt x="573" y="19841"/>
                  </a:lnTo>
                  <a:lnTo>
                    <a:pt x="16407" y="6487"/>
                  </a:lnTo>
                  <a:lnTo>
                    <a:pt x="16597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660;p52"/>
            <p:cNvSpPr/>
            <p:nvPr/>
          </p:nvSpPr>
          <p:spPr>
            <a:xfrm>
              <a:off x="1167775" y="4168500"/>
              <a:ext cx="1855250" cy="481725"/>
            </a:xfrm>
            <a:custGeom>
              <a:avLst/>
              <a:gdLst/>
              <a:ahLst/>
              <a:cxnLst/>
              <a:rect l="l" t="t" r="r" b="b"/>
              <a:pathLst>
                <a:path w="74210" h="19269" extrusionOk="0">
                  <a:moveTo>
                    <a:pt x="0" y="1"/>
                  </a:moveTo>
                  <a:lnTo>
                    <a:pt x="74210" y="19269"/>
                  </a:lnTo>
                </a:path>
              </a:pathLst>
            </a:custGeom>
            <a:solidFill>
              <a:srgbClr val="CFCF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661;p52"/>
            <p:cNvSpPr/>
            <p:nvPr/>
          </p:nvSpPr>
          <p:spPr>
            <a:xfrm>
              <a:off x="1163025" y="3720225"/>
              <a:ext cx="2260625" cy="782150"/>
            </a:xfrm>
            <a:custGeom>
              <a:avLst/>
              <a:gdLst/>
              <a:ahLst/>
              <a:cxnLst/>
              <a:rect l="l" t="t" r="r" b="b"/>
              <a:pathLst>
                <a:path w="90425" h="31286" extrusionOk="0">
                  <a:moveTo>
                    <a:pt x="14307" y="0"/>
                  </a:moveTo>
                  <a:lnTo>
                    <a:pt x="0" y="11827"/>
                  </a:lnTo>
                  <a:lnTo>
                    <a:pt x="73828" y="31285"/>
                  </a:lnTo>
                  <a:lnTo>
                    <a:pt x="90424" y="17360"/>
                  </a:lnTo>
                  <a:lnTo>
                    <a:pt x="14307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662;p52"/>
            <p:cNvSpPr/>
            <p:nvPr/>
          </p:nvSpPr>
          <p:spPr>
            <a:xfrm>
              <a:off x="1811900" y="2408175"/>
              <a:ext cx="912125" cy="1195250"/>
            </a:xfrm>
            <a:custGeom>
              <a:avLst/>
              <a:gdLst/>
              <a:ahLst/>
              <a:cxnLst/>
              <a:rect l="l" t="t" r="r" b="b"/>
              <a:pathLst>
                <a:path w="36485" h="47810" extrusionOk="0">
                  <a:moveTo>
                    <a:pt x="22784" y="1"/>
                  </a:moveTo>
                  <a:cubicBezTo>
                    <a:pt x="20254" y="1"/>
                    <a:pt x="17674" y="590"/>
                    <a:pt x="15372" y="1620"/>
                  </a:cubicBezTo>
                  <a:cubicBezTo>
                    <a:pt x="4692" y="6395"/>
                    <a:pt x="1" y="15109"/>
                    <a:pt x="2568" y="26586"/>
                  </a:cubicBezTo>
                  <a:cubicBezTo>
                    <a:pt x="3363" y="30140"/>
                    <a:pt x="4477" y="33593"/>
                    <a:pt x="5135" y="37126"/>
                  </a:cubicBezTo>
                  <a:cubicBezTo>
                    <a:pt x="5691" y="40106"/>
                    <a:pt x="5754" y="42507"/>
                    <a:pt x="9256" y="43810"/>
                  </a:cubicBezTo>
                  <a:cubicBezTo>
                    <a:pt x="10487" y="44268"/>
                    <a:pt x="11806" y="44364"/>
                    <a:pt x="13128" y="44364"/>
                  </a:cubicBezTo>
                  <a:cubicBezTo>
                    <a:pt x="13584" y="44364"/>
                    <a:pt x="14041" y="44352"/>
                    <a:pt x="14495" y="44340"/>
                  </a:cubicBezTo>
                  <a:cubicBezTo>
                    <a:pt x="14519" y="44340"/>
                    <a:pt x="14543" y="44339"/>
                    <a:pt x="14567" y="44339"/>
                  </a:cubicBezTo>
                  <a:cubicBezTo>
                    <a:pt x="17033" y="44339"/>
                    <a:pt x="19500" y="47583"/>
                    <a:pt x="21965" y="47583"/>
                  </a:cubicBezTo>
                  <a:cubicBezTo>
                    <a:pt x="21990" y="47583"/>
                    <a:pt x="22014" y="47583"/>
                    <a:pt x="22039" y="47582"/>
                  </a:cubicBezTo>
                  <a:cubicBezTo>
                    <a:pt x="22116" y="47580"/>
                    <a:pt x="22193" y="47579"/>
                    <a:pt x="22269" y="47579"/>
                  </a:cubicBezTo>
                  <a:cubicBezTo>
                    <a:pt x="23472" y="47579"/>
                    <a:pt x="24686" y="47809"/>
                    <a:pt x="25869" y="47809"/>
                  </a:cubicBezTo>
                  <a:cubicBezTo>
                    <a:pt x="26527" y="47809"/>
                    <a:pt x="27175" y="47738"/>
                    <a:pt x="27805" y="47517"/>
                  </a:cubicBezTo>
                  <a:cubicBezTo>
                    <a:pt x="31780" y="46122"/>
                    <a:pt x="34400" y="38014"/>
                    <a:pt x="35328" y="33905"/>
                  </a:cubicBezTo>
                  <a:cubicBezTo>
                    <a:pt x="36485" y="28795"/>
                    <a:pt x="36354" y="22169"/>
                    <a:pt x="36325" y="16903"/>
                  </a:cubicBezTo>
                  <a:cubicBezTo>
                    <a:pt x="36298" y="11836"/>
                    <a:pt x="35087" y="6033"/>
                    <a:pt x="30967" y="2685"/>
                  </a:cubicBezTo>
                  <a:cubicBezTo>
                    <a:pt x="28665" y="815"/>
                    <a:pt x="25759" y="1"/>
                    <a:pt x="227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663;p52"/>
            <p:cNvSpPr/>
            <p:nvPr/>
          </p:nvSpPr>
          <p:spPr>
            <a:xfrm>
              <a:off x="2319275" y="1766125"/>
              <a:ext cx="379700" cy="517500"/>
            </a:xfrm>
            <a:custGeom>
              <a:avLst/>
              <a:gdLst/>
              <a:ahLst/>
              <a:cxnLst/>
              <a:rect l="l" t="t" r="r" b="b"/>
              <a:pathLst>
                <a:path w="15188" h="20700" extrusionOk="0">
                  <a:moveTo>
                    <a:pt x="12911" y="0"/>
                  </a:moveTo>
                  <a:lnTo>
                    <a:pt x="2940" y="11110"/>
                  </a:lnTo>
                  <a:cubicBezTo>
                    <a:pt x="641" y="12384"/>
                    <a:pt x="1" y="15759"/>
                    <a:pt x="1399" y="17986"/>
                  </a:cubicBezTo>
                  <a:cubicBezTo>
                    <a:pt x="2503" y="19743"/>
                    <a:pt x="4598" y="20700"/>
                    <a:pt x="6683" y="20700"/>
                  </a:cubicBezTo>
                  <a:cubicBezTo>
                    <a:pt x="7240" y="20700"/>
                    <a:pt x="7796" y="20632"/>
                    <a:pt x="8332" y="20493"/>
                  </a:cubicBezTo>
                  <a:cubicBezTo>
                    <a:pt x="10876" y="19830"/>
                    <a:pt x="12922" y="17782"/>
                    <a:pt x="13978" y="15374"/>
                  </a:cubicBezTo>
                  <a:cubicBezTo>
                    <a:pt x="15035" y="12967"/>
                    <a:pt x="15188" y="10240"/>
                    <a:pt x="14850" y="7633"/>
                  </a:cubicBezTo>
                  <a:cubicBezTo>
                    <a:pt x="14514" y="5025"/>
                    <a:pt x="13710" y="2505"/>
                    <a:pt x="1291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664;p52"/>
            <p:cNvSpPr/>
            <p:nvPr/>
          </p:nvSpPr>
          <p:spPr>
            <a:xfrm>
              <a:off x="2915025" y="3097675"/>
              <a:ext cx="466100" cy="283850"/>
            </a:xfrm>
            <a:custGeom>
              <a:avLst/>
              <a:gdLst/>
              <a:ahLst/>
              <a:cxnLst/>
              <a:rect l="l" t="t" r="r" b="b"/>
              <a:pathLst>
                <a:path w="18644" h="11354" extrusionOk="0">
                  <a:moveTo>
                    <a:pt x="8948" y="0"/>
                  </a:moveTo>
                  <a:lnTo>
                    <a:pt x="8948" y="0"/>
                  </a:lnTo>
                  <a:cubicBezTo>
                    <a:pt x="6213" y="1833"/>
                    <a:pt x="0" y="5209"/>
                    <a:pt x="1395" y="9392"/>
                  </a:cubicBezTo>
                  <a:cubicBezTo>
                    <a:pt x="1894" y="10886"/>
                    <a:pt x="3185" y="11354"/>
                    <a:pt x="4633" y="11354"/>
                  </a:cubicBezTo>
                  <a:cubicBezTo>
                    <a:pt x="6189" y="11354"/>
                    <a:pt x="7929" y="10813"/>
                    <a:pt x="9062" y="10427"/>
                  </a:cubicBezTo>
                  <a:cubicBezTo>
                    <a:pt x="11601" y="9561"/>
                    <a:pt x="14875" y="7173"/>
                    <a:pt x="16595" y="5182"/>
                  </a:cubicBezTo>
                  <a:cubicBezTo>
                    <a:pt x="17310" y="4355"/>
                    <a:pt x="18644" y="1968"/>
                    <a:pt x="16952" y="1968"/>
                  </a:cubicBezTo>
                  <a:cubicBezTo>
                    <a:pt x="16775" y="1968"/>
                    <a:pt x="16565" y="1994"/>
                    <a:pt x="16317" y="2051"/>
                  </a:cubicBezTo>
                  <a:cubicBezTo>
                    <a:pt x="16698" y="1964"/>
                    <a:pt x="15704" y="1231"/>
                    <a:pt x="15664" y="1211"/>
                  </a:cubicBezTo>
                  <a:cubicBezTo>
                    <a:pt x="15559" y="1158"/>
                    <a:pt x="15430" y="1136"/>
                    <a:pt x="15286" y="1136"/>
                  </a:cubicBezTo>
                  <a:cubicBezTo>
                    <a:pt x="14762" y="1136"/>
                    <a:pt x="14050" y="1422"/>
                    <a:pt x="13658" y="1507"/>
                  </a:cubicBezTo>
                  <a:cubicBezTo>
                    <a:pt x="13340" y="1575"/>
                    <a:pt x="13028" y="1662"/>
                    <a:pt x="12718" y="1759"/>
                  </a:cubicBezTo>
                  <a:cubicBezTo>
                    <a:pt x="11729" y="2069"/>
                    <a:pt x="9268" y="3263"/>
                    <a:pt x="8246" y="3440"/>
                  </a:cubicBezTo>
                  <a:cubicBezTo>
                    <a:pt x="8650" y="2284"/>
                    <a:pt x="9461" y="1324"/>
                    <a:pt x="89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665;p52"/>
            <p:cNvSpPr/>
            <p:nvPr/>
          </p:nvSpPr>
          <p:spPr>
            <a:xfrm>
              <a:off x="2546575" y="3237450"/>
              <a:ext cx="538475" cy="343075"/>
            </a:xfrm>
            <a:custGeom>
              <a:avLst/>
              <a:gdLst/>
              <a:ahLst/>
              <a:cxnLst/>
              <a:rect l="l" t="t" r="r" b="b"/>
              <a:pathLst>
                <a:path w="21539" h="13723" extrusionOk="0">
                  <a:moveTo>
                    <a:pt x="17336" y="0"/>
                  </a:moveTo>
                  <a:cubicBezTo>
                    <a:pt x="15344" y="0"/>
                    <a:pt x="10894" y="1585"/>
                    <a:pt x="8370" y="2702"/>
                  </a:cubicBezTo>
                  <a:cubicBezTo>
                    <a:pt x="7538" y="3070"/>
                    <a:pt x="6915" y="3388"/>
                    <a:pt x="6659" y="3582"/>
                  </a:cubicBezTo>
                  <a:cubicBezTo>
                    <a:pt x="4104" y="5508"/>
                    <a:pt x="1" y="11801"/>
                    <a:pt x="4902" y="13498"/>
                  </a:cubicBezTo>
                  <a:cubicBezTo>
                    <a:pt x="5355" y="13655"/>
                    <a:pt x="5822" y="13723"/>
                    <a:pt x="6295" y="13723"/>
                  </a:cubicBezTo>
                  <a:cubicBezTo>
                    <a:pt x="7570" y="13723"/>
                    <a:pt x="8892" y="13233"/>
                    <a:pt x="10115" y="12689"/>
                  </a:cubicBezTo>
                  <a:cubicBezTo>
                    <a:pt x="14196" y="10874"/>
                    <a:pt x="18058" y="8420"/>
                    <a:pt x="21539" y="5430"/>
                  </a:cubicBezTo>
                  <a:lnTo>
                    <a:pt x="18284" y="303"/>
                  </a:lnTo>
                  <a:cubicBezTo>
                    <a:pt x="18150" y="92"/>
                    <a:pt x="17814" y="0"/>
                    <a:pt x="17336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666;p52"/>
            <p:cNvSpPr/>
            <p:nvPr/>
          </p:nvSpPr>
          <p:spPr>
            <a:xfrm>
              <a:off x="2256400" y="2354875"/>
              <a:ext cx="614625" cy="1247450"/>
            </a:xfrm>
            <a:custGeom>
              <a:avLst/>
              <a:gdLst/>
              <a:ahLst/>
              <a:cxnLst/>
              <a:rect l="l" t="t" r="r" b="b"/>
              <a:pathLst>
                <a:path w="24585" h="49898" extrusionOk="0">
                  <a:moveTo>
                    <a:pt x="5233" y="0"/>
                  </a:moveTo>
                  <a:cubicBezTo>
                    <a:pt x="1101" y="0"/>
                    <a:pt x="1" y="3847"/>
                    <a:pt x="100" y="8403"/>
                  </a:cubicBezTo>
                  <a:cubicBezTo>
                    <a:pt x="251" y="15382"/>
                    <a:pt x="3272" y="22671"/>
                    <a:pt x="5716" y="28988"/>
                  </a:cubicBezTo>
                  <a:cubicBezTo>
                    <a:pt x="6927" y="32118"/>
                    <a:pt x="12729" y="49341"/>
                    <a:pt x="15869" y="49835"/>
                  </a:cubicBezTo>
                  <a:cubicBezTo>
                    <a:pt x="16134" y="49877"/>
                    <a:pt x="16396" y="49897"/>
                    <a:pt x="16656" y="49897"/>
                  </a:cubicBezTo>
                  <a:cubicBezTo>
                    <a:pt x="20125" y="49897"/>
                    <a:pt x="23124" y="46318"/>
                    <a:pt x="23829" y="42516"/>
                  </a:cubicBezTo>
                  <a:cubicBezTo>
                    <a:pt x="24585" y="38429"/>
                    <a:pt x="23416" y="34243"/>
                    <a:pt x="22259" y="30268"/>
                  </a:cubicBezTo>
                  <a:cubicBezTo>
                    <a:pt x="20987" y="25891"/>
                    <a:pt x="19713" y="21515"/>
                    <a:pt x="18440" y="17137"/>
                  </a:cubicBezTo>
                  <a:cubicBezTo>
                    <a:pt x="16586" y="10766"/>
                    <a:pt x="13774" y="1383"/>
                    <a:pt x="6631" y="130"/>
                  </a:cubicBezTo>
                  <a:cubicBezTo>
                    <a:pt x="6131" y="43"/>
                    <a:pt x="5665" y="0"/>
                    <a:pt x="5233" y="0"/>
                  </a:cubicBezTo>
                  <a:close/>
                </a:path>
              </a:pathLst>
            </a:custGeom>
            <a:solidFill>
              <a:srgbClr val="5E3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667;p52"/>
            <p:cNvSpPr/>
            <p:nvPr/>
          </p:nvSpPr>
          <p:spPr>
            <a:xfrm>
              <a:off x="2256400" y="2354875"/>
              <a:ext cx="614625" cy="1247450"/>
            </a:xfrm>
            <a:custGeom>
              <a:avLst/>
              <a:gdLst/>
              <a:ahLst/>
              <a:cxnLst/>
              <a:rect l="l" t="t" r="r" b="b"/>
              <a:pathLst>
                <a:path w="24585" h="49898" extrusionOk="0">
                  <a:moveTo>
                    <a:pt x="5233" y="0"/>
                  </a:moveTo>
                  <a:cubicBezTo>
                    <a:pt x="1101" y="0"/>
                    <a:pt x="1" y="3847"/>
                    <a:pt x="100" y="8403"/>
                  </a:cubicBezTo>
                  <a:cubicBezTo>
                    <a:pt x="251" y="15382"/>
                    <a:pt x="3272" y="22671"/>
                    <a:pt x="5716" y="28988"/>
                  </a:cubicBezTo>
                  <a:cubicBezTo>
                    <a:pt x="6927" y="32118"/>
                    <a:pt x="12729" y="49341"/>
                    <a:pt x="15869" y="49835"/>
                  </a:cubicBezTo>
                  <a:cubicBezTo>
                    <a:pt x="16134" y="49877"/>
                    <a:pt x="16396" y="49897"/>
                    <a:pt x="16656" y="49897"/>
                  </a:cubicBezTo>
                  <a:cubicBezTo>
                    <a:pt x="20125" y="49897"/>
                    <a:pt x="23124" y="46318"/>
                    <a:pt x="23829" y="42516"/>
                  </a:cubicBezTo>
                  <a:cubicBezTo>
                    <a:pt x="24585" y="38429"/>
                    <a:pt x="23416" y="34243"/>
                    <a:pt x="22259" y="30268"/>
                  </a:cubicBezTo>
                  <a:cubicBezTo>
                    <a:pt x="20987" y="25891"/>
                    <a:pt x="19713" y="21515"/>
                    <a:pt x="18440" y="17137"/>
                  </a:cubicBezTo>
                  <a:cubicBezTo>
                    <a:pt x="16586" y="10766"/>
                    <a:pt x="13774" y="1383"/>
                    <a:pt x="6631" y="130"/>
                  </a:cubicBezTo>
                  <a:cubicBezTo>
                    <a:pt x="6131" y="43"/>
                    <a:pt x="5665" y="0"/>
                    <a:pt x="5233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668;p52"/>
            <p:cNvSpPr/>
            <p:nvPr/>
          </p:nvSpPr>
          <p:spPr>
            <a:xfrm>
              <a:off x="1774975" y="1582150"/>
              <a:ext cx="1025500" cy="1579025"/>
            </a:xfrm>
            <a:custGeom>
              <a:avLst/>
              <a:gdLst/>
              <a:ahLst/>
              <a:cxnLst/>
              <a:rect l="l" t="t" r="r" b="b"/>
              <a:pathLst>
                <a:path w="41020" h="63161" extrusionOk="0">
                  <a:moveTo>
                    <a:pt x="25867" y="1"/>
                  </a:moveTo>
                  <a:cubicBezTo>
                    <a:pt x="25587" y="1"/>
                    <a:pt x="25304" y="6"/>
                    <a:pt x="25020" y="18"/>
                  </a:cubicBezTo>
                  <a:cubicBezTo>
                    <a:pt x="18247" y="286"/>
                    <a:pt x="10434" y="3688"/>
                    <a:pt x="8755" y="7892"/>
                  </a:cubicBezTo>
                  <a:cubicBezTo>
                    <a:pt x="7500" y="11036"/>
                    <a:pt x="6229" y="14242"/>
                    <a:pt x="5964" y="17619"/>
                  </a:cubicBezTo>
                  <a:cubicBezTo>
                    <a:pt x="5652" y="21601"/>
                    <a:pt x="6746" y="25720"/>
                    <a:pt x="5591" y="29544"/>
                  </a:cubicBezTo>
                  <a:cubicBezTo>
                    <a:pt x="4081" y="34536"/>
                    <a:pt x="0" y="37251"/>
                    <a:pt x="504" y="42617"/>
                  </a:cubicBezTo>
                  <a:cubicBezTo>
                    <a:pt x="970" y="47572"/>
                    <a:pt x="2340" y="53664"/>
                    <a:pt x="5274" y="57776"/>
                  </a:cubicBezTo>
                  <a:cubicBezTo>
                    <a:pt x="7533" y="60944"/>
                    <a:pt x="11476" y="63161"/>
                    <a:pt x="15227" y="63161"/>
                  </a:cubicBezTo>
                  <a:cubicBezTo>
                    <a:pt x="16866" y="63161"/>
                    <a:pt x="18469" y="62737"/>
                    <a:pt x="19879" y="61784"/>
                  </a:cubicBezTo>
                  <a:cubicBezTo>
                    <a:pt x="23187" y="59547"/>
                    <a:pt x="24446" y="55223"/>
                    <a:pt x="27433" y="52571"/>
                  </a:cubicBezTo>
                  <a:cubicBezTo>
                    <a:pt x="31040" y="49366"/>
                    <a:pt x="36965" y="48739"/>
                    <a:pt x="39140" y="44430"/>
                  </a:cubicBezTo>
                  <a:cubicBezTo>
                    <a:pt x="41020" y="40707"/>
                    <a:pt x="39012" y="36228"/>
                    <a:pt x="36635" y="32802"/>
                  </a:cubicBezTo>
                  <a:cubicBezTo>
                    <a:pt x="34256" y="29376"/>
                    <a:pt x="31348" y="25875"/>
                    <a:pt x="31337" y="21705"/>
                  </a:cubicBezTo>
                  <a:cubicBezTo>
                    <a:pt x="31330" y="18773"/>
                    <a:pt x="32784" y="16068"/>
                    <a:pt x="33992" y="13396"/>
                  </a:cubicBezTo>
                  <a:cubicBezTo>
                    <a:pt x="35200" y="10725"/>
                    <a:pt x="36202" y="7687"/>
                    <a:pt x="35271" y="4907"/>
                  </a:cubicBezTo>
                  <a:cubicBezTo>
                    <a:pt x="34099" y="1411"/>
                    <a:pt x="30275" y="1"/>
                    <a:pt x="258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669;p52"/>
            <p:cNvSpPr/>
            <p:nvPr/>
          </p:nvSpPr>
          <p:spPr>
            <a:xfrm>
              <a:off x="1672500" y="3463200"/>
              <a:ext cx="1679025" cy="656375"/>
            </a:xfrm>
            <a:custGeom>
              <a:avLst/>
              <a:gdLst/>
              <a:ahLst/>
              <a:cxnLst/>
              <a:rect l="l" t="t" r="r" b="b"/>
              <a:pathLst>
                <a:path w="67161" h="26255" extrusionOk="0">
                  <a:moveTo>
                    <a:pt x="12230" y="0"/>
                  </a:moveTo>
                  <a:cubicBezTo>
                    <a:pt x="11651" y="0"/>
                    <a:pt x="11111" y="88"/>
                    <a:pt x="10638" y="313"/>
                  </a:cubicBezTo>
                  <a:cubicBezTo>
                    <a:pt x="8498" y="1334"/>
                    <a:pt x="6211" y="6718"/>
                    <a:pt x="5372" y="8811"/>
                  </a:cubicBezTo>
                  <a:cubicBezTo>
                    <a:pt x="1" y="22223"/>
                    <a:pt x="13132" y="26254"/>
                    <a:pt x="26660" y="26254"/>
                  </a:cubicBezTo>
                  <a:cubicBezTo>
                    <a:pt x="35322" y="26254"/>
                    <a:pt x="44147" y="24601"/>
                    <a:pt x="48381" y="22700"/>
                  </a:cubicBezTo>
                  <a:cubicBezTo>
                    <a:pt x="54007" y="20173"/>
                    <a:pt x="62087" y="17670"/>
                    <a:pt x="64898" y="16269"/>
                  </a:cubicBezTo>
                  <a:cubicBezTo>
                    <a:pt x="67160" y="15142"/>
                    <a:pt x="63540" y="5888"/>
                    <a:pt x="61577" y="4297"/>
                  </a:cubicBezTo>
                  <a:cubicBezTo>
                    <a:pt x="59196" y="2366"/>
                    <a:pt x="56710" y="1694"/>
                    <a:pt x="54113" y="1694"/>
                  </a:cubicBezTo>
                  <a:cubicBezTo>
                    <a:pt x="49167" y="1694"/>
                    <a:pt x="43821" y="4132"/>
                    <a:pt x="38038" y="4949"/>
                  </a:cubicBezTo>
                  <a:cubicBezTo>
                    <a:pt x="37392" y="5040"/>
                    <a:pt x="36746" y="5082"/>
                    <a:pt x="36098" y="5082"/>
                  </a:cubicBezTo>
                  <a:cubicBezTo>
                    <a:pt x="30220" y="5082"/>
                    <a:pt x="24269" y="1669"/>
                    <a:pt x="18321" y="1135"/>
                  </a:cubicBezTo>
                  <a:cubicBezTo>
                    <a:pt x="16518" y="972"/>
                    <a:pt x="14155" y="0"/>
                    <a:pt x="122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476766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>
            <a:extLst>
              <a:ext uri="{FF2B5EF4-FFF2-40B4-BE49-F238E27FC236}">
                <a16:creationId xmlns:a16="http://schemas.microsoft.com/office/drawing/2014/main" id="{D63F6191-D645-49A5-9D72-1123D2ADD13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970186">
            <a:off x="7540083" y="3390441"/>
            <a:ext cx="1692681" cy="1663500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0" y="4953000"/>
            <a:ext cx="9144000" cy="190500"/>
          </a:xfrm>
          <a:prstGeom prst="rect">
            <a:avLst/>
          </a:prstGeom>
          <a:solidFill>
            <a:srgbClr val="A8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62591" y="432093"/>
            <a:ext cx="1367084" cy="1112086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7677D647-81DB-4FF8-866A-617D337D86F6}"/>
              </a:ext>
            </a:extLst>
          </p:cNvPr>
          <p:cNvGrpSpPr/>
          <p:nvPr/>
        </p:nvGrpSpPr>
        <p:grpSpPr>
          <a:xfrm flipH="1">
            <a:off x="-4909" y="0"/>
            <a:ext cx="2104917" cy="1525381"/>
            <a:chOff x="5865359" y="2870001"/>
            <a:chExt cx="5310103" cy="3848101"/>
          </a:xfrm>
        </p:grpSpPr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ABC1F624-FA1D-468B-9FCD-A75F4C3187F8}"/>
                </a:ext>
              </a:extLst>
            </p:cNvPr>
            <p:cNvSpPr/>
            <p:nvPr/>
          </p:nvSpPr>
          <p:spPr>
            <a:xfrm flipH="1">
              <a:off x="6037978" y="2870001"/>
              <a:ext cx="5137484" cy="298383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" name="任意多边形 59">
              <a:extLst>
                <a:ext uri="{FF2B5EF4-FFF2-40B4-BE49-F238E27FC236}">
                  <a16:creationId xmlns:a16="http://schemas.microsoft.com/office/drawing/2014/main" id="{737544E5-2BC4-40DA-B9AC-6E908AB885A7}"/>
                </a:ext>
              </a:extLst>
            </p:cNvPr>
            <p:cNvSpPr/>
            <p:nvPr/>
          </p:nvSpPr>
          <p:spPr>
            <a:xfrm flipH="1">
              <a:off x="5865359" y="2870001"/>
              <a:ext cx="5310100" cy="3848101"/>
            </a:xfrm>
            <a:custGeom>
              <a:avLst/>
              <a:gdLst>
                <a:gd name="connsiteX0" fmla="*/ 3377940 w 4632158"/>
                <a:gd name="connsiteY0" fmla="*/ 0 h 3356811"/>
                <a:gd name="connsiteX1" fmla="*/ 4418520 w 4632158"/>
                <a:gd name="connsiteY1" fmla="*/ 0 h 3356811"/>
                <a:gd name="connsiteX2" fmla="*/ 4632157 w 4632158"/>
                <a:gd name="connsiteY2" fmla="*/ 0 h 3356811"/>
                <a:gd name="connsiteX3" fmla="*/ 4632157 w 4632158"/>
                <a:gd name="connsiteY3" fmla="*/ 2141621 h 3356811"/>
                <a:gd name="connsiteX4" fmla="*/ 4632158 w 4632158"/>
                <a:gd name="connsiteY4" fmla="*/ 2141621 h 3356811"/>
                <a:gd name="connsiteX5" fmla="*/ 4632158 w 4632158"/>
                <a:gd name="connsiteY5" fmla="*/ 3356811 h 3356811"/>
                <a:gd name="connsiteX6" fmla="*/ 0 w 4632158"/>
                <a:gd name="connsiteY6" fmla="*/ 3356811 h 3356811"/>
                <a:gd name="connsiteX7" fmla="*/ 0 w 4632158"/>
                <a:gd name="connsiteY7" fmla="*/ 2873003 h 3356811"/>
                <a:gd name="connsiteX8" fmla="*/ 0 w 4632158"/>
                <a:gd name="connsiteY8" fmla="*/ 1759157 h 3356811"/>
                <a:gd name="connsiteX9" fmla="*/ 28347 w 4632158"/>
                <a:gd name="connsiteY9" fmla="*/ 1724801 h 3356811"/>
                <a:gd name="connsiteX10" fmla="*/ 619626 w 4632158"/>
                <a:gd name="connsiteY10" fmla="*/ 1479885 h 3356811"/>
                <a:gd name="connsiteX11" fmla="*/ 1087151 w 4632158"/>
                <a:gd name="connsiteY11" fmla="*/ 1622694 h 3356811"/>
                <a:gd name="connsiteX12" fmla="*/ 1144858 w 4632158"/>
                <a:gd name="connsiteY12" fmla="*/ 1670307 h 3356811"/>
                <a:gd name="connsiteX13" fmla="*/ 1149071 w 4632158"/>
                <a:gd name="connsiteY13" fmla="*/ 1661276 h 3356811"/>
                <a:gd name="connsiteX14" fmla="*/ 1421504 w 4632158"/>
                <a:gd name="connsiteY14" fmla="*/ 1464132 h 3356811"/>
                <a:gd name="connsiteX15" fmla="*/ 1483131 w 4632158"/>
                <a:gd name="connsiteY15" fmla="*/ 1457920 h 3356811"/>
                <a:gd name="connsiteX16" fmla="*/ 1479887 w 4632158"/>
                <a:gd name="connsiteY16" fmla="*/ 1425744 h 3356811"/>
                <a:gd name="connsiteX17" fmla="*/ 2147639 w 4632158"/>
                <a:gd name="connsiteY17" fmla="*/ 757992 h 3356811"/>
                <a:gd name="connsiteX18" fmla="*/ 2619811 w 4632158"/>
                <a:gd name="connsiteY18" fmla="*/ 953572 h 3356811"/>
                <a:gd name="connsiteX19" fmla="*/ 2635504 w 4632158"/>
                <a:gd name="connsiteY19" fmla="*/ 972593 h 3356811"/>
                <a:gd name="connsiteX20" fmla="*/ 2646540 w 4632158"/>
                <a:gd name="connsiteY20" fmla="*/ 952261 h 3356811"/>
                <a:gd name="connsiteX21" fmla="*/ 3170321 w 4632158"/>
                <a:gd name="connsiteY21" fmla="*/ 673769 h 3356811"/>
                <a:gd name="connsiteX22" fmla="*/ 3182226 w 4632158"/>
                <a:gd name="connsiteY22" fmla="*/ 674969 h 3356811"/>
                <a:gd name="connsiteX23" fmla="*/ 3179215 w 4632158"/>
                <a:gd name="connsiteY23" fmla="*/ 665269 h 3356811"/>
                <a:gd name="connsiteX24" fmla="*/ 3164304 w 4632158"/>
                <a:gd name="connsiteY24" fmla="*/ 517357 h 3356811"/>
                <a:gd name="connsiteX25" fmla="*/ 3289647 w 4632158"/>
                <a:gd name="connsiteY25" fmla="*/ 107012 h 3356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632158" h="3356811">
                  <a:moveTo>
                    <a:pt x="3377940" y="0"/>
                  </a:moveTo>
                  <a:lnTo>
                    <a:pt x="4418520" y="0"/>
                  </a:lnTo>
                  <a:lnTo>
                    <a:pt x="4632157" y="0"/>
                  </a:lnTo>
                  <a:lnTo>
                    <a:pt x="4632157" y="2141621"/>
                  </a:lnTo>
                  <a:lnTo>
                    <a:pt x="4632158" y="2141621"/>
                  </a:lnTo>
                  <a:lnTo>
                    <a:pt x="4632158" y="3356811"/>
                  </a:lnTo>
                  <a:lnTo>
                    <a:pt x="0" y="3356811"/>
                  </a:lnTo>
                  <a:lnTo>
                    <a:pt x="0" y="2873003"/>
                  </a:lnTo>
                  <a:lnTo>
                    <a:pt x="0" y="1759157"/>
                  </a:lnTo>
                  <a:lnTo>
                    <a:pt x="28347" y="1724801"/>
                  </a:lnTo>
                  <a:cubicBezTo>
                    <a:pt x="179668" y="1573479"/>
                    <a:pt x="388717" y="1479885"/>
                    <a:pt x="619626" y="1479885"/>
                  </a:cubicBezTo>
                  <a:cubicBezTo>
                    <a:pt x="792808" y="1479885"/>
                    <a:pt x="953693" y="1532532"/>
                    <a:pt x="1087151" y="1622694"/>
                  </a:cubicBezTo>
                  <a:lnTo>
                    <a:pt x="1144858" y="1670307"/>
                  </a:lnTo>
                  <a:lnTo>
                    <a:pt x="1149071" y="1661276"/>
                  </a:lnTo>
                  <a:cubicBezTo>
                    <a:pt x="1206535" y="1561340"/>
                    <a:pt x="1305000" y="1487972"/>
                    <a:pt x="1421504" y="1464132"/>
                  </a:cubicBezTo>
                  <a:lnTo>
                    <a:pt x="1483131" y="1457920"/>
                  </a:lnTo>
                  <a:lnTo>
                    <a:pt x="1479887" y="1425744"/>
                  </a:lnTo>
                  <a:cubicBezTo>
                    <a:pt x="1479887" y="1056955"/>
                    <a:pt x="1778850" y="757992"/>
                    <a:pt x="2147639" y="757992"/>
                  </a:cubicBezTo>
                  <a:cubicBezTo>
                    <a:pt x="2332033" y="757992"/>
                    <a:pt x="2498971" y="832733"/>
                    <a:pt x="2619811" y="953572"/>
                  </a:cubicBezTo>
                  <a:lnTo>
                    <a:pt x="2635504" y="972593"/>
                  </a:lnTo>
                  <a:lnTo>
                    <a:pt x="2646540" y="952261"/>
                  </a:lnTo>
                  <a:cubicBezTo>
                    <a:pt x="2760054" y="784239"/>
                    <a:pt x="2952287" y="673769"/>
                    <a:pt x="3170321" y="673769"/>
                  </a:cubicBezTo>
                  <a:lnTo>
                    <a:pt x="3182226" y="674969"/>
                  </a:lnTo>
                  <a:lnTo>
                    <a:pt x="3179215" y="665269"/>
                  </a:lnTo>
                  <a:cubicBezTo>
                    <a:pt x="3169438" y="617492"/>
                    <a:pt x="3164304" y="568024"/>
                    <a:pt x="3164304" y="517357"/>
                  </a:cubicBezTo>
                  <a:cubicBezTo>
                    <a:pt x="3164304" y="365356"/>
                    <a:pt x="3210512" y="224148"/>
                    <a:pt x="3289647" y="10701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</p:grpSp>
      <p:sp>
        <p:nvSpPr>
          <p:cNvPr id="22" name="文本框 21">
            <a:extLst>
              <a:ext uri="{FF2B5EF4-FFF2-40B4-BE49-F238E27FC236}">
                <a16:creationId xmlns:a16="http://schemas.microsoft.com/office/drawing/2014/main" id="{F1308366-DD7B-4BEB-B841-53CD0D000F64}"/>
              </a:ext>
            </a:extLst>
          </p:cNvPr>
          <p:cNvSpPr txBox="1"/>
          <p:nvPr/>
        </p:nvSpPr>
        <p:spPr>
          <a:xfrm>
            <a:off x="1639880" y="485691"/>
            <a:ext cx="597181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Thể</a:t>
            </a:r>
            <a:r>
              <a:rPr lang="en-US" altLang="zh-CN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hiện</a:t>
            </a:r>
            <a:r>
              <a:rPr lang="en-US" altLang="zh-CN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nhịp</a:t>
            </a:r>
            <a:r>
              <a:rPr lang="en-US" altLang="zh-CN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điệu</a:t>
            </a:r>
            <a:r>
              <a:rPr lang="en-US" altLang="zh-CN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bằng</a:t>
            </a:r>
            <a:r>
              <a:rPr lang="en-US" altLang="zh-CN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ngôn</a:t>
            </a:r>
            <a:r>
              <a:rPr lang="en-US" altLang="zh-CN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ngữ</a:t>
            </a:r>
            <a:endParaRPr lang="zh-CN" altLang="en-US" sz="3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pic>
        <p:nvPicPr>
          <p:cNvPr id="20" name="图片 2">
            <a:extLst>
              <a:ext uri="{FF2B5EF4-FFF2-40B4-BE49-F238E27FC236}">
                <a16:creationId xmlns:a16="http://schemas.microsoft.com/office/drawing/2014/main" id="{38DAA297-30F7-4F4F-9BD6-F81BAD7DD8C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155" y="3983441"/>
            <a:ext cx="1120031" cy="875947"/>
          </a:xfrm>
          <a:prstGeom prst="rect">
            <a:avLst/>
          </a:prstGeom>
        </p:spPr>
      </p:pic>
      <p:pic>
        <p:nvPicPr>
          <p:cNvPr id="30" name="图片 14">
            <a:extLst>
              <a:ext uri="{FF2B5EF4-FFF2-40B4-BE49-F238E27FC236}">
                <a16:creationId xmlns:a16="http://schemas.microsoft.com/office/drawing/2014/main" id="{8494647E-DF2A-42B9-A162-A6704D359C4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53" b="89573" l="9921" r="896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0005" y="303416"/>
            <a:ext cx="1046661" cy="8793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262" y="1305886"/>
            <a:ext cx="5363474" cy="3296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592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511" y="3832681"/>
            <a:ext cx="3713130" cy="64928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07638">
            <a:off x="5638072" y="3078729"/>
            <a:ext cx="4436675" cy="280013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66" b="100000" l="10000" r="97692">
                        <a14:backgroundMark x1="23077" y1="12996" x2="80000" y2="133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2911" y="6280851"/>
            <a:ext cx="1531358" cy="19824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4352" r="100000">
                        <a14:backgroundMark x1="60833" y1="42726" x2="60278" y2="42938"/>
                        <a14:backgroundMark x1="67222" y1="27754" x2="66667" y2="28037"/>
                        <a14:backgroundMark x1="62037" y1="19703" x2="62037" y2="19703"/>
                        <a14:backgroundMark x1="37222" y1="16172" x2="37222" y2="16172"/>
                        <a14:backgroundMark x1="35833" y1="21610" x2="35833" y2="21610"/>
                        <a14:backgroundMark x1="37685" y1="28249" x2="37685" y2="28249"/>
                        <a14:backgroundMark x1="65648" y1="31003" x2="65648" y2="31003"/>
                        <a14:backgroundMark x1="45185" y1="12147" x2="45185" y2="12147"/>
                        <a14:backgroundMark x1="32315" y1="50918" x2="32315" y2="50918"/>
                      </a14:backgroundRemoval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72053">
            <a:off x="3125601" y="2259838"/>
            <a:ext cx="1390124" cy="1822607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1354" y="2302561"/>
            <a:ext cx="1468639" cy="1854759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3" b="9842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3868" y="2885402"/>
            <a:ext cx="941833" cy="1130200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  <a14:imgEffect>
                      <a14:sharpenSoften amount="-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6737">
            <a:off x="4726508" y="3094156"/>
            <a:ext cx="642366" cy="930402"/>
          </a:xfrm>
          <a:prstGeom prst="rect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  <a14:imgEffect>
                      <a14:sharpenSoften amount="-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34596">
            <a:off x="3549450" y="3088346"/>
            <a:ext cx="642366" cy="930402"/>
          </a:xfrm>
          <a:prstGeom prst="rect">
            <a:avLst/>
          </a:prstGeom>
        </p:spPr>
      </p:pic>
      <p:pic>
        <p:nvPicPr>
          <p:cNvPr id="85" name="Picture 84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097612">
            <a:off x="2779330" y="3367156"/>
            <a:ext cx="1147622" cy="739790"/>
          </a:xfrm>
          <a:prstGeom prst="rect">
            <a:avLst/>
          </a:prstGeom>
        </p:spPr>
      </p:pic>
      <p:pic>
        <p:nvPicPr>
          <p:cNvPr id="86" name="Picture 85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64778" y1="7422" x2="86444" y2="24141"/>
                        <a14:foregroundMark x1="81556" y1="18828" x2="81889" y2="25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695999" flipH="1">
            <a:off x="5206094" y="3387198"/>
            <a:ext cx="829763" cy="977540"/>
          </a:xfrm>
          <a:prstGeom prst="rect">
            <a:avLst/>
          </a:prstGeom>
        </p:spPr>
      </p:pic>
      <p:pic>
        <p:nvPicPr>
          <p:cNvPr id="87" name="Picture 86"/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009366" y="3470298"/>
            <a:ext cx="2844012" cy="911848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>
                        <a14:foregroundMark x1="90962" y1="25369" x2="92128" y2="30088"/>
                        <a14:foregroundMark x1="88338" y1="25664" x2="75802" y2="33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40753">
            <a:off x="4266833" y="3918319"/>
            <a:ext cx="502343" cy="496485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100000">
                        <a14:foregroundMark x1="90962" y1="25369" x2="92128" y2="30088"/>
                        <a14:foregroundMark x1="88338" y1="25664" x2="75802" y2="33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504174">
            <a:off x="2942078" y="3893095"/>
            <a:ext cx="447032" cy="441819"/>
          </a:xfrm>
          <a:prstGeom prst="rect">
            <a:avLst/>
          </a:prstGeom>
        </p:spPr>
      </p:pic>
      <p:pic>
        <p:nvPicPr>
          <p:cNvPr id="1028" name="Picture 4" descr="Kết quả hình ảnh cho apple cartoon&quot;"/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99737" l="4222" r="96889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93" r="13603" b="2873"/>
          <a:stretch/>
        </p:blipFill>
        <p:spPr bwMode="auto">
          <a:xfrm rot="20948333">
            <a:off x="3603948" y="3865668"/>
            <a:ext cx="497219" cy="5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4" descr="Kết quả hình ảnh cho apple cartoon&quot;"/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99737" l="4222" r="96889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93" r="13603" b="2873"/>
          <a:stretch/>
        </p:blipFill>
        <p:spPr bwMode="auto">
          <a:xfrm rot="20948333" flipH="1">
            <a:off x="4958733" y="3872594"/>
            <a:ext cx="475132" cy="521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" name="Picture 90"/>
          <p:cNvPicPr>
            <a:picLocks noChangeAspect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0" b="100000" l="0" r="1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1904" y="4047664"/>
            <a:ext cx="310694" cy="293865"/>
          </a:xfrm>
          <a:prstGeom prst="rect">
            <a:avLst/>
          </a:prstGeom>
        </p:spPr>
      </p:pic>
      <p:pic>
        <p:nvPicPr>
          <p:cNvPr id="92" name="Picture 91"/>
          <p:cNvPicPr>
            <a:picLocks noChangeAspect="1"/>
          </p:cNvPicPr>
          <p:nvPr/>
        </p:nvPicPr>
        <p:blipFill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0" b="100000" l="0" r="1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50548" y="4156640"/>
            <a:ext cx="282079" cy="258972"/>
          </a:xfrm>
          <a:prstGeom prst="rect">
            <a:avLst/>
          </a:prstGeom>
        </p:spPr>
      </p:pic>
      <p:pic>
        <p:nvPicPr>
          <p:cNvPr id="93" name="Picture 92"/>
          <p:cNvPicPr>
            <a:picLocks noChangeAspect="1"/>
          </p:cNvPicPr>
          <p:nvPr/>
        </p:nvPicPr>
        <p:blipFill>
          <a:blip r:embed="rId33" cstate="print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0" b="100000" l="0" r="1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1448">
            <a:off x="4757925" y="4162043"/>
            <a:ext cx="262848" cy="258972"/>
          </a:xfrm>
          <a:prstGeom prst="rect">
            <a:avLst/>
          </a:prstGeom>
        </p:spPr>
      </p:pic>
      <p:pic>
        <p:nvPicPr>
          <p:cNvPr id="94" name="Picture 93"/>
          <p:cNvPicPr>
            <a:picLocks noChangeAspect="1"/>
          </p:cNvPicPr>
          <p:nvPr/>
        </p:nvPicPr>
        <p:blipFill>
          <a:blip r:embed="rId33" cstate="print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0" b="100000" l="0" r="1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1448">
            <a:off x="5397876" y="4115657"/>
            <a:ext cx="262848" cy="258972"/>
          </a:xfrm>
          <a:prstGeom prst="rect">
            <a:avLst/>
          </a:prstGeom>
        </p:spPr>
      </p:pic>
      <p:pic>
        <p:nvPicPr>
          <p:cNvPr id="95" name="Picture 94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>
                        <a14:foregroundMark x1="90962" y1="25369" x2="92128" y2="30088"/>
                        <a14:foregroundMark x1="88338" y1="25664" x2="75802" y2="33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37763">
            <a:off x="5567303" y="3816357"/>
            <a:ext cx="502343" cy="49648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76718" y="551044"/>
            <a:ext cx="5066193" cy="105413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200" b="1" dirty="0">
                <a:ln w="12700"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</a:p>
          <a:p>
            <a:pPr algn="ctr"/>
            <a:r>
              <a:rPr lang="en-US" sz="3200" b="1" dirty="0">
                <a:ln w="12700"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 MÂM NGŨ QUẢ</a:t>
            </a:r>
          </a:p>
        </p:txBody>
      </p:sp>
    </p:spTree>
    <p:extLst>
      <p:ext uri="{BB962C8B-B14F-4D97-AF65-F5344CB8AC3E}">
        <p14:creationId xmlns:p14="http://schemas.microsoft.com/office/powerpoint/2010/main" val="148865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09A0831-1ADB-4CB1-9B88-F289178D45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500" t="31170" r="22116" b="27989"/>
          <a:stretch/>
        </p:blipFill>
        <p:spPr>
          <a:xfrm>
            <a:off x="143010" y="349264"/>
            <a:ext cx="8857980" cy="388268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914457F-F368-4ED6-9DF5-5DBA2ABDCBBF}"/>
              </a:ext>
            </a:extLst>
          </p:cNvPr>
          <p:cNvSpPr txBox="1"/>
          <p:nvPr/>
        </p:nvSpPr>
        <p:spPr>
          <a:xfrm>
            <a:off x="773224" y="4392705"/>
            <a:ext cx="582050" cy="530915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000" dirty="0"/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D8BFFC8-C67C-4420-9209-B584A55E67AA}"/>
              </a:ext>
            </a:extLst>
          </p:cNvPr>
          <p:cNvSpPr txBox="1"/>
          <p:nvPr/>
        </p:nvSpPr>
        <p:spPr>
          <a:xfrm>
            <a:off x="348175" y="1193183"/>
            <a:ext cx="569741" cy="53091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000" dirty="0">
                <a:hlinkClick r:id="rId4" action="ppaction://hlinksldjump"/>
              </a:rPr>
              <a:t>1</a:t>
            </a:r>
            <a:endParaRPr lang="en-US" sz="3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E28018A-AF3F-4A53-9ED4-E32379076BC6}"/>
              </a:ext>
            </a:extLst>
          </p:cNvPr>
          <p:cNvSpPr txBox="1"/>
          <p:nvPr/>
        </p:nvSpPr>
        <p:spPr>
          <a:xfrm>
            <a:off x="4863905" y="3387864"/>
            <a:ext cx="569741" cy="53091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000" dirty="0">
                <a:hlinkClick r:id="rId4" action="ppaction://hlinksldjump"/>
              </a:rPr>
              <a:t>2</a:t>
            </a:r>
            <a:endParaRPr lang="en-US" sz="3000" dirty="0"/>
          </a:p>
        </p:txBody>
      </p:sp>
      <p:sp>
        <p:nvSpPr>
          <p:cNvPr id="11" name="Arrow: Right 10">
            <a:hlinkClick r:id="rId4" action="ppaction://hlinksldjump"/>
            <a:extLst>
              <a:ext uri="{FF2B5EF4-FFF2-40B4-BE49-F238E27FC236}">
                <a16:creationId xmlns:a16="http://schemas.microsoft.com/office/drawing/2014/main" id="{31E41BD3-9118-4343-A149-5131E10A93DF}"/>
              </a:ext>
            </a:extLst>
          </p:cNvPr>
          <p:cNvSpPr/>
          <p:nvPr/>
        </p:nvSpPr>
        <p:spPr>
          <a:xfrm>
            <a:off x="7861744" y="4391023"/>
            <a:ext cx="738554" cy="53091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E7F8E11-B958-4ADE-8260-342AF58D0FFE}"/>
              </a:ext>
            </a:extLst>
          </p:cNvPr>
          <p:cNvSpPr txBox="1"/>
          <p:nvPr/>
        </p:nvSpPr>
        <p:spPr>
          <a:xfrm>
            <a:off x="1614265" y="4391024"/>
            <a:ext cx="569741" cy="530915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000" dirty="0"/>
              <a:t>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821AE17-6205-41B6-B7DE-A5157DDBC4ED}"/>
              </a:ext>
            </a:extLst>
          </p:cNvPr>
          <p:cNvSpPr txBox="1"/>
          <p:nvPr/>
        </p:nvSpPr>
        <p:spPr>
          <a:xfrm>
            <a:off x="348175" y="1930618"/>
            <a:ext cx="569741" cy="53091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000" dirty="0">
                <a:hlinkClick r:id="rId4" action="ppaction://hlinksldjump"/>
              </a:rPr>
              <a:t>3</a:t>
            </a:r>
            <a:endParaRPr lang="en-US" sz="30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C4B41E1-545C-4655-AC0F-BCD22B256342}"/>
              </a:ext>
            </a:extLst>
          </p:cNvPr>
          <p:cNvSpPr txBox="1"/>
          <p:nvPr/>
        </p:nvSpPr>
        <p:spPr>
          <a:xfrm>
            <a:off x="4853354" y="1968664"/>
            <a:ext cx="569741" cy="53091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000" dirty="0">
                <a:hlinkClick r:id="rId4" action="ppaction://hlinksldjump"/>
              </a:rPr>
              <a:t>4</a:t>
            </a:r>
            <a:endParaRPr lang="en-US" sz="30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3246C9E-664E-44E7-81CE-A8E5C741BCA3}"/>
              </a:ext>
            </a:extLst>
          </p:cNvPr>
          <p:cNvSpPr txBox="1"/>
          <p:nvPr/>
        </p:nvSpPr>
        <p:spPr>
          <a:xfrm>
            <a:off x="2560182" y="4391024"/>
            <a:ext cx="569741" cy="530915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000" dirty="0"/>
              <a:t>3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8673C33-4D59-4AAC-BD9A-0096BB8CF1FC}"/>
              </a:ext>
            </a:extLst>
          </p:cNvPr>
          <p:cNvSpPr txBox="1"/>
          <p:nvPr/>
        </p:nvSpPr>
        <p:spPr>
          <a:xfrm>
            <a:off x="348174" y="3355920"/>
            <a:ext cx="569741" cy="53091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000" dirty="0">
                <a:hlinkClick r:id="rId4" action="ppaction://hlinksldjump"/>
              </a:rPr>
              <a:t>5</a:t>
            </a:r>
            <a:endParaRPr lang="en-US" sz="30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F3B34A7-2794-434B-A0DB-2DE963BA2B01}"/>
              </a:ext>
            </a:extLst>
          </p:cNvPr>
          <p:cNvSpPr txBox="1"/>
          <p:nvPr/>
        </p:nvSpPr>
        <p:spPr>
          <a:xfrm>
            <a:off x="4853353" y="2654632"/>
            <a:ext cx="569741" cy="53091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000" dirty="0">
                <a:hlinkClick r:id="rId4" action="ppaction://hlinksldjump"/>
              </a:rPr>
              <a:t>6</a:t>
            </a:r>
            <a:endParaRPr lang="en-US" sz="30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AA79329-6AF0-4341-963A-34A27155C8E9}"/>
              </a:ext>
            </a:extLst>
          </p:cNvPr>
          <p:cNvSpPr txBox="1"/>
          <p:nvPr/>
        </p:nvSpPr>
        <p:spPr>
          <a:xfrm>
            <a:off x="3460651" y="4392707"/>
            <a:ext cx="569741" cy="530915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000" dirty="0"/>
              <a:t>4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95ADC13-6D86-480A-B5D6-66D172EFC7DE}"/>
              </a:ext>
            </a:extLst>
          </p:cNvPr>
          <p:cNvSpPr txBox="1"/>
          <p:nvPr/>
        </p:nvSpPr>
        <p:spPr>
          <a:xfrm>
            <a:off x="348174" y="2619346"/>
            <a:ext cx="569741" cy="53091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000" dirty="0">
                <a:hlinkClick r:id="rId4" action="ppaction://hlinksldjump"/>
              </a:rPr>
              <a:t>7</a:t>
            </a:r>
            <a:endParaRPr lang="en-US" sz="30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DCB1A39-3ADA-421D-AE7D-8D07BC99BEBD}"/>
              </a:ext>
            </a:extLst>
          </p:cNvPr>
          <p:cNvSpPr txBox="1"/>
          <p:nvPr/>
        </p:nvSpPr>
        <p:spPr>
          <a:xfrm>
            <a:off x="4863905" y="1289852"/>
            <a:ext cx="569741" cy="53091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000" dirty="0">
                <a:hlinkClick r:id="rId4" action="ppaction://hlinksldjump"/>
              </a:rPr>
              <a:t>8</a:t>
            </a:r>
            <a:endParaRPr lang="en-US" sz="30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5C53D70-9529-4728-8ADC-3872AE58236F}"/>
              </a:ext>
            </a:extLst>
          </p:cNvPr>
          <p:cNvSpPr txBox="1"/>
          <p:nvPr/>
        </p:nvSpPr>
        <p:spPr>
          <a:xfrm>
            <a:off x="4401547" y="4410087"/>
            <a:ext cx="569741" cy="530915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000" dirty="0"/>
              <a:t>5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6061394-A64F-4734-A386-6941F608DAE8}"/>
              </a:ext>
            </a:extLst>
          </p:cNvPr>
          <p:cNvSpPr txBox="1"/>
          <p:nvPr/>
        </p:nvSpPr>
        <p:spPr>
          <a:xfrm>
            <a:off x="5327118" y="4391024"/>
            <a:ext cx="552300" cy="530915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000" dirty="0"/>
              <a:t>6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C8EFFD7-CEF6-46A4-8F02-11E054255F91}"/>
              </a:ext>
            </a:extLst>
          </p:cNvPr>
          <p:cNvSpPr txBox="1"/>
          <p:nvPr/>
        </p:nvSpPr>
        <p:spPr>
          <a:xfrm>
            <a:off x="6223081" y="4410087"/>
            <a:ext cx="569741" cy="530915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000" dirty="0"/>
              <a:t>7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6EA1D4B-BA7E-4A00-86BC-B6AF75B2EC12}"/>
              </a:ext>
            </a:extLst>
          </p:cNvPr>
          <p:cNvSpPr txBox="1"/>
          <p:nvPr/>
        </p:nvSpPr>
        <p:spPr>
          <a:xfrm>
            <a:off x="7163977" y="4417199"/>
            <a:ext cx="569741" cy="530915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000" dirty="0"/>
              <a:t>8</a:t>
            </a:r>
          </a:p>
        </p:txBody>
      </p:sp>
      <p:sp>
        <p:nvSpPr>
          <p:cNvPr id="2" name="Rectangle 1"/>
          <p:cNvSpPr/>
          <p:nvPr/>
        </p:nvSpPr>
        <p:spPr>
          <a:xfrm>
            <a:off x="348175" y="349264"/>
            <a:ext cx="8540189" cy="4979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Điền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Xòe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Thái</a:t>
            </a:r>
            <a:endParaRPr lang="vi-VN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23908" y="1201087"/>
            <a:ext cx="3483632" cy="25969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4" name="Rectangle 23"/>
          <p:cNvSpPr/>
          <p:nvPr/>
        </p:nvSpPr>
        <p:spPr>
          <a:xfrm>
            <a:off x="5507825" y="1353487"/>
            <a:ext cx="3483632" cy="25969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TextBox 6"/>
          <p:cNvSpPr txBox="1"/>
          <p:nvPr/>
        </p:nvSpPr>
        <p:spPr>
          <a:xfrm>
            <a:off x="1064249" y="1289852"/>
            <a:ext cx="34179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Bùng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bong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bính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bong</a:t>
            </a:r>
            <a:endParaRPr lang="vi-VN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055285" y="1872556"/>
            <a:ext cx="34179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chiêng</a:t>
            </a:r>
            <a:endParaRPr lang="vi-VN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068732" y="2598694"/>
            <a:ext cx="34179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nắm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endParaRPr lang="vi-VN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041838" y="3338279"/>
            <a:ext cx="34179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Theo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khèn</a:t>
            </a:r>
            <a:endParaRPr lang="vi-VN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439007" y="1307782"/>
            <a:ext cx="34179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Ta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xòe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endParaRPr lang="vi-VN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470384" y="2011509"/>
            <a:ext cx="34179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Reo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rộn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ràng</a:t>
            </a:r>
            <a:endParaRPr lang="vi-VN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470384" y="2670412"/>
            <a:ext cx="34179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sáo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vang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lừng</a:t>
            </a:r>
            <a:endParaRPr lang="vi-VN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537619" y="3221739"/>
            <a:ext cx="34179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Ngân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cồng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vang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vang</a:t>
            </a:r>
            <a:endParaRPr lang="vi-VN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34776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  <p:bldP spid="13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7" grpId="0" animBg="1"/>
      <p:bldP spid="29" grpId="0" animBg="1"/>
      <p:bldP spid="31" grpId="0" animBg="1"/>
      <p:bldP spid="3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511" y="3832681"/>
            <a:ext cx="3713130" cy="64928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07638">
            <a:off x="5638072" y="3078729"/>
            <a:ext cx="4436675" cy="280013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166" b="100000" l="10000" r="97692">
                        <a14:backgroundMark x1="23077" y1="12996" x2="80000" y2="133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2911" y="6280851"/>
            <a:ext cx="1531358" cy="1982449"/>
          </a:xfrm>
          <a:prstGeom prst="rect">
            <a:avLst/>
          </a:prstGeom>
        </p:spPr>
      </p:pic>
      <p:sp>
        <p:nvSpPr>
          <p:cNvPr id="2" name="Rounded Rectangle 1">
            <a:hlinkClick r:id="" action="ppaction://noaction"/>
          </p:cNvPr>
          <p:cNvSpPr/>
          <p:nvPr/>
        </p:nvSpPr>
        <p:spPr>
          <a:xfrm>
            <a:off x="1745633" y="980384"/>
            <a:ext cx="663910" cy="297891"/>
          </a:xfrm>
          <a:prstGeom prst="roundRect">
            <a:avLst/>
          </a:prstGeom>
          <a:solidFill>
            <a:srgbClr val="FFFF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110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Dưa hấu</a:t>
            </a:r>
          </a:p>
        </p:txBody>
      </p:sp>
      <p:sp>
        <p:nvSpPr>
          <p:cNvPr id="36" name="Rounded Rectangle 35">
            <a:hlinkClick r:id="" action="ppaction://noaction"/>
          </p:cNvPr>
          <p:cNvSpPr/>
          <p:nvPr/>
        </p:nvSpPr>
        <p:spPr>
          <a:xfrm>
            <a:off x="2472791" y="970109"/>
            <a:ext cx="663910" cy="297891"/>
          </a:xfrm>
          <a:prstGeom prst="roundRect">
            <a:avLst/>
          </a:prstGeom>
          <a:solidFill>
            <a:srgbClr val="FFFF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110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Bưởi</a:t>
            </a:r>
          </a:p>
        </p:txBody>
      </p:sp>
      <p:sp>
        <p:nvSpPr>
          <p:cNvPr id="37" name="Rounded Rectangle 36">
            <a:hlinkClick r:id="" action="ppaction://noaction"/>
          </p:cNvPr>
          <p:cNvSpPr/>
          <p:nvPr/>
        </p:nvSpPr>
        <p:spPr>
          <a:xfrm>
            <a:off x="3265761" y="973651"/>
            <a:ext cx="663910" cy="297891"/>
          </a:xfrm>
          <a:prstGeom prst="roundRect">
            <a:avLst/>
          </a:prstGeom>
          <a:solidFill>
            <a:srgbClr val="FFFF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110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Chuối</a:t>
            </a:r>
          </a:p>
        </p:txBody>
      </p:sp>
      <p:sp>
        <p:nvSpPr>
          <p:cNvPr id="38" name="Rounded Rectangle 37">
            <a:hlinkClick r:id="" action="ppaction://noaction"/>
          </p:cNvPr>
          <p:cNvSpPr/>
          <p:nvPr/>
        </p:nvSpPr>
        <p:spPr>
          <a:xfrm>
            <a:off x="4047053" y="973651"/>
            <a:ext cx="663910" cy="297891"/>
          </a:xfrm>
          <a:prstGeom prst="roundRect">
            <a:avLst/>
          </a:prstGeom>
          <a:solidFill>
            <a:srgbClr val="FFFF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110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 đủ</a:t>
            </a:r>
          </a:p>
        </p:txBody>
      </p:sp>
      <p:sp>
        <p:nvSpPr>
          <p:cNvPr id="39" name="Rounded Rectangle 38">
            <a:hlinkClick r:id="" action="ppaction://noaction"/>
          </p:cNvPr>
          <p:cNvSpPr/>
          <p:nvPr/>
        </p:nvSpPr>
        <p:spPr>
          <a:xfrm>
            <a:off x="4800348" y="973651"/>
            <a:ext cx="520182" cy="297891"/>
          </a:xfrm>
          <a:prstGeom prst="roundRect">
            <a:avLst/>
          </a:prstGeom>
          <a:solidFill>
            <a:srgbClr val="FFFF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110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Dừa</a:t>
            </a:r>
          </a:p>
        </p:txBody>
      </p:sp>
      <p:sp>
        <p:nvSpPr>
          <p:cNvPr id="40" name="Rounded Rectangle 39">
            <a:hlinkClick r:id="" action="ppaction://noaction"/>
          </p:cNvPr>
          <p:cNvSpPr/>
          <p:nvPr/>
        </p:nvSpPr>
        <p:spPr>
          <a:xfrm>
            <a:off x="5450900" y="967274"/>
            <a:ext cx="661907" cy="297891"/>
          </a:xfrm>
          <a:prstGeom prst="roundRect">
            <a:avLst/>
          </a:prstGeom>
          <a:solidFill>
            <a:srgbClr val="FFFF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110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 long</a:t>
            </a:r>
          </a:p>
        </p:txBody>
      </p:sp>
      <p:sp>
        <p:nvSpPr>
          <p:cNvPr id="41" name="Rounded Rectangle 40">
            <a:hlinkClick r:id="" action="ppaction://noaction"/>
          </p:cNvPr>
          <p:cNvSpPr/>
          <p:nvPr/>
        </p:nvSpPr>
        <p:spPr>
          <a:xfrm>
            <a:off x="6173052" y="952615"/>
            <a:ext cx="551453" cy="297891"/>
          </a:xfrm>
          <a:prstGeom prst="roundRect">
            <a:avLst/>
          </a:prstGeom>
          <a:solidFill>
            <a:srgbClr val="FFFF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110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Xoài</a:t>
            </a:r>
          </a:p>
        </p:txBody>
      </p:sp>
      <p:sp>
        <p:nvSpPr>
          <p:cNvPr id="42" name="Rounded Rectangle 41">
            <a:hlinkClick r:id="" action="ppaction://noaction"/>
          </p:cNvPr>
          <p:cNvSpPr/>
          <p:nvPr/>
        </p:nvSpPr>
        <p:spPr>
          <a:xfrm>
            <a:off x="6825046" y="952160"/>
            <a:ext cx="457937" cy="297891"/>
          </a:xfrm>
          <a:prstGeom prst="roundRect">
            <a:avLst/>
          </a:prstGeom>
          <a:solidFill>
            <a:srgbClr val="FFFF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110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</a:p>
        </p:txBody>
      </p:sp>
      <p:pic>
        <p:nvPicPr>
          <p:cNvPr id="1026" name="Picture 2" descr="Kết quả hình ảnh cho coconut cartoon&quot;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825" r="16916"/>
          <a:stretch/>
        </p:blipFill>
        <p:spPr bwMode="auto">
          <a:xfrm>
            <a:off x="4788334" y="-5954"/>
            <a:ext cx="636566" cy="906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2" descr="Kết quả hình ảnh cho coconut cartoon&quot;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825" r="16916"/>
          <a:stretch/>
        </p:blipFill>
        <p:spPr bwMode="auto">
          <a:xfrm flipH="1">
            <a:off x="3243846" y="2584890"/>
            <a:ext cx="1078488" cy="1455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1354" y="2302561"/>
            <a:ext cx="1468639" cy="1854759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3" b="9842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3868" y="2885402"/>
            <a:ext cx="941833" cy="1130200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  <a14:imgEffect>
                      <a14:sharpenSoften amount="-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6737">
            <a:off x="4726508" y="3094156"/>
            <a:ext cx="642366" cy="930402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  <a14:imgEffect>
                      <a14:sharpenSoften amount="-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34596">
            <a:off x="3549450" y="3088346"/>
            <a:ext cx="642366" cy="930402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097612">
            <a:off x="2779330" y="3367156"/>
            <a:ext cx="1147622" cy="739790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64778" y1="7422" x2="86444" y2="24141"/>
                        <a14:foregroundMark x1="81556" y1="18828" x2="81889" y2="25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695999" flipH="1">
            <a:off x="5206094" y="3387198"/>
            <a:ext cx="829763" cy="977540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009366" y="3470298"/>
            <a:ext cx="2844012" cy="911848"/>
          </a:xfrm>
          <a:prstGeom prst="rect">
            <a:avLst/>
          </a:prstGeom>
        </p:spPr>
      </p:pic>
      <p:pic>
        <p:nvPicPr>
          <p:cNvPr id="96" name="Picture 95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90962" y1="25369" x2="92128" y2="30088"/>
                        <a14:foregroundMark x1="88338" y1="25664" x2="75802" y2="33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40753">
            <a:off x="4266833" y="3918319"/>
            <a:ext cx="502343" cy="496485"/>
          </a:xfrm>
          <a:prstGeom prst="rect">
            <a:avLst/>
          </a:prstGeom>
        </p:spPr>
      </p:pic>
      <p:pic>
        <p:nvPicPr>
          <p:cNvPr id="100" name="Picture 99"/>
          <p:cNvPicPr>
            <a:picLocks noChangeAspect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100000">
                        <a14:foregroundMark x1="90962" y1="25369" x2="92128" y2="30088"/>
                        <a14:foregroundMark x1="88338" y1="25664" x2="75802" y2="33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504174">
            <a:off x="2942078" y="3893095"/>
            <a:ext cx="447032" cy="441819"/>
          </a:xfrm>
          <a:prstGeom prst="rect">
            <a:avLst/>
          </a:prstGeom>
        </p:spPr>
      </p:pic>
      <p:pic>
        <p:nvPicPr>
          <p:cNvPr id="101" name="Picture 4" descr="Kết quả hình ảnh cho apple cartoon&quot;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99737" l="4222" r="96889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93" r="13603" b="2873"/>
          <a:stretch/>
        </p:blipFill>
        <p:spPr bwMode="auto">
          <a:xfrm rot="20948333">
            <a:off x="3603948" y="3865668"/>
            <a:ext cx="497219" cy="5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" name="Picture 4" descr="Kết quả hình ảnh cho apple cartoon&quot;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99737" l="4222" r="96889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93" r="13603" b="2873"/>
          <a:stretch/>
        </p:blipFill>
        <p:spPr bwMode="auto">
          <a:xfrm rot="20948333" flipH="1">
            <a:off x="4958733" y="3872594"/>
            <a:ext cx="475132" cy="521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102"/>
          <p:cNvPicPr>
            <a:picLocks noChangeAspect="1"/>
          </p:cNvPicPr>
          <p:nvPr/>
        </p:nvPicPr>
        <p:blipFill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100000" l="0" r="1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1904" y="4047664"/>
            <a:ext cx="310694" cy="293865"/>
          </a:xfrm>
          <a:prstGeom prst="rect">
            <a:avLst/>
          </a:prstGeom>
        </p:spPr>
      </p:pic>
      <p:pic>
        <p:nvPicPr>
          <p:cNvPr id="104" name="Picture 103"/>
          <p:cNvPicPr>
            <a:picLocks noChangeAspect="1"/>
          </p:cNvPicPr>
          <p:nvPr/>
        </p:nvPicPr>
        <p:blipFill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0" b="100000" l="0" r="1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50548" y="4156640"/>
            <a:ext cx="282079" cy="258972"/>
          </a:xfrm>
          <a:prstGeom prst="rect">
            <a:avLst/>
          </a:prstGeom>
        </p:spPr>
      </p:pic>
      <p:pic>
        <p:nvPicPr>
          <p:cNvPr id="105" name="Picture 104"/>
          <p:cNvPicPr>
            <a:picLocks noChangeAspect="1"/>
          </p:cNvPicPr>
          <p:nvPr/>
        </p:nvPicPr>
        <p:blipFill>
          <a:blip r:embed="rId34" cstate="print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0" b="100000" l="0" r="1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1448">
            <a:off x="4757925" y="4162043"/>
            <a:ext cx="262848" cy="258972"/>
          </a:xfrm>
          <a:prstGeom prst="rect">
            <a:avLst/>
          </a:prstGeom>
        </p:spPr>
      </p:pic>
      <p:pic>
        <p:nvPicPr>
          <p:cNvPr id="106" name="Picture 105"/>
          <p:cNvPicPr>
            <a:picLocks noChangeAspect="1"/>
          </p:cNvPicPr>
          <p:nvPr/>
        </p:nvPicPr>
        <p:blipFill>
          <a:blip r:embed="rId34" cstate="print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0" b="100000" l="0" r="1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1448">
            <a:off x="5397876" y="4115657"/>
            <a:ext cx="262848" cy="258972"/>
          </a:xfrm>
          <a:prstGeom prst="rect">
            <a:avLst/>
          </a:prstGeom>
        </p:spPr>
      </p:pic>
      <p:pic>
        <p:nvPicPr>
          <p:cNvPr id="107" name="Picture 106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90962" y1="25369" x2="92128" y2="30088"/>
                        <a14:foregroundMark x1="88338" y1="25664" x2="75802" y2="33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37763">
            <a:off x="5567303" y="3816357"/>
            <a:ext cx="502343" cy="496485"/>
          </a:xfrm>
          <a:prstGeom prst="rect">
            <a:avLst/>
          </a:prstGeom>
        </p:spPr>
      </p:pic>
      <p:pic>
        <p:nvPicPr>
          <p:cNvPr id="108" name="Picture 107"/>
          <p:cNvPicPr>
            <a:picLocks noChangeAspect="1"/>
          </p:cNvPicPr>
          <p:nvPr/>
        </p:nvPicPr>
        <p:blipFill>
          <a:blip r:embed="rId36" cstate="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25670">
            <a:off x="4065609" y="267340"/>
            <a:ext cx="676696" cy="436217"/>
          </a:xfrm>
          <a:prstGeom prst="rect">
            <a:avLst/>
          </a:prstGeom>
        </p:spPr>
      </p:pic>
      <p:pic>
        <p:nvPicPr>
          <p:cNvPr id="109" name="Picture 108"/>
          <p:cNvPicPr>
            <a:picLocks noChangeAspect="1"/>
          </p:cNvPicPr>
          <p:nvPr/>
        </p:nvPicPr>
        <p:blipFill>
          <a:blip r:embed="rId38" cstate="print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93" b="9842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032" y="280995"/>
            <a:ext cx="455906" cy="547088"/>
          </a:xfrm>
          <a:prstGeom prst="rect">
            <a:avLst/>
          </a:prstGeom>
        </p:spPr>
      </p:pic>
      <p:pic>
        <p:nvPicPr>
          <p:cNvPr id="110" name="Picture 109"/>
          <p:cNvPicPr>
            <a:picLocks noChangeAspect="1"/>
          </p:cNvPicPr>
          <p:nvPr/>
        </p:nvPicPr>
        <p:blipFill>
          <a:blip r:embed="rId40" cstate="print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781" y="3331"/>
            <a:ext cx="635209" cy="802212"/>
          </a:xfrm>
          <a:prstGeom prst="rect">
            <a:avLst/>
          </a:prstGeom>
        </p:spPr>
      </p:pic>
      <p:pic>
        <p:nvPicPr>
          <p:cNvPr id="111" name="Picture 110"/>
          <p:cNvPicPr>
            <a:picLocks noChangeAspect="1"/>
          </p:cNvPicPr>
          <p:nvPr/>
        </p:nvPicPr>
        <p:blipFill>
          <a:blip r:embed="rId42" cstate="print"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backgroundRemoval t="0" b="100000" l="0" r="1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204180" y="376524"/>
            <a:ext cx="876611" cy="429020"/>
          </a:xfrm>
          <a:prstGeom prst="rect">
            <a:avLst/>
          </a:prstGeom>
        </p:spPr>
      </p:pic>
      <p:pic>
        <p:nvPicPr>
          <p:cNvPr id="114" name="Picture 113"/>
          <p:cNvPicPr>
            <a:picLocks noChangeAspect="1"/>
          </p:cNvPicPr>
          <p:nvPr/>
        </p:nvPicPr>
        <p:blipFill>
          <a:blip r:embed="rId44" cstate="print">
            <a:extLst>
              <a:ext uri="{BEBA8EAE-BF5A-486C-A8C5-ECC9F3942E4B}">
                <a14:imgProps xmlns:a14="http://schemas.microsoft.com/office/drawing/2010/main">
                  <a14:imgLayer r:embed="rId45">
                    <a14:imgEffect>
                      <a14:backgroundRemoval t="0" b="100000" l="0" r="100000"/>
                    </a14:imgEffect>
                    <a14:imgEffect>
                      <a14:sharpenSoften amount="-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4482">
            <a:off x="5592672" y="128721"/>
            <a:ext cx="467348" cy="676907"/>
          </a:xfrm>
          <a:prstGeom prst="rect">
            <a:avLst/>
          </a:prstGeom>
        </p:spPr>
      </p:pic>
      <p:pic>
        <p:nvPicPr>
          <p:cNvPr id="115" name="Picture 114"/>
          <p:cNvPicPr>
            <a:picLocks noChangeAspect="1"/>
          </p:cNvPicPr>
          <p:nvPr/>
        </p:nvPicPr>
        <p:blipFill>
          <a:blip r:embed="rId46" cstate="print">
            <a:extLst>
              <a:ext uri="{BEBA8EAE-BF5A-486C-A8C5-ECC9F3942E4B}">
                <a14:imgProps xmlns:a14="http://schemas.microsoft.com/office/drawing/2010/main">
                  <a14:imgLayer r:embed="rId47">
                    <a14:imgEffect>
                      <a14:backgroundRemoval t="0" b="100000" l="0" r="100000">
                        <a14:foregroundMark x1="64778" y1="7422" x2="86444" y2="24141"/>
                        <a14:foregroundMark x1="81556" y1="18828" x2="81889" y2="25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757524" flipH="1">
            <a:off x="6152002" y="276662"/>
            <a:ext cx="499844" cy="588864"/>
          </a:xfrm>
          <a:prstGeom prst="rect">
            <a:avLst/>
          </a:prstGeom>
        </p:spPr>
      </p:pic>
      <p:pic>
        <p:nvPicPr>
          <p:cNvPr id="116" name="Picture 4" descr="Kết quả hình ảnh cho apple cartoon&quot;"/>
          <p:cNvPicPr>
            <a:picLocks noChangeAspect="1" noChangeArrowheads="1"/>
          </p:cNvPicPr>
          <p:nvPr/>
        </p:nvPicPr>
        <p:blipFill rotWithShape="1">
          <a:blip r:embed="rId48" cstate="print">
            <a:extLst>
              <a:ext uri="{BEBA8EAE-BF5A-486C-A8C5-ECC9F3942E4B}">
                <a14:imgProps xmlns:a14="http://schemas.microsoft.com/office/drawing/2010/main">
                  <a14:imgLayer r:embed="rId49">
                    <a14:imgEffect>
                      <a14:backgroundRemoval t="0" b="99737" l="4222" r="96889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93" r="13603" b="2873"/>
          <a:stretch/>
        </p:blipFill>
        <p:spPr bwMode="auto">
          <a:xfrm rot="21362780" flipH="1">
            <a:off x="6847166" y="283504"/>
            <a:ext cx="455590" cy="499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rrow: Left 2">
            <a:hlinkClick r:id="rId50" action="ppaction://hlinksldjump"/>
            <a:extLst>
              <a:ext uri="{FF2B5EF4-FFF2-40B4-BE49-F238E27FC236}">
                <a16:creationId xmlns:a16="http://schemas.microsoft.com/office/drawing/2014/main" id="{F2C79BA7-6426-4DC6-9328-8220605B6F33}"/>
              </a:ext>
            </a:extLst>
          </p:cNvPr>
          <p:cNvSpPr/>
          <p:nvPr/>
        </p:nvSpPr>
        <p:spPr>
          <a:xfrm>
            <a:off x="274320" y="4621237"/>
            <a:ext cx="559191" cy="52226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67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"/>
                  </p:tgtEl>
                </p:cond>
              </p:nextCondLst>
            </p:seq>
          </p:childTnLst>
        </p:cTn>
      </p:par>
    </p:tnLst>
    <p:bldLst>
      <p:bldP spid="2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87703" y="2002997"/>
            <a:ext cx="7541232" cy="2702567"/>
          </a:xfrm>
          <a:prstGeom prst="rect">
            <a:avLst/>
          </a:prstGeom>
        </p:spPr>
      </p:pic>
      <p:pic>
        <p:nvPicPr>
          <p:cNvPr id="28" name="励志歌曲 - 儿童舞蹈歌曲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-770091"/>
            <a:ext cx="609600" cy="609600"/>
          </a:xfrm>
          <a:prstGeom prst="rect">
            <a:avLst/>
          </a:prstGeom>
        </p:spPr>
      </p:pic>
      <p:sp>
        <p:nvSpPr>
          <p:cNvPr id="14" name="WordArt 6"/>
          <p:cNvSpPr>
            <a:spLocks noChangeArrowheads="1" noChangeShapeType="1" noTextEdit="1"/>
          </p:cNvSpPr>
          <p:nvPr/>
        </p:nvSpPr>
        <p:spPr bwMode="auto">
          <a:xfrm>
            <a:off x="1150706" y="140579"/>
            <a:ext cx="7078894" cy="1862418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66667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FF"/>
              </a:extrusionClr>
            </a:sp3d>
          </a:bodyPr>
          <a:lstStyle/>
          <a:p>
            <a:pPr algn="ctr"/>
            <a:r>
              <a:rPr lang="en-US" sz="2800" b="1" kern="10" dirty="0" err="1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Chúc</a:t>
            </a:r>
            <a:r>
              <a:rPr lang="en-US" sz="2800" b="1" kern="10" dirty="0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b="1" kern="10" dirty="0" err="1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các</a:t>
            </a:r>
            <a:r>
              <a:rPr lang="en-US" sz="2800" b="1" kern="10" dirty="0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con </a:t>
            </a:r>
            <a:r>
              <a:rPr lang="en-US" sz="2800" b="1" kern="10" dirty="0" err="1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chăm</a:t>
            </a:r>
            <a:r>
              <a:rPr lang="en-US" sz="2800" b="1" kern="10" dirty="0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b="1" kern="10" dirty="0" err="1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ngoan</a:t>
            </a:r>
            <a:r>
              <a:rPr lang="en-US" sz="2800" b="1" kern="10" dirty="0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, </a:t>
            </a:r>
            <a:r>
              <a:rPr lang="en-US" sz="2800" b="1" kern="10" dirty="0" err="1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học</a:t>
            </a:r>
            <a:r>
              <a:rPr lang="en-US" sz="2800" b="1" kern="10" dirty="0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b="1" kern="10" dirty="0" err="1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tốt</a:t>
            </a:r>
            <a:endParaRPr lang="en-US" sz="2800" b="1" kern="10" dirty="0">
              <a:ln w="9525">
                <a:solidFill>
                  <a:srgbClr val="FF0000"/>
                </a:solidFill>
                <a:round/>
              </a:ln>
              <a:solidFill>
                <a:srgbClr val="002060"/>
              </a:solidFill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15" name="图片 10">
            <a:extLst>
              <a:ext uri="{FF2B5EF4-FFF2-40B4-BE49-F238E27FC236}">
                <a16:creationId xmlns:a16="http://schemas.microsoft.com/office/drawing/2014/main" id="{6C1D59EF-EA70-4823-8A37-9A9D3FEC01A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721634">
            <a:off x="-270082" y="1350724"/>
            <a:ext cx="2201648" cy="3838192"/>
          </a:xfrm>
          <a:prstGeom prst="rect">
            <a:avLst/>
          </a:prstGeom>
        </p:spPr>
      </p:pic>
      <p:pic>
        <p:nvPicPr>
          <p:cNvPr id="18" name="图片 11">
            <a:extLst>
              <a:ext uri="{FF2B5EF4-FFF2-40B4-BE49-F238E27FC236}">
                <a16:creationId xmlns:a16="http://schemas.microsoft.com/office/drawing/2014/main" id="{B3AE4D50-6F67-4035-BD1C-9639FE1236F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970186">
            <a:off x="7600140" y="3094886"/>
            <a:ext cx="1923564" cy="1890403"/>
          </a:xfrm>
          <a:prstGeom prst="rect">
            <a:avLst/>
          </a:prstGeom>
        </p:spPr>
      </p:pic>
      <p:sp>
        <p:nvSpPr>
          <p:cNvPr id="19" name="矩形 24"/>
          <p:cNvSpPr/>
          <p:nvPr/>
        </p:nvSpPr>
        <p:spPr>
          <a:xfrm>
            <a:off x="0" y="4839128"/>
            <a:ext cx="9144000" cy="304372"/>
          </a:xfrm>
          <a:prstGeom prst="rect">
            <a:avLst/>
          </a:prstGeom>
          <a:solidFill>
            <a:srgbClr val="A8DC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271"/>
            <a:ext cx="1066800" cy="127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113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5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388CB601-C935-485D-B043-9D763DE7DC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078552" y="-2078554"/>
            <a:ext cx="4986895" cy="9144003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0" y="4953000"/>
            <a:ext cx="9144000" cy="190500"/>
          </a:xfrm>
          <a:prstGeom prst="rect">
            <a:avLst/>
          </a:prstGeom>
          <a:solidFill>
            <a:srgbClr val="A8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76424" y="59819"/>
            <a:ext cx="1367084" cy="1112086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53" b="89573" l="9921" r="896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52404"/>
            <a:ext cx="1329881" cy="9830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5">
            <a:extLst>
              <a:ext uri="{FF2B5EF4-FFF2-40B4-BE49-F238E27FC236}">
                <a16:creationId xmlns:a16="http://schemas.microsoft.com/office/drawing/2014/main" id="{18989A4C-24C8-4564-BA5B-0617A7FBF406}"/>
              </a:ext>
            </a:extLst>
          </p:cNvPr>
          <p:cNvSpPr txBox="1"/>
          <p:nvPr/>
        </p:nvSpPr>
        <p:spPr>
          <a:xfrm>
            <a:off x="3294529" y="879517"/>
            <a:ext cx="21542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spc="-225" dirty="0" err="1">
                <a:ln w="1270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+mn-lt"/>
              </a:rPr>
              <a:t>Tiết</a:t>
            </a:r>
            <a:r>
              <a:rPr lang="en-US" altLang="zh-CN" sz="3200" b="1" spc="-225" dirty="0">
                <a:ln w="1270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+mn-lt"/>
              </a:rPr>
              <a:t> 3</a:t>
            </a:r>
            <a:endParaRPr lang="en-US" sz="3200" b="1" spc="-225" dirty="0">
              <a:ln w="12700"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pic>
        <p:nvPicPr>
          <p:cNvPr id="9" name="图片 2">
            <a:extLst>
              <a:ext uri="{FF2B5EF4-FFF2-40B4-BE49-F238E27FC236}">
                <a16:creationId xmlns:a16="http://schemas.microsoft.com/office/drawing/2014/main" id="{38DAA297-30F7-4F4F-9BD6-F81BAD7DD8C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720" y="4267552"/>
            <a:ext cx="1334514" cy="87594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809049" y="2747382"/>
            <a:ext cx="1485480" cy="8042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文本框 12">
            <a:extLst>
              <a:ext uri="{FF2B5EF4-FFF2-40B4-BE49-F238E27FC236}">
                <a16:creationId xmlns:a16="http://schemas.microsoft.com/office/drawing/2014/main" id="{E1312046-106C-4EDE-BAE2-DDE2117B9276}"/>
              </a:ext>
            </a:extLst>
          </p:cNvPr>
          <p:cNvSpPr txBox="1"/>
          <p:nvPr/>
        </p:nvSpPr>
        <p:spPr>
          <a:xfrm>
            <a:off x="1972720" y="1623997"/>
            <a:ext cx="5742213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+mn-lt"/>
              </a:rPr>
              <a:t>- </a:t>
            </a:r>
            <a:r>
              <a:rPr lang="en-US" altLang="zh-CN" sz="2800" b="1" noProof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Ôn</a:t>
            </a:r>
            <a:r>
              <a:rPr lang="en-US" altLang="zh-CN" sz="2800" b="1" noProof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noProof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tập</a:t>
            </a:r>
            <a:r>
              <a:rPr lang="en-US" altLang="zh-CN" sz="2800" b="1" noProof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noProof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bài</a:t>
            </a:r>
            <a:r>
              <a:rPr lang="en-US" altLang="zh-CN" sz="2800" b="1" noProof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noProof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h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+mn-lt"/>
              </a:rPr>
              <a:t>át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+mn-lt"/>
              </a:rPr>
              <a:t> :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+mn-lt"/>
              </a:rPr>
              <a:t>Xòe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+mn-lt"/>
              </a:rPr>
              <a:t>hoa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+mn-lt"/>
              </a:rPr>
              <a:t>-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+mn-lt"/>
              </a:rPr>
              <a:t>Nhạc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+mn-lt"/>
              </a:rPr>
              <a:t>cụ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+mn-lt"/>
              </a:rPr>
              <a:t>-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+mn-lt"/>
              </a:rPr>
              <a:t>Trải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+mn-lt"/>
              </a:rPr>
              <a:t>nghiệm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+mn-lt"/>
              </a:rPr>
              <a:t>và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+mn-lt"/>
              </a:rPr>
              <a:t>khám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+mn-lt"/>
              </a:rPr>
              <a:t>phá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+mn-lt"/>
              </a:rPr>
              <a:t>：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+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Vận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động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theo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tiếng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đàn</a:t>
            </a:r>
            <a:endParaRPr lang="en-US" altLang="zh-CN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+mn-lt"/>
              </a:rPr>
              <a:t>+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+mn-lt"/>
              </a:rPr>
              <a:t>Thể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+mn-lt"/>
              </a:rPr>
              <a:t>hiện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+mn-lt"/>
              </a:rPr>
              <a:t>nhịp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+mn-lt"/>
              </a:rPr>
              <a:t>điệu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+mn-lt"/>
              </a:rPr>
              <a:t>bằng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+mn-lt"/>
              </a:rPr>
              <a:t>ngôn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+mn-lt"/>
              </a:rPr>
              <a:t>ngữ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pic>
        <p:nvPicPr>
          <p:cNvPr id="14" name="图片 2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970186">
            <a:off x="-1072564" y="1635155"/>
            <a:ext cx="3055714" cy="35493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00"/>
                            </p:stCondLst>
                            <p:childTnLst>
                              <p:par>
                                <p:cTn id="2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700"/>
                            </p:stCondLst>
                            <p:childTnLst>
                              <p:par>
                                <p:cTn id="4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2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>
            <a:extLst>
              <a:ext uri="{FF2B5EF4-FFF2-40B4-BE49-F238E27FC236}">
                <a16:creationId xmlns:a16="http://schemas.microsoft.com/office/drawing/2014/main" id="{D63F6191-D645-49A5-9D72-1123D2ADD13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970186">
            <a:off x="6607590" y="2628470"/>
            <a:ext cx="2555180" cy="2511130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0" y="4953000"/>
            <a:ext cx="9144000" cy="190500"/>
          </a:xfrm>
          <a:prstGeom prst="rect">
            <a:avLst/>
          </a:prstGeom>
          <a:solidFill>
            <a:srgbClr val="A8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62591" y="432093"/>
            <a:ext cx="1367084" cy="1112086"/>
          </a:xfrm>
          <a:prstGeom prst="rect">
            <a:avLst/>
          </a:prstGeom>
        </p:spPr>
      </p:pic>
      <p:grpSp>
        <p:nvGrpSpPr>
          <p:cNvPr id="8" name="Group 3"/>
          <p:cNvGrpSpPr/>
          <p:nvPr/>
        </p:nvGrpSpPr>
        <p:grpSpPr>
          <a:xfrm>
            <a:off x="1013336" y="2044390"/>
            <a:ext cx="6926034" cy="609600"/>
            <a:chOff x="1270908" y="1208314"/>
            <a:chExt cx="6926034" cy="609600"/>
          </a:xfrm>
        </p:grpSpPr>
        <p:cxnSp>
          <p:nvCxnSpPr>
            <p:cNvPr id="9" name="Straight Connector 4"/>
            <p:cNvCxnSpPr/>
            <p:nvPr/>
          </p:nvCxnSpPr>
          <p:spPr>
            <a:xfrm>
              <a:off x="1270908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5"/>
            <p:cNvCxnSpPr/>
            <p:nvPr/>
          </p:nvCxnSpPr>
          <p:spPr>
            <a:xfrm>
              <a:off x="1270908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6"/>
            <p:cNvCxnSpPr/>
            <p:nvPr/>
          </p:nvCxnSpPr>
          <p:spPr>
            <a:xfrm>
              <a:off x="5148942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7"/>
            <p:cNvCxnSpPr/>
            <p:nvPr/>
          </p:nvCxnSpPr>
          <p:spPr>
            <a:xfrm>
              <a:off x="5148942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8" descr="yellow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41776" y="1208314"/>
              <a:ext cx="586740" cy="609600"/>
            </a:xfrm>
            <a:prstGeom prst="rect">
              <a:avLst/>
            </a:prstGeom>
          </p:spPr>
        </p:pic>
      </p:grpSp>
      <p:sp>
        <p:nvSpPr>
          <p:cNvPr id="14" name="TextBox 9"/>
          <p:cNvSpPr txBox="1"/>
          <p:nvPr/>
        </p:nvSpPr>
        <p:spPr>
          <a:xfrm>
            <a:off x="2816056" y="447219"/>
            <a:ext cx="34659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Hoạt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động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1</a:t>
            </a: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8494647E-DF2A-42B9-A162-A6704D359C4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53" b="89573" l="9921" r="896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2908" y="282868"/>
            <a:ext cx="1046661" cy="8793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7677D647-81DB-4FF8-866A-617D337D86F6}"/>
              </a:ext>
            </a:extLst>
          </p:cNvPr>
          <p:cNvGrpSpPr/>
          <p:nvPr/>
        </p:nvGrpSpPr>
        <p:grpSpPr>
          <a:xfrm flipH="1">
            <a:off x="-4909" y="0"/>
            <a:ext cx="2104917" cy="1525381"/>
            <a:chOff x="5865359" y="2870001"/>
            <a:chExt cx="5310103" cy="3848101"/>
          </a:xfrm>
        </p:grpSpPr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ABC1F624-FA1D-468B-9FCD-A75F4C3187F8}"/>
                </a:ext>
              </a:extLst>
            </p:cNvPr>
            <p:cNvSpPr/>
            <p:nvPr/>
          </p:nvSpPr>
          <p:spPr>
            <a:xfrm flipH="1">
              <a:off x="6037978" y="2870001"/>
              <a:ext cx="5137484" cy="298383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" name="任意多边形 59">
              <a:extLst>
                <a:ext uri="{FF2B5EF4-FFF2-40B4-BE49-F238E27FC236}">
                  <a16:creationId xmlns:a16="http://schemas.microsoft.com/office/drawing/2014/main" id="{737544E5-2BC4-40DA-B9AC-6E908AB885A7}"/>
                </a:ext>
              </a:extLst>
            </p:cNvPr>
            <p:cNvSpPr/>
            <p:nvPr/>
          </p:nvSpPr>
          <p:spPr>
            <a:xfrm flipH="1">
              <a:off x="5865359" y="2870001"/>
              <a:ext cx="5310100" cy="3848101"/>
            </a:xfrm>
            <a:custGeom>
              <a:avLst/>
              <a:gdLst>
                <a:gd name="connsiteX0" fmla="*/ 3377940 w 4632158"/>
                <a:gd name="connsiteY0" fmla="*/ 0 h 3356811"/>
                <a:gd name="connsiteX1" fmla="*/ 4418520 w 4632158"/>
                <a:gd name="connsiteY1" fmla="*/ 0 h 3356811"/>
                <a:gd name="connsiteX2" fmla="*/ 4632157 w 4632158"/>
                <a:gd name="connsiteY2" fmla="*/ 0 h 3356811"/>
                <a:gd name="connsiteX3" fmla="*/ 4632157 w 4632158"/>
                <a:gd name="connsiteY3" fmla="*/ 2141621 h 3356811"/>
                <a:gd name="connsiteX4" fmla="*/ 4632158 w 4632158"/>
                <a:gd name="connsiteY4" fmla="*/ 2141621 h 3356811"/>
                <a:gd name="connsiteX5" fmla="*/ 4632158 w 4632158"/>
                <a:gd name="connsiteY5" fmla="*/ 3356811 h 3356811"/>
                <a:gd name="connsiteX6" fmla="*/ 0 w 4632158"/>
                <a:gd name="connsiteY6" fmla="*/ 3356811 h 3356811"/>
                <a:gd name="connsiteX7" fmla="*/ 0 w 4632158"/>
                <a:gd name="connsiteY7" fmla="*/ 2873003 h 3356811"/>
                <a:gd name="connsiteX8" fmla="*/ 0 w 4632158"/>
                <a:gd name="connsiteY8" fmla="*/ 1759157 h 3356811"/>
                <a:gd name="connsiteX9" fmla="*/ 28347 w 4632158"/>
                <a:gd name="connsiteY9" fmla="*/ 1724801 h 3356811"/>
                <a:gd name="connsiteX10" fmla="*/ 619626 w 4632158"/>
                <a:gd name="connsiteY10" fmla="*/ 1479885 h 3356811"/>
                <a:gd name="connsiteX11" fmla="*/ 1087151 w 4632158"/>
                <a:gd name="connsiteY11" fmla="*/ 1622694 h 3356811"/>
                <a:gd name="connsiteX12" fmla="*/ 1144858 w 4632158"/>
                <a:gd name="connsiteY12" fmla="*/ 1670307 h 3356811"/>
                <a:gd name="connsiteX13" fmla="*/ 1149071 w 4632158"/>
                <a:gd name="connsiteY13" fmla="*/ 1661276 h 3356811"/>
                <a:gd name="connsiteX14" fmla="*/ 1421504 w 4632158"/>
                <a:gd name="connsiteY14" fmla="*/ 1464132 h 3356811"/>
                <a:gd name="connsiteX15" fmla="*/ 1483131 w 4632158"/>
                <a:gd name="connsiteY15" fmla="*/ 1457920 h 3356811"/>
                <a:gd name="connsiteX16" fmla="*/ 1479887 w 4632158"/>
                <a:gd name="connsiteY16" fmla="*/ 1425744 h 3356811"/>
                <a:gd name="connsiteX17" fmla="*/ 2147639 w 4632158"/>
                <a:gd name="connsiteY17" fmla="*/ 757992 h 3356811"/>
                <a:gd name="connsiteX18" fmla="*/ 2619811 w 4632158"/>
                <a:gd name="connsiteY18" fmla="*/ 953572 h 3356811"/>
                <a:gd name="connsiteX19" fmla="*/ 2635504 w 4632158"/>
                <a:gd name="connsiteY19" fmla="*/ 972593 h 3356811"/>
                <a:gd name="connsiteX20" fmla="*/ 2646540 w 4632158"/>
                <a:gd name="connsiteY20" fmla="*/ 952261 h 3356811"/>
                <a:gd name="connsiteX21" fmla="*/ 3170321 w 4632158"/>
                <a:gd name="connsiteY21" fmla="*/ 673769 h 3356811"/>
                <a:gd name="connsiteX22" fmla="*/ 3182226 w 4632158"/>
                <a:gd name="connsiteY22" fmla="*/ 674969 h 3356811"/>
                <a:gd name="connsiteX23" fmla="*/ 3179215 w 4632158"/>
                <a:gd name="connsiteY23" fmla="*/ 665269 h 3356811"/>
                <a:gd name="connsiteX24" fmla="*/ 3164304 w 4632158"/>
                <a:gd name="connsiteY24" fmla="*/ 517357 h 3356811"/>
                <a:gd name="connsiteX25" fmla="*/ 3289647 w 4632158"/>
                <a:gd name="connsiteY25" fmla="*/ 107012 h 3356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632158" h="3356811">
                  <a:moveTo>
                    <a:pt x="3377940" y="0"/>
                  </a:moveTo>
                  <a:lnTo>
                    <a:pt x="4418520" y="0"/>
                  </a:lnTo>
                  <a:lnTo>
                    <a:pt x="4632157" y="0"/>
                  </a:lnTo>
                  <a:lnTo>
                    <a:pt x="4632157" y="2141621"/>
                  </a:lnTo>
                  <a:lnTo>
                    <a:pt x="4632158" y="2141621"/>
                  </a:lnTo>
                  <a:lnTo>
                    <a:pt x="4632158" y="3356811"/>
                  </a:lnTo>
                  <a:lnTo>
                    <a:pt x="0" y="3356811"/>
                  </a:lnTo>
                  <a:lnTo>
                    <a:pt x="0" y="2873003"/>
                  </a:lnTo>
                  <a:lnTo>
                    <a:pt x="0" y="1759157"/>
                  </a:lnTo>
                  <a:lnTo>
                    <a:pt x="28347" y="1724801"/>
                  </a:lnTo>
                  <a:cubicBezTo>
                    <a:pt x="179668" y="1573479"/>
                    <a:pt x="388717" y="1479885"/>
                    <a:pt x="619626" y="1479885"/>
                  </a:cubicBezTo>
                  <a:cubicBezTo>
                    <a:pt x="792808" y="1479885"/>
                    <a:pt x="953693" y="1532532"/>
                    <a:pt x="1087151" y="1622694"/>
                  </a:cubicBezTo>
                  <a:lnTo>
                    <a:pt x="1144858" y="1670307"/>
                  </a:lnTo>
                  <a:lnTo>
                    <a:pt x="1149071" y="1661276"/>
                  </a:lnTo>
                  <a:cubicBezTo>
                    <a:pt x="1206535" y="1561340"/>
                    <a:pt x="1305000" y="1487972"/>
                    <a:pt x="1421504" y="1464132"/>
                  </a:cubicBezTo>
                  <a:lnTo>
                    <a:pt x="1483131" y="1457920"/>
                  </a:lnTo>
                  <a:lnTo>
                    <a:pt x="1479887" y="1425744"/>
                  </a:lnTo>
                  <a:cubicBezTo>
                    <a:pt x="1479887" y="1056955"/>
                    <a:pt x="1778850" y="757992"/>
                    <a:pt x="2147639" y="757992"/>
                  </a:cubicBezTo>
                  <a:cubicBezTo>
                    <a:pt x="2332033" y="757992"/>
                    <a:pt x="2498971" y="832733"/>
                    <a:pt x="2619811" y="953572"/>
                  </a:cubicBezTo>
                  <a:lnTo>
                    <a:pt x="2635504" y="972593"/>
                  </a:lnTo>
                  <a:lnTo>
                    <a:pt x="2646540" y="952261"/>
                  </a:lnTo>
                  <a:cubicBezTo>
                    <a:pt x="2760054" y="784239"/>
                    <a:pt x="2952287" y="673769"/>
                    <a:pt x="3170321" y="673769"/>
                  </a:cubicBezTo>
                  <a:lnTo>
                    <a:pt x="3182226" y="674969"/>
                  </a:lnTo>
                  <a:lnTo>
                    <a:pt x="3179215" y="665269"/>
                  </a:lnTo>
                  <a:cubicBezTo>
                    <a:pt x="3169438" y="617492"/>
                    <a:pt x="3164304" y="568024"/>
                    <a:pt x="3164304" y="517357"/>
                  </a:cubicBezTo>
                  <a:cubicBezTo>
                    <a:pt x="3164304" y="365356"/>
                    <a:pt x="3210512" y="224148"/>
                    <a:pt x="3289647" y="10701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</p:grpSp>
      <p:sp>
        <p:nvSpPr>
          <p:cNvPr id="22" name="文本框 21">
            <a:extLst>
              <a:ext uri="{FF2B5EF4-FFF2-40B4-BE49-F238E27FC236}">
                <a16:creationId xmlns:a16="http://schemas.microsoft.com/office/drawing/2014/main" id="{F1308366-DD7B-4BEB-B841-53CD0D000F64}"/>
              </a:ext>
            </a:extLst>
          </p:cNvPr>
          <p:cNvSpPr txBox="1"/>
          <p:nvPr/>
        </p:nvSpPr>
        <p:spPr>
          <a:xfrm>
            <a:off x="2959218" y="1110800"/>
            <a:ext cx="412645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Ôn</a:t>
            </a:r>
            <a:r>
              <a:rPr lang="en-US" altLang="zh-CN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tập</a:t>
            </a:r>
            <a:r>
              <a:rPr lang="en-US" altLang="zh-CN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bài</a:t>
            </a:r>
            <a:r>
              <a:rPr lang="en-US" altLang="zh-CN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hát</a:t>
            </a:r>
            <a:r>
              <a:rPr lang="en-US" altLang="zh-CN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: </a:t>
            </a:r>
            <a:r>
              <a:rPr lang="en-US" altLang="zh-CN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Xòe</a:t>
            </a:r>
            <a:r>
              <a:rPr lang="en-US" altLang="zh-CN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hoa</a:t>
            </a:r>
            <a:endParaRPr lang="zh-CN" altLang="en-US" sz="3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pic>
        <p:nvPicPr>
          <p:cNvPr id="20" name="图片 2">
            <a:extLst>
              <a:ext uri="{FF2B5EF4-FFF2-40B4-BE49-F238E27FC236}">
                <a16:creationId xmlns:a16="http://schemas.microsoft.com/office/drawing/2014/main" id="{38DAA297-30F7-4F4F-9BD6-F81BAD7DD8C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155" y="3983441"/>
            <a:ext cx="1120031" cy="87594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142628" y="1604595"/>
            <a:ext cx="253213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Thái</a:t>
            </a:r>
            <a:endParaRPr lang="en-US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Phan</a:t>
            </a:r>
            <a:r>
              <a:rPr lang="en-US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Duy</a:t>
            </a:r>
            <a:endParaRPr lang="vi-VN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2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Xoè hoa (Bài hát mẫu)">
            <a:hlinkClick r:id="" action="ppaction://media"/>
            <a:extLst>
              <a:ext uri="{FF2B5EF4-FFF2-40B4-BE49-F238E27FC236}">
                <a16:creationId xmlns:a16="http://schemas.microsoft.com/office/drawing/2014/main" id="{FDA3037A-0F16-4ECC-803E-0AF945AA1EB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"/>
            <a:ext cx="9144000" cy="5143499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2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970186">
            <a:off x="273963" y="3636001"/>
            <a:ext cx="1464265" cy="1439022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0" y="4953000"/>
            <a:ext cx="9144000" cy="190500"/>
          </a:xfrm>
          <a:prstGeom prst="rect">
            <a:avLst/>
          </a:prstGeom>
          <a:solidFill>
            <a:srgbClr val="A8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CDF48849-6407-40FB-9DEC-2FB9A43CA83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53" b="89573" l="9921" r="896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8578" y="176177"/>
            <a:ext cx="1046661" cy="8793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9" name="TextBox 5">
            <a:extLst>
              <a:ext uri="{FF2B5EF4-FFF2-40B4-BE49-F238E27FC236}">
                <a16:creationId xmlns:a16="http://schemas.microsoft.com/office/drawing/2014/main" id="{D3A82B9B-2334-4133-BED9-675E2AF18DEB}"/>
              </a:ext>
            </a:extLst>
          </p:cNvPr>
          <p:cNvSpPr txBox="1"/>
          <p:nvPr/>
        </p:nvSpPr>
        <p:spPr>
          <a:xfrm>
            <a:off x="2385110" y="378313"/>
            <a:ext cx="40799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pc="-225" dirty="0" err="1">
                <a:ln w="1270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+mn-lt"/>
              </a:rPr>
              <a:t>Nghe</a:t>
            </a:r>
            <a:r>
              <a:rPr lang="en-US" sz="3200" b="1" spc="-225" dirty="0">
                <a:ln w="1270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sz="3200" b="1" spc="-225" dirty="0" err="1">
                <a:ln w="1270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+mn-lt"/>
              </a:rPr>
              <a:t>nhạc</a:t>
            </a:r>
            <a:r>
              <a:rPr lang="en-US" sz="3200" b="1" spc="-225" dirty="0">
                <a:ln w="1270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+mn-lt"/>
              </a:rPr>
              <a:t> – </a:t>
            </a:r>
            <a:r>
              <a:rPr lang="en-US" sz="3200" b="1" spc="-225" dirty="0" err="1">
                <a:ln w="1270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+mn-lt"/>
              </a:rPr>
              <a:t>đoán</a:t>
            </a:r>
            <a:r>
              <a:rPr lang="en-US" sz="3200" b="1" spc="-225" dirty="0">
                <a:ln w="1270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sz="3200" b="1" spc="-225" dirty="0" err="1">
                <a:ln w="1270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+mn-lt"/>
              </a:rPr>
              <a:t>câu</a:t>
            </a:r>
            <a:r>
              <a:rPr lang="en-US" sz="3200" b="1" spc="-225" dirty="0">
                <a:ln w="1270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sz="3200" b="1" spc="-225" dirty="0" err="1">
                <a:ln w="1270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+mn-lt"/>
              </a:rPr>
              <a:t>hát</a:t>
            </a:r>
            <a:endParaRPr lang="en-US" sz="3200" b="1" spc="-225" dirty="0">
              <a:ln w="12700">
                <a:solidFill>
                  <a:schemeClr val="bg1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grpSp>
        <p:nvGrpSpPr>
          <p:cNvPr id="31" name="Group 3">
            <a:extLst>
              <a:ext uri="{FF2B5EF4-FFF2-40B4-BE49-F238E27FC236}">
                <a16:creationId xmlns:a16="http://schemas.microsoft.com/office/drawing/2014/main" id="{0C720F2C-E295-482A-905B-CC275A168699}"/>
              </a:ext>
            </a:extLst>
          </p:cNvPr>
          <p:cNvGrpSpPr/>
          <p:nvPr/>
        </p:nvGrpSpPr>
        <p:grpSpPr>
          <a:xfrm>
            <a:off x="960827" y="973794"/>
            <a:ext cx="6926034" cy="609600"/>
            <a:chOff x="1270908" y="1208314"/>
            <a:chExt cx="6926034" cy="609600"/>
          </a:xfrm>
        </p:grpSpPr>
        <p:cxnSp>
          <p:nvCxnSpPr>
            <p:cNvPr id="32" name="Straight Connector 4">
              <a:extLst>
                <a:ext uri="{FF2B5EF4-FFF2-40B4-BE49-F238E27FC236}">
                  <a16:creationId xmlns:a16="http://schemas.microsoft.com/office/drawing/2014/main" id="{9A2EFDCD-1BED-434B-9A9F-CC12CAD17AF6}"/>
                </a:ext>
              </a:extLst>
            </p:cNvPr>
            <p:cNvCxnSpPr/>
            <p:nvPr/>
          </p:nvCxnSpPr>
          <p:spPr>
            <a:xfrm>
              <a:off x="1270908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5">
              <a:extLst>
                <a:ext uri="{FF2B5EF4-FFF2-40B4-BE49-F238E27FC236}">
                  <a16:creationId xmlns:a16="http://schemas.microsoft.com/office/drawing/2014/main" id="{D22E3487-128C-4336-9D06-868C8C0D51D0}"/>
                </a:ext>
              </a:extLst>
            </p:cNvPr>
            <p:cNvCxnSpPr/>
            <p:nvPr/>
          </p:nvCxnSpPr>
          <p:spPr>
            <a:xfrm>
              <a:off x="1270908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6">
              <a:extLst>
                <a:ext uri="{FF2B5EF4-FFF2-40B4-BE49-F238E27FC236}">
                  <a16:creationId xmlns:a16="http://schemas.microsoft.com/office/drawing/2014/main" id="{40FA720D-3F93-4498-80F7-6FB504529B4D}"/>
                </a:ext>
              </a:extLst>
            </p:cNvPr>
            <p:cNvCxnSpPr/>
            <p:nvPr/>
          </p:nvCxnSpPr>
          <p:spPr>
            <a:xfrm>
              <a:off x="5148942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7">
              <a:extLst>
                <a:ext uri="{FF2B5EF4-FFF2-40B4-BE49-F238E27FC236}">
                  <a16:creationId xmlns:a16="http://schemas.microsoft.com/office/drawing/2014/main" id="{D64CFA97-0EDB-4510-8BFE-1C27D841206A}"/>
                </a:ext>
              </a:extLst>
            </p:cNvPr>
            <p:cNvCxnSpPr/>
            <p:nvPr/>
          </p:nvCxnSpPr>
          <p:spPr>
            <a:xfrm>
              <a:off x="5148942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7" name="Picture 8" descr="yellow.png">
              <a:extLst>
                <a:ext uri="{FF2B5EF4-FFF2-40B4-BE49-F238E27FC236}">
                  <a16:creationId xmlns:a16="http://schemas.microsoft.com/office/drawing/2014/main" id="{EF87F045-F69F-4A65-8489-6A7D0FB6FB4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441776" y="1208314"/>
              <a:ext cx="586740" cy="609600"/>
            </a:xfrm>
            <a:prstGeom prst="rect">
              <a:avLst/>
            </a:prstGeom>
          </p:spPr>
        </p:pic>
      </p:grpSp>
      <p:pic>
        <p:nvPicPr>
          <p:cNvPr id="38" name="图片 37">
            <a:extLst>
              <a:ext uri="{FF2B5EF4-FFF2-40B4-BE49-F238E27FC236}">
                <a16:creationId xmlns:a16="http://schemas.microsoft.com/office/drawing/2014/main" id="{D829AEF0-3CE9-4EB4-8A70-4415D8630FC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78404" y="182475"/>
            <a:ext cx="1367084" cy="1112086"/>
          </a:xfrm>
          <a:prstGeom prst="rect">
            <a:avLst/>
          </a:prstGeom>
        </p:spPr>
      </p:pic>
      <p:pic>
        <p:nvPicPr>
          <p:cNvPr id="22" name="图片 2">
            <a:extLst>
              <a:ext uri="{FF2B5EF4-FFF2-40B4-BE49-F238E27FC236}">
                <a16:creationId xmlns:a16="http://schemas.microsoft.com/office/drawing/2014/main" id="{38DAA297-30F7-4F4F-9BD6-F81BAD7DD8C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7175" y="3821516"/>
            <a:ext cx="969543" cy="875947"/>
          </a:xfrm>
          <a:prstGeom prst="rect">
            <a:avLst/>
          </a:prstGeom>
        </p:spPr>
      </p:pic>
      <p:pic>
        <p:nvPicPr>
          <p:cNvPr id="2" name="KaraokeXoehoa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700" end="49308.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60827" y="4054265"/>
            <a:ext cx="410447" cy="410447"/>
          </a:xfrm>
          <a:prstGeom prst="rect">
            <a:avLst/>
          </a:prstGeom>
        </p:spPr>
      </p:pic>
      <p:pic>
        <p:nvPicPr>
          <p:cNvPr id="19" name="KaraokeXoehoa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458.0768" end="40077.673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61946" y="4023838"/>
            <a:ext cx="410447" cy="41044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7654" y="1761563"/>
            <a:ext cx="2934821" cy="259394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072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970186">
            <a:off x="273963" y="3636001"/>
            <a:ext cx="1464265" cy="1439022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0" y="4953000"/>
            <a:ext cx="9144000" cy="190500"/>
          </a:xfrm>
          <a:prstGeom prst="rect">
            <a:avLst/>
          </a:prstGeom>
          <a:solidFill>
            <a:srgbClr val="A8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CDF48849-6407-40FB-9DEC-2FB9A43CA83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53" b="89573" l="9921" r="896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8578" y="176177"/>
            <a:ext cx="1046661" cy="8793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1" name="Group 3">
            <a:extLst>
              <a:ext uri="{FF2B5EF4-FFF2-40B4-BE49-F238E27FC236}">
                <a16:creationId xmlns:a16="http://schemas.microsoft.com/office/drawing/2014/main" id="{0C720F2C-E295-482A-905B-CC275A168699}"/>
              </a:ext>
            </a:extLst>
          </p:cNvPr>
          <p:cNvGrpSpPr/>
          <p:nvPr/>
        </p:nvGrpSpPr>
        <p:grpSpPr>
          <a:xfrm>
            <a:off x="842852" y="1055547"/>
            <a:ext cx="6926034" cy="378434"/>
            <a:chOff x="1270908" y="1274100"/>
            <a:chExt cx="6926034" cy="378434"/>
          </a:xfrm>
        </p:grpSpPr>
        <p:cxnSp>
          <p:nvCxnSpPr>
            <p:cNvPr id="32" name="Straight Connector 4">
              <a:extLst>
                <a:ext uri="{FF2B5EF4-FFF2-40B4-BE49-F238E27FC236}">
                  <a16:creationId xmlns:a16="http://schemas.microsoft.com/office/drawing/2014/main" id="{9A2EFDCD-1BED-434B-9A9F-CC12CAD17AF6}"/>
                </a:ext>
              </a:extLst>
            </p:cNvPr>
            <p:cNvCxnSpPr/>
            <p:nvPr/>
          </p:nvCxnSpPr>
          <p:spPr>
            <a:xfrm>
              <a:off x="1270908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5">
              <a:extLst>
                <a:ext uri="{FF2B5EF4-FFF2-40B4-BE49-F238E27FC236}">
                  <a16:creationId xmlns:a16="http://schemas.microsoft.com/office/drawing/2014/main" id="{D22E3487-128C-4336-9D06-868C8C0D51D0}"/>
                </a:ext>
              </a:extLst>
            </p:cNvPr>
            <p:cNvCxnSpPr/>
            <p:nvPr/>
          </p:nvCxnSpPr>
          <p:spPr>
            <a:xfrm>
              <a:off x="1270908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6">
              <a:extLst>
                <a:ext uri="{FF2B5EF4-FFF2-40B4-BE49-F238E27FC236}">
                  <a16:creationId xmlns:a16="http://schemas.microsoft.com/office/drawing/2014/main" id="{40FA720D-3F93-4498-80F7-6FB504529B4D}"/>
                </a:ext>
              </a:extLst>
            </p:cNvPr>
            <p:cNvCxnSpPr/>
            <p:nvPr/>
          </p:nvCxnSpPr>
          <p:spPr>
            <a:xfrm>
              <a:off x="5148942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7">
              <a:extLst>
                <a:ext uri="{FF2B5EF4-FFF2-40B4-BE49-F238E27FC236}">
                  <a16:creationId xmlns:a16="http://schemas.microsoft.com/office/drawing/2014/main" id="{D64CFA97-0EDB-4510-8BFE-1C27D841206A}"/>
                </a:ext>
              </a:extLst>
            </p:cNvPr>
            <p:cNvCxnSpPr/>
            <p:nvPr/>
          </p:nvCxnSpPr>
          <p:spPr>
            <a:xfrm>
              <a:off x="5148942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7" name="Picture 8" descr="yellow.png">
              <a:extLst>
                <a:ext uri="{FF2B5EF4-FFF2-40B4-BE49-F238E27FC236}">
                  <a16:creationId xmlns:a16="http://schemas.microsoft.com/office/drawing/2014/main" id="{EF87F045-F69F-4A65-8489-6A7D0FB6FB4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441776" y="1274100"/>
              <a:ext cx="586740" cy="378434"/>
            </a:xfrm>
            <a:prstGeom prst="rect">
              <a:avLst/>
            </a:prstGeom>
          </p:spPr>
        </p:pic>
      </p:grpSp>
      <p:pic>
        <p:nvPicPr>
          <p:cNvPr id="38" name="图片 37">
            <a:extLst>
              <a:ext uri="{FF2B5EF4-FFF2-40B4-BE49-F238E27FC236}">
                <a16:creationId xmlns:a16="http://schemas.microsoft.com/office/drawing/2014/main" id="{D829AEF0-3CE9-4EB4-8A70-4415D8630FC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79634" y="321895"/>
            <a:ext cx="1367084" cy="1112086"/>
          </a:xfrm>
          <a:prstGeom prst="rect">
            <a:avLst/>
          </a:prstGeom>
        </p:spPr>
      </p:pic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C310E4C4-C72F-45F7-B065-0FE1436B59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57058" y="1433982"/>
            <a:ext cx="6048692" cy="2957044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Bùng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boong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bính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boong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Ngân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cồng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vang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vang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Nghe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chiêng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reo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rộn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ràng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Theo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khèn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sáo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vang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lừng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Tay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nắm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xòe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</a:p>
        </p:txBody>
      </p:sp>
      <p:pic>
        <p:nvPicPr>
          <p:cNvPr id="14" name="图片 2">
            <a:extLst>
              <a:ext uri="{FF2B5EF4-FFF2-40B4-BE49-F238E27FC236}">
                <a16:creationId xmlns:a16="http://schemas.microsoft.com/office/drawing/2014/main" id="{38DAA297-30F7-4F4F-9BD6-F81BAD7DD8C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9659" y="3983439"/>
            <a:ext cx="1060991" cy="875947"/>
          </a:xfrm>
          <a:prstGeom prst="rect">
            <a:avLst/>
          </a:prstGeom>
        </p:spPr>
      </p:pic>
      <p:sp>
        <p:nvSpPr>
          <p:cNvPr id="2" name="Sun 1"/>
          <p:cNvSpPr/>
          <p:nvPr/>
        </p:nvSpPr>
        <p:spPr>
          <a:xfrm>
            <a:off x="2689413" y="187860"/>
            <a:ext cx="3321422" cy="914400"/>
          </a:xfrm>
          <a:prstGeom prst="sun">
            <a:avLst/>
          </a:prstGeom>
          <a:solidFill>
            <a:srgbClr val="A8D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6" name="TextBox 5">
            <a:extLst>
              <a:ext uri="{FF2B5EF4-FFF2-40B4-BE49-F238E27FC236}">
                <a16:creationId xmlns:a16="http://schemas.microsoft.com/office/drawing/2014/main" id="{D3A82B9B-2334-4133-BED9-675E2AF18DEB}"/>
              </a:ext>
            </a:extLst>
          </p:cNvPr>
          <p:cNvSpPr txBox="1"/>
          <p:nvPr/>
        </p:nvSpPr>
        <p:spPr>
          <a:xfrm>
            <a:off x="3365796" y="307614"/>
            <a:ext cx="1882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pc="-225" dirty="0" err="1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+mn-lt"/>
              </a:rPr>
              <a:t>Xòe</a:t>
            </a:r>
            <a:r>
              <a:rPr lang="en-US" sz="3600" b="1" spc="-225" dirty="0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sz="3600" b="1" spc="-225" dirty="0" err="1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+mn-lt"/>
              </a:rPr>
              <a:t>hoa</a:t>
            </a:r>
            <a:endParaRPr lang="en-US" sz="3600" b="1" spc="-225" dirty="0">
              <a:ln w="12700">
                <a:solidFill>
                  <a:schemeClr val="bg1"/>
                </a:solidFill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pic>
        <p:nvPicPr>
          <p:cNvPr id="17" name="KaraokeXoehoa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10.8561999999999" end="25352.1666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60827" y="4054265"/>
            <a:ext cx="410447" cy="410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519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34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970186">
            <a:off x="6730117" y="3202170"/>
            <a:ext cx="1889088" cy="1856521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0" y="4953000"/>
            <a:ext cx="9144000" cy="190500"/>
          </a:xfrm>
          <a:prstGeom prst="rect">
            <a:avLst/>
          </a:prstGeom>
          <a:solidFill>
            <a:srgbClr val="A8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BBD6AEF1-88FD-4089-A120-040F355BF91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53" b="89573" l="9921" r="896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8578" y="176177"/>
            <a:ext cx="1046661" cy="8793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5">
            <a:extLst>
              <a:ext uri="{FF2B5EF4-FFF2-40B4-BE49-F238E27FC236}">
                <a16:creationId xmlns:a16="http://schemas.microsoft.com/office/drawing/2014/main" id="{4D9840ED-BBB3-41DC-8780-3AA78754414C}"/>
              </a:ext>
            </a:extLst>
          </p:cNvPr>
          <p:cNvSpPr txBox="1"/>
          <p:nvPr/>
        </p:nvSpPr>
        <p:spPr>
          <a:xfrm>
            <a:off x="1566897" y="365812"/>
            <a:ext cx="71835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Luyện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hát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theo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hình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thức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grpSp>
        <p:nvGrpSpPr>
          <p:cNvPr id="17" name="Group 3">
            <a:extLst>
              <a:ext uri="{FF2B5EF4-FFF2-40B4-BE49-F238E27FC236}">
                <a16:creationId xmlns:a16="http://schemas.microsoft.com/office/drawing/2014/main" id="{F3BA3496-1DEF-4BBC-AD89-4AB3F06E0587}"/>
              </a:ext>
            </a:extLst>
          </p:cNvPr>
          <p:cNvGrpSpPr/>
          <p:nvPr/>
        </p:nvGrpSpPr>
        <p:grpSpPr>
          <a:xfrm>
            <a:off x="1054620" y="990076"/>
            <a:ext cx="6926034" cy="609600"/>
            <a:chOff x="1270908" y="1208314"/>
            <a:chExt cx="6926034" cy="609600"/>
          </a:xfrm>
        </p:grpSpPr>
        <p:cxnSp>
          <p:nvCxnSpPr>
            <p:cNvPr id="18" name="Straight Connector 4">
              <a:extLst>
                <a:ext uri="{FF2B5EF4-FFF2-40B4-BE49-F238E27FC236}">
                  <a16:creationId xmlns:a16="http://schemas.microsoft.com/office/drawing/2014/main" id="{E89B7DEA-CD64-40AE-9026-6A145D1A03BD}"/>
                </a:ext>
              </a:extLst>
            </p:cNvPr>
            <p:cNvCxnSpPr/>
            <p:nvPr/>
          </p:nvCxnSpPr>
          <p:spPr>
            <a:xfrm>
              <a:off x="1270908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5">
              <a:extLst>
                <a:ext uri="{FF2B5EF4-FFF2-40B4-BE49-F238E27FC236}">
                  <a16:creationId xmlns:a16="http://schemas.microsoft.com/office/drawing/2014/main" id="{4686D95C-6421-44CE-A450-28BCAA0DCC8C}"/>
                </a:ext>
              </a:extLst>
            </p:cNvPr>
            <p:cNvCxnSpPr/>
            <p:nvPr/>
          </p:nvCxnSpPr>
          <p:spPr>
            <a:xfrm>
              <a:off x="1270908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6">
              <a:extLst>
                <a:ext uri="{FF2B5EF4-FFF2-40B4-BE49-F238E27FC236}">
                  <a16:creationId xmlns:a16="http://schemas.microsoft.com/office/drawing/2014/main" id="{44FF7BCE-1E0F-413C-BDC8-64515412B410}"/>
                </a:ext>
              </a:extLst>
            </p:cNvPr>
            <p:cNvCxnSpPr/>
            <p:nvPr/>
          </p:nvCxnSpPr>
          <p:spPr>
            <a:xfrm>
              <a:off x="5148942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7">
              <a:extLst>
                <a:ext uri="{FF2B5EF4-FFF2-40B4-BE49-F238E27FC236}">
                  <a16:creationId xmlns:a16="http://schemas.microsoft.com/office/drawing/2014/main" id="{912AD8EC-A050-4E0A-8656-312DA4F2D94E}"/>
                </a:ext>
              </a:extLst>
            </p:cNvPr>
            <p:cNvCxnSpPr/>
            <p:nvPr/>
          </p:nvCxnSpPr>
          <p:spPr>
            <a:xfrm>
              <a:off x="5148942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2" name="Picture 8" descr="yellow.png">
              <a:extLst>
                <a:ext uri="{FF2B5EF4-FFF2-40B4-BE49-F238E27FC236}">
                  <a16:creationId xmlns:a16="http://schemas.microsoft.com/office/drawing/2014/main" id="{27673D36-88A7-457C-8379-CCC5D143979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441776" y="1208314"/>
              <a:ext cx="586740" cy="609600"/>
            </a:xfrm>
            <a:prstGeom prst="rect">
              <a:avLst/>
            </a:prstGeom>
          </p:spPr>
        </p:pic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id="{2901D98D-03B4-48F1-B603-75779A13BE9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31516" y="257837"/>
            <a:ext cx="1367084" cy="1112086"/>
          </a:xfrm>
          <a:prstGeom prst="rect">
            <a:avLst/>
          </a:prstGeom>
        </p:spPr>
      </p:pic>
      <p:pic>
        <p:nvPicPr>
          <p:cNvPr id="25" name="图片 2">
            <a:extLst>
              <a:ext uri="{FF2B5EF4-FFF2-40B4-BE49-F238E27FC236}">
                <a16:creationId xmlns:a16="http://schemas.microsoft.com/office/drawing/2014/main" id="{38DAA297-30F7-4F4F-9BD6-F81BAD7DD8C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155" y="3983441"/>
            <a:ext cx="1120031" cy="875947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714488" y="1168215"/>
            <a:ext cx="8058806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400" b="1" dirty="0">
              <a:solidFill>
                <a:srgbClr val="002060"/>
              </a:solidFill>
              <a:latin typeface="Times New Roman" pitchFamily="18" charset="0"/>
            </a:endParaRPr>
          </a:p>
          <a:p>
            <a:pPr indent="2863850"/>
            <a:r>
              <a:rPr lang="en-US" sz="2600" b="1" dirty="0">
                <a:solidFill>
                  <a:srgbClr val="002060"/>
                </a:solidFill>
                <a:latin typeface="Times New Roman" pitchFamily="18" charset="0"/>
              </a:rPr>
              <a:t>     - </a:t>
            </a:r>
            <a:r>
              <a:rPr lang="en-US" sz="2600" b="1" dirty="0" err="1">
                <a:solidFill>
                  <a:srgbClr val="002060"/>
                </a:solidFill>
                <a:latin typeface="Times New Roman" pitchFamily="18" charset="0"/>
              </a:rPr>
              <a:t>Tổ</a:t>
            </a:r>
            <a:r>
              <a:rPr lang="en-US" sz="26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endParaRPr lang="en-US" sz="2600" dirty="0">
              <a:solidFill>
                <a:srgbClr val="002060"/>
              </a:solidFill>
              <a:latin typeface="Times New Roman" pitchFamily="18" charset="0"/>
            </a:endParaRPr>
          </a:p>
          <a:p>
            <a:pPr indent="2863850"/>
            <a:r>
              <a:rPr lang="en-US" sz="2600" b="1" dirty="0">
                <a:solidFill>
                  <a:srgbClr val="002060"/>
                </a:solidFill>
                <a:latin typeface="Times New Roman" pitchFamily="18" charset="0"/>
              </a:rPr>
              <a:t>     - </a:t>
            </a:r>
            <a:r>
              <a:rPr lang="en-US" sz="2600" b="1" dirty="0" err="1">
                <a:solidFill>
                  <a:srgbClr val="002060"/>
                </a:solidFill>
                <a:latin typeface="Times New Roman" pitchFamily="18" charset="0"/>
              </a:rPr>
              <a:t>Nhóm</a:t>
            </a:r>
            <a:r>
              <a:rPr lang="en-US" sz="26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</a:p>
          <a:p>
            <a:pPr indent="2863850"/>
            <a:r>
              <a:rPr lang="en-US" sz="2600" b="1" dirty="0">
                <a:solidFill>
                  <a:srgbClr val="002060"/>
                </a:solidFill>
                <a:latin typeface="Times New Roman" pitchFamily="18" charset="0"/>
              </a:rPr>
              <a:t>     - </a:t>
            </a:r>
            <a:r>
              <a:rPr lang="en-US" sz="2600" b="1" dirty="0" err="1">
                <a:solidFill>
                  <a:srgbClr val="002060"/>
                </a:solidFill>
                <a:latin typeface="Times New Roman" pitchFamily="18" charset="0"/>
              </a:rPr>
              <a:t>Cá</a:t>
            </a:r>
            <a:r>
              <a:rPr lang="en-US" sz="26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itchFamily="18" charset="0"/>
              </a:rPr>
              <a:t>nhân</a:t>
            </a:r>
            <a:endParaRPr lang="en-US" sz="2600" b="1" dirty="0">
              <a:solidFill>
                <a:srgbClr val="002060"/>
              </a:solidFill>
              <a:latin typeface="Times New Roman" pitchFamily="18" charset="0"/>
            </a:endParaRPr>
          </a:p>
          <a:p>
            <a:pPr indent="901700"/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</a:rPr>
              <a:t>*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</a:rPr>
              <a:t>Chú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</a:rPr>
              <a:t> ý:</a:t>
            </a:r>
          </a:p>
          <a:p>
            <a:pPr indent="901700"/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Lấy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hơi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sau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mỗi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câu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hát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.</a:t>
            </a:r>
          </a:p>
          <a:p>
            <a:pPr indent="901700"/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Thể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hiện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tình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cảm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vui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tươi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rộn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ràng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.</a:t>
            </a:r>
          </a:p>
          <a:p>
            <a:pPr indent="901700"/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Hát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tốc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độ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vừa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phải,nhịp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nhàng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. </a:t>
            </a:r>
          </a:p>
        </p:txBody>
      </p:sp>
      <p:pic>
        <p:nvPicPr>
          <p:cNvPr id="29" name="KaraokeXoehoa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10.8561999999999" end="25352.1666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674661" y="3778217"/>
            <a:ext cx="410447" cy="4104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7345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929" y="883770"/>
            <a:ext cx="5311588" cy="370607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35107" y="23211"/>
            <a:ext cx="71628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</a:rPr>
              <a:t>         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*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Hát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kết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hợp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vận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động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i="1" dirty="0">
                <a:solidFill>
                  <a:srgbClr val="FFFF00"/>
                </a:solidFill>
                <a:latin typeface="Times New Roman" pitchFamily="18" charset="0"/>
              </a:rPr>
              <a:t>				</a:t>
            </a:r>
          </a:p>
          <a:p>
            <a:endParaRPr lang="en-US" sz="2000" b="1" dirty="0">
              <a:solidFill>
                <a:srgbClr val="FFFF00"/>
              </a:solidFill>
              <a:latin typeface="Times New Roman" pitchFamily="18" charset="0"/>
            </a:endParaRPr>
          </a:p>
        </p:txBody>
      </p:sp>
      <p:pic>
        <p:nvPicPr>
          <p:cNvPr id="7" name="KaraokeXoehoa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10.8561999999999" end="25352.166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41556" y="4464712"/>
            <a:ext cx="410447" cy="410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588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34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>
            <a:extLst>
              <a:ext uri="{FF2B5EF4-FFF2-40B4-BE49-F238E27FC236}">
                <a16:creationId xmlns:a16="http://schemas.microsoft.com/office/drawing/2014/main" id="{D63F6191-D645-49A5-9D72-1123D2ADD13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970186">
            <a:off x="7920864" y="3701589"/>
            <a:ext cx="1340482" cy="1317373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0" y="4953000"/>
            <a:ext cx="9144000" cy="190500"/>
          </a:xfrm>
          <a:prstGeom prst="rect">
            <a:avLst/>
          </a:prstGeom>
          <a:solidFill>
            <a:srgbClr val="A8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62591" y="432093"/>
            <a:ext cx="1367084" cy="1112086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7677D647-81DB-4FF8-866A-617D337D86F6}"/>
              </a:ext>
            </a:extLst>
          </p:cNvPr>
          <p:cNvGrpSpPr/>
          <p:nvPr/>
        </p:nvGrpSpPr>
        <p:grpSpPr>
          <a:xfrm flipH="1">
            <a:off x="-4909" y="0"/>
            <a:ext cx="2104917" cy="1525381"/>
            <a:chOff x="5865359" y="2870001"/>
            <a:chExt cx="5310103" cy="3848101"/>
          </a:xfrm>
        </p:grpSpPr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ABC1F624-FA1D-468B-9FCD-A75F4C3187F8}"/>
                </a:ext>
              </a:extLst>
            </p:cNvPr>
            <p:cNvSpPr/>
            <p:nvPr/>
          </p:nvSpPr>
          <p:spPr>
            <a:xfrm flipH="1">
              <a:off x="6037978" y="2870001"/>
              <a:ext cx="5137484" cy="298383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" name="任意多边形 59">
              <a:extLst>
                <a:ext uri="{FF2B5EF4-FFF2-40B4-BE49-F238E27FC236}">
                  <a16:creationId xmlns:a16="http://schemas.microsoft.com/office/drawing/2014/main" id="{737544E5-2BC4-40DA-B9AC-6E908AB885A7}"/>
                </a:ext>
              </a:extLst>
            </p:cNvPr>
            <p:cNvSpPr/>
            <p:nvPr/>
          </p:nvSpPr>
          <p:spPr>
            <a:xfrm flipH="1">
              <a:off x="5865359" y="2870001"/>
              <a:ext cx="5310100" cy="3848101"/>
            </a:xfrm>
            <a:custGeom>
              <a:avLst/>
              <a:gdLst>
                <a:gd name="connsiteX0" fmla="*/ 3377940 w 4632158"/>
                <a:gd name="connsiteY0" fmla="*/ 0 h 3356811"/>
                <a:gd name="connsiteX1" fmla="*/ 4418520 w 4632158"/>
                <a:gd name="connsiteY1" fmla="*/ 0 h 3356811"/>
                <a:gd name="connsiteX2" fmla="*/ 4632157 w 4632158"/>
                <a:gd name="connsiteY2" fmla="*/ 0 h 3356811"/>
                <a:gd name="connsiteX3" fmla="*/ 4632157 w 4632158"/>
                <a:gd name="connsiteY3" fmla="*/ 2141621 h 3356811"/>
                <a:gd name="connsiteX4" fmla="*/ 4632158 w 4632158"/>
                <a:gd name="connsiteY4" fmla="*/ 2141621 h 3356811"/>
                <a:gd name="connsiteX5" fmla="*/ 4632158 w 4632158"/>
                <a:gd name="connsiteY5" fmla="*/ 3356811 h 3356811"/>
                <a:gd name="connsiteX6" fmla="*/ 0 w 4632158"/>
                <a:gd name="connsiteY6" fmla="*/ 3356811 h 3356811"/>
                <a:gd name="connsiteX7" fmla="*/ 0 w 4632158"/>
                <a:gd name="connsiteY7" fmla="*/ 2873003 h 3356811"/>
                <a:gd name="connsiteX8" fmla="*/ 0 w 4632158"/>
                <a:gd name="connsiteY8" fmla="*/ 1759157 h 3356811"/>
                <a:gd name="connsiteX9" fmla="*/ 28347 w 4632158"/>
                <a:gd name="connsiteY9" fmla="*/ 1724801 h 3356811"/>
                <a:gd name="connsiteX10" fmla="*/ 619626 w 4632158"/>
                <a:gd name="connsiteY10" fmla="*/ 1479885 h 3356811"/>
                <a:gd name="connsiteX11" fmla="*/ 1087151 w 4632158"/>
                <a:gd name="connsiteY11" fmla="*/ 1622694 h 3356811"/>
                <a:gd name="connsiteX12" fmla="*/ 1144858 w 4632158"/>
                <a:gd name="connsiteY12" fmla="*/ 1670307 h 3356811"/>
                <a:gd name="connsiteX13" fmla="*/ 1149071 w 4632158"/>
                <a:gd name="connsiteY13" fmla="*/ 1661276 h 3356811"/>
                <a:gd name="connsiteX14" fmla="*/ 1421504 w 4632158"/>
                <a:gd name="connsiteY14" fmla="*/ 1464132 h 3356811"/>
                <a:gd name="connsiteX15" fmla="*/ 1483131 w 4632158"/>
                <a:gd name="connsiteY15" fmla="*/ 1457920 h 3356811"/>
                <a:gd name="connsiteX16" fmla="*/ 1479887 w 4632158"/>
                <a:gd name="connsiteY16" fmla="*/ 1425744 h 3356811"/>
                <a:gd name="connsiteX17" fmla="*/ 2147639 w 4632158"/>
                <a:gd name="connsiteY17" fmla="*/ 757992 h 3356811"/>
                <a:gd name="connsiteX18" fmla="*/ 2619811 w 4632158"/>
                <a:gd name="connsiteY18" fmla="*/ 953572 h 3356811"/>
                <a:gd name="connsiteX19" fmla="*/ 2635504 w 4632158"/>
                <a:gd name="connsiteY19" fmla="*/ 972593 h 3356811"/>
                <a:gd name="connsiteX20" fmla="*/ 2646540 w 4632158"/>
                <a:gd name="connsiteY20" fmla="*/ 952261 h 3356811"/>
                <a:gd name="connsiteX21" fmla="*/ 3170321 w 4632158"/>
                <a:gd name="connsiteY21" fmla="*/ 673769 h 3356811"/>
                <a:gd name="connsiteX22" fmla="*/ 3182226 w 4632158"/>
                <a:gd name="connsiteY22" fmla="*/ 674969 h 3356811"/>
                <a:gd name="connsiteX23" fmla="*/ 3179215 w 4632158"/>
                <a:gd name="connsiteY23" fmla="*/ 665269 h 3356811"/>
                <a:gd name="connsiteX24" fmla="*/ 3164304 w 4632158"/>
                <a:gd name="connsiteY24" fmla="*/ 517357 h 3356811"/>
                <a:gd name="connsiteX25" fmla="*/ 3289647 w 4632158"/>
                <a:gd name="connsiteY25" fmla="*/ 107012 h 3356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632158" h="3356811">
                  <a:moveTo>
                    <a:pt x="3377940" y="0"/>
                  </a:moveTo>
                  <a:lnTo>
                    <a:pt x="4418520" y="0"/>
                  </a:lnTo>
                  <a:lnTo>
                    <a:pt x="4632157" y="0"/>
                  </a:lnTo>
                  <a:lnTo>
                    <a:pt x="4632157" y="2141621"/>
                  </a:lnTo>
                  <a:lnTo>
                    <a:pt x="4632158" y="2141621"/>
                  </a:lnTo>
                  <a:lnTo>
                    <a:pt x="4632158" y="3356811"/>
                  </a:lnTo>
                  <a:lnTo>
                    <a:pt x="0" y="3356811"/>
                  </a:lnTo>
                  <a:lnTo>
                    <a:pt x="0" y="2873003"/>
                  </a:lnTo>
                  <a:lnTo>
                    <a:pt x="0" y="1759157"/>
                  </a:lnTo>
                  <a:lnTo>
                    <a:pt x="28347" y="1724801"/>
                  </a:lnTo>
                  <a:cubicBezTo>
                    <a:pt x="179668" y="1573479"/>
                    <a:pt x="388717" y="1479885"/>
                    <a:pt x="619626" y="1479885"/>
                  </a:cubicBezTo>
                  <a:cubicBezTo>
                    <a:pt x="792808" y="1479885"/>
                    <a:pt x="953693" y="1532532"/>
                    <a:pt x="1087151" y="1622694"/>
                  </a:cubicBezTo>
                  <a:lnTo>
                    <a:pt x="1144858" y="1670307"/>
                  </a:lnTo>
                  <a:lnTo>
                    <a:pt x="1149071" y="1661276"/>
                  </a:lnTo>
                  <a:cubicBezTo>
                    <a:pt x="1206535" y="1561340"/>
                    <a:pt x="1305000" y="1487972"/>
                    <a:pt x="1421504" y="1464132"/>
                  </a:cubicBezTo>
                  <a:lnTo>
                    <a:pt x="1483131" y="1457920"/>
                  </a:lnTo>
                  <a:lnTo>
                    <a:pt x="1479887" y="1425744"/>
                  </a:lnTo>
                  <a:cubicBezTo>
                    <a:pt x="1479887" y="1056955"/>
                    <a:pt x="1778850" y="757992"/>
                    <a:pt x="2147639" y="757992"/>
                  </a:cubicBezTo>
                  <a:cubicBezTo>
                    <a:pt x="2332033" y="757992"/>
                    <a:pt x="2498971" y="832733"/>
                    <a:pt x="2619811" y="953572"/>
                  </a:cubicBezTo>
                  <a:lnTo>
                    <a:pt x="2635504" y="972593"/>
                  </a:lnTo>
                  <a:lnTo>
                    <a:pt x="2646540" y="952261"/>
                  </a:lnTo>
                  <a:cubicBezTo>
                    <a:pt x="2760054" y="784239"/>
                    <a:pt x="2952287" y="673769"/>
                    <a:pt x="3170321" y="673769"/>
                  </a:cubicBezTo>
                  <a:lnTo>
                    <a:pt x="3182226" y="674969"/>
                  </a:lnTo>
                  <a:lnTo>
                    <a:pt x="3179215" y="665269"/>
                  </a:lnTo>
                  <a:cubicBezTo>
                    <a:pt x="3169438" y="617492"/>
                    <a:pt x="3164304" y="568024"/>
                    <a:pt x="3164304" y="517357"/>
                  </a:cubicBezTo>
                  <a:cubicBezTo>
                    <a:pt x="3164304" y="365356"/>
                    <a:pt x="3210512" y="224148"/>
                    <a:pt x="3289647" y="10701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</p:grpSp>
      <p:sp>
        <p:nvSpPr>
          <p:cNvPr id="22" name="文本框 21">
            <a:extLst>
              <a:ext uri="{FF2B5EF4-FFF2-40B4-BE49-F238E27FC236}">
                <a16:creationId xmlns:a16="http://schemas.microsoft.com/office/drawing/2014/main" id="{F1308366-DD7B-4BEB-B841-53CD0D000F64}"/>
              </a:ext>
            </a:extLst>
          </p:cNvPr>
          <p:cNvSpPr txBox="1"/>
          <p:nvPr/>
        </p:nvSpPr>
        <p:spPr>
          <a:xfrm>
            <a:off x="2638569" y="432093"/>
            <a:ext cx="42931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Hoạt</a:t>
            </a:r>
            <a:r>
              <a:rPr lang="en-US" altLang="zh-CN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động</a:t>
            </a:r>
            <a:r>
              <a:rPr lang="en-US" altLang="zh-CN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2: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Nhạc</a:t>
            </a:r>
            <a:r>
              <a:rPr lang="en-US" altLang="zh-C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cụ</a:t>
            </a:r>
            <a:r>
              <a:rPr lang="en-US" altLang="zh-C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endParaRPr lang="zh-CN" alt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pic>
        <p:nvPicPr>
          <p:cNvPr id="20" name="图片 2">
            <a:extLst>
              <a:ext uri="{FF2B5EF4-FFF2-40B4-BE49-F238E27FC236}">
                <a16:creationId xmlns:a16="http://schemas.microsoft.com/office/drawing/2014/main" id="{38DAA297-30F7-4F4F-9BD6-F81BAD7DD8C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155" y="3983441"/>
            <a:ext cx="1120031" cy="875947"/>
          </a:xfrm>
          <a:prstGeom prst="rect">
            <a:avLst/>
          </a:prstGeom>
        </p:spPr>
      </p:pic>
      <p:grpSp>
        <p:nvGrpSpPr>
          <p:cNvPr id="21" name="Group 3"/>
          <p:cNvGrpSpPr/>
          <p:nvPr/>
        </p:nvGrpSpPr>
        <p:grpSpPr>
          <a:xfrm>
            <a:off x="1013336" y="1162238"/>
            <a:ext cx="6926034" cy="609600"/>
            <a:chOff x="1270908" y="1208314"/>
            <a:chExt cx="6926034" cy="609600"/>
          </a:xfrm>
        </p:grpSpPr>
        <p:cxnSp>
          <p:nvCxnSpPr>
            <p:cNvPr id="23" name="Straight Connector 4"/>
            <p:cNvCxnSpPr/>
            <p:nvPr/>
          </p:nvCxnSpPr>
          <p:spPr>
            <a:xfrm>
              <a:off x="1270908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5"/>
            <p:cNvCxnSpPr/>
            <p:nvPr/>
          </p:nvCxnSpPr>
          <p:spPr>
            <a:xfrm>
              <a:off x="1270908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6"/>
            <p:cNvCxnSpPr/>
            <p:nvPr/>
          </p:nvCxnSpPr>
          <p:spPr>
            <a:xfrm>
              <a:off x="5148942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7"/>
            <p:cNvCxnSpPr/>
            <p:nvPr/>
          </p:nvCxnSpPr>
          <p:spPr>
            <a:xfrm>
              <a:off x="5148942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8" descr="yellow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41776" y="1208314"/>
              <a:ext cx="586740" cy="609600"/>
            </a:xfrm>
            <a:prstGeom prst="rect">
              <a:avLst/>
            </a:prstGeom>
          </p:spPr>
        </p:pic>
      </p:grpSp>
      <p:pic>
        <p:nvPicPr>
          <p:cNvPr id="30" name="图片 14">
            <a:extLst>
              <a:ext uri="{FF2B5EF4-FFF2-40B4-BE49-F238E27FC236}">
                <a16:creationId xmlns:a16="http://schemas.microsoft.com/office/drawing/2014/main" id="{8494647E-DF2A-42B9-A162-A6704D359C4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53" b="89573" l="9921" r="896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08251" y="211826"/>
            <a:ext cx="1046661" cy="8793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1" name="Rectangle 30"/>
          <p:cNvSpPr/>
          <p:nvPr/>
        </p:nvSpPr>
        <p:spPr>
          <a:xfrm>
            <a:off x="1976137" y="1471370"/>
            <a:ext cx="5211097" cy="8252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Thể</a:t>
            </a:r>
            <a:r>
              <a:rPr lang="en-US" altLang="zh-CN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hiện</a:t>
            </a:r>
            <a:r>
              <a:rPr lang="en-US" altLang="zh-CN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tiết</a:t>
            </a:r>
            <a:r>
              <a:rPr lang="en-US" altLang="zh-CN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tấu</a:t>
            </a:r>
            <a:endParaRPr lang="en-US" sz="3200" dirty="0"/>
          </a:p>
        </p:txBody>
      </p:sp>
      <p:sp>
        <p:nvSpPr>
          <p:cNvPr id="32" name="Rectangle 31"/>
          <p:cNvSpPr/>
          <p:nvPr/>
        </p:nvSpPr>
        <p:spPr>
          <a:xfrm>
            <a:off x="1720644" y="1740310"/>
            <a:ext cx="5211097" cy="82524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6340" y="2282692"/>
            <a:ext cx="514352" cy="99838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2821" y="2415841"/>
            <a:ext cx="511671" cy="86523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0225" y="2424073"/>
            <a:ext cx="539377" cy="85700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879" y="2374576"/>
            <a:ext cx="446952" cy="906503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516" y="2473569"/>
            <a:ext cx="705898" cy="80751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729" y="3484357"/>
            <a:ext cx="787252" cy="6315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1336" y="3484357"/>
            <a:ext cx="830034" cy="6615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358" y="3484357"/>
            <a:ext cx="743056" cy="728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1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tutu"/>
  <p:tag name="ISPRING_SCORM_RATE_SLIDES" val="0"/>
  <p:tag name="ISPRING_SCORM_RATE_QUIZZES" val="0"/>
  <p:tag name="ISPRING_SCORM_PASSING_SCORE" val="0.000000"/>
  <p:tag name="ISPRING_ULTRA_SCORM_COURSE_ID" val="6731F43F-DBA7-40E0-9B7D-229081961417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Content List"/>
  <p:tag name="ISPRINGCLOUDFOLDERID" val="0"/>
  <p:tag name="ISPRINGCLOUDFOLDERPATH" val="Repository"/>
  <p:tag name="ISPRING_OUTPUT_FOLDER" val="C:\Users\Administrator\Desktop\包图网\PPT模板图片更换完成\更早下载更换完成\包图网_364907可爱小学生班干部竞选自我介绍PPT模板"/>
  <p:tag name="ISPRING_FIRST_PUBLI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5.4|3.2|2.8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hytvyjr3">
      <a:majorFont>
        <a:latin typeface="Arial"/>
        <a:ea typeface="汉仪乐喵体W"/>
        <a:cs typeface=""/>
      </a:majorFont>
      <a:minorFont>
        <a:latin typeface="Arial"/>
        <a:ea typeface="汉仪乐喵体W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416</Words>
  <Application>Microsoft Office PowerPoint</Application>
  <PresentationFormat>On-screen Show (16:9)</PresentationFormat>
  <Paragraphs>101</Paragraphs>
  <Slides>19</Slides>
  <Notes>14</Notes>
  <HiddenSlides>0</HiddenSlides>
  <MMClips>11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Times New Roman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tutu</dc:title>
  <dc:creator/>
  <cp:lastModifiedBy/>
  <cp:revision>1</cp:revision>
  <dcterms:created xsi:type="dcterms:W3CDTF">2017-03-22T17:33:30Z</dcterms:created>
  <dcterms:modified xsi:type="dcterms:W3CDTF">2023-02-06T09:34:12Z</dcterms:modified>
</cp:coreProperties>
</file>