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59" r:id="rId7"/>
    <p:sldId id="257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79" r:id="rId21"/>
    <p:sldId id="272" r:id="rId22"/>
    <p:sldId id="273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8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jp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2.mp3"/><Relationship Id="rId7" Type="http://schemas.openxmlformats.org/officeDocument/2006/relationships/image" Target="../media/image6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12.mp3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vi.wikipedia.org/wiki/T%C3%A2y_%C3%82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%C3%A3nh_th%E1%BB%95" TargetMode="External"/><Relationship Id="rId5" Type="http://schemas.openxmlformats.org/officeDocument/2006/relationships/hyperlink" Target="https://vi.wikipedia.org/wiki/Qu%E1%BB%91c_gia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6135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8234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491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88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6489" y="503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39" y="0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6608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7  giống 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3573016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 giống câu 1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34290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</a:t>
            </a:r>
            <a:r>
              <a:rPr lang="en-US" sz="400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Giới thiệu bài mới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2" y="3279319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58" y="980728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>
                <a:effectLst/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>
              <a:effectLst/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>
                <a:effectLst/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ÂM NHẠC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765" y="3634441"/>
            <a:ext cx="39690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1332511" y="2541446"/>
            <a:ext cx="68485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223559"/>
            <a:ext cx="162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5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074" name="Picture 2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761"/>
            <a:ext cx="4896544" cy="408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2492896"/>
            <a:ext cx="2291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/>
                <a:ea typeface="Calibri"/>
              </a:rPr>
              <a:t>Pháp</a:t>
            </a:r>
            <a:r>
              <a:rPr lang="en-US" sz="3200">
                <a:solidFill>
                  <a:srgbClr val="202122"/>
                </a:solidFill>
                <a:effectLst/>
                <a:latin typeface="Arial"/>
                <a:ea typeface="Calibri"/>
              </a:rPr>
              <a:t> </a:t>
            </a:r>
            <a:r>
              <a:rPr lang="en-US" sz="3200">
                <a:solidFill>
                  <a:srgbClr val="202122"/>
                </a:solidFill>
                <a:effectLst/>
                <a:latin typeface="Times New Roman"/>
                <a:ea typeface="Calibri"/>
              </a:rPr>
              <a:t>là một </a:t>
            </a:r>
            <a:r>
              <a:rPr lang="en-US" sz="3200" u="none" strike="noStrike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quốc gia</a:t>
            </a:r>
            <a:r>
              <a:rPr lang="en-US" sz="320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có </a:t>
            </a:r>
            <a:r>
              <a:rPr lang="en-US" sz="3200" u="none" strike="noStrike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lãnh thổ</a:t>
            </a:r>
            <a:r>
              <a:rPr lang="en-US" sz="320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chính nằm tại </a:t>
            </a:r>
            <a:r>
              <a:rPr lang="en-US" sz="3200" u="none" strike="noStrike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Tây Âu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7579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9445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1: Lại đây hỡi chú chim nhỏ xinh dễ thương này .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2: Lại đây hỡi chú chim nhỏ xinh dễ thương .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3: Mời bạn cùng hòa nhịp câu hát .</a:t>
            </a: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4:</a:t>
            </a: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 Chim líu lo hót theo vang lừng.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5: Chim ơi chim mời bạn hiền . </a:t>
            </a: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6: </a:t>
            </a: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Cất tiếng hát nào bạn hiền A ! 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7: Lại đây hỡi chú chim nhỏ xinh dễ thương này . </a:t>
            </a:r>
            <a:endParaRPr lang="en-US" sz="2000">
              <a:effectLst/>
              <a:latin typeface="Times New Roman"/>
              <a:ea typeface="Calibri"/>
            </a:endParaRPr>
          </a:p>
          <a:p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8: Lại đây hỡi chú chim nhỏ xinh dễ thương</a:t>
            </a:r>
            <a:r>
              <a:rPr lang="en-US" sz="2000" i="1">
                <a:solidFill>
                  <a:srgbClr val="212529"/>
                </a:solidFill>
                <a:effectLst/>
                <a:latin typeface="Arial"/>
                <a:ea typeface="Calibri"/>
              </a:rPr>
              <a:t> .</a:t>
            </a:r>
            <a:br>
              <a:rPr lang="en-US" sz="2000" i="1">
                <a:solidFill>
                  <a:srgbClr val="212529"/>
                </a:solidFill>
                <a:effectLst/>
                <a:latin typeface="Arial"/>
                <a:ea typeface="Calibri"/>
              </a:rPr>
            </a:b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3186524" y="346843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Đọc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lời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0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85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886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8479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387</Words>
  <Application>Microsoft Office PowerPoint</Application>
  <PresentationFormat>On-screen Show (4:3)</PresentationFormat>
  <Paragraphs>48</Paragraphs>
  <Slides>21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36</cp:revision>
  <dcterms:created xsi:type="dcterms:W3CDTF">2021-06-20T03:25:41Z</dcterms:created>
  <dcterms:modified xsi:type="dcterms:W3CDTF">2023-11-26T04:28:17Z</dcterms:modified>
</cp:coreProperties>
</file>