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sldIdLst>
    <p:sldId id="485" r:id="rId2"/>
    <p:sldId id="299" r:id="rId3"/>
    <p:sldId id="480" r:id="rId4"/>
    <p:sldId id="419" r:id="rId5"/>
    <p:sldId id="420" r:id="rId6"/>
    <p:sldId id="442" r:id="rId7"/>
    <p:sldId id="490" r:id="rId8"/>
    <p:sldId id="491" r:id="rId9"/>
    <p:sldId id="492" r:id="rId10"/>
    <p:sldId id="493" r:id="rId11"/>
    <p:sldId id="345" r:id="rId12"/>
    <p:sldId id="446" r:id="rId13"/>
    <p:sldId id="447" r:id="rId14"/>
    <p:sldId id="448" r:id="rId15"/>
    <p:sldId id="449" r:id="rId16"/>
    <p:sldId id="450" r:id="rId17"/>
    <p:sldId id="451" r:id="rId18"/>
    <p:sldId id="488" r:id="rId19"/>
    <p:sldId id="489" r:id="rId20"/>
    <p:sldId id="494" r:id="rId21"/>
    <p:sldId id="495" r:id="rId22"/>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p:scale>
          <a:sx n="60" d="100"/>
          <a:sy n="60" d="100"/>
        </p:scale>
        <p:origin x="-516" y="-192"/>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77840" y="1600203"/>
            <a:ext cx="484632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77840" y="3938588"/>
            <a:ext cx="484632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smtClean="0"/>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png"/><Relationship Id="rId5" Type="http://schemas.openxmlformats.org/officeDocument/2006/relationships/image" Target="../media/image2.gi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png"/><Relationship Id="rId5" Type="http://schemas.openxmlformats.org/officeDocument/2006/relationships/image" Target="../media/image2.gi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gif"/><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0.png"/><Relationship Id="rId5" Type="http://schemas.openxmlformats.org/officeDocument/2006/relationships/image" Target="../media/image2.gif"/><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1.png"/><Relationship Id="rId5" Type="http://schemas.openxmlformats.org/officeDocument/2006/relationships/image" Target="../media/image2.gif"/><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gif"/><Relationship Id="rId5"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10.jpeg"/><Relationship Id="rId11" Type="http://schemas.openxmlformats.org/officeDocument/2006/relationships/image" Target="../media/image2.gif"/><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IÁO ÁN 1 2020-2021\HÌNH SOẠN GIÁO ÁN\Chủ đề\Untitled.png"/>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Phòng Giáo Dục Và Đào Tạo quận Thanh Xuân"/>
          <p:cNvPicPr>
            <a:picLocks noChangeAspect="1" noChangeArrowheads="1"/>
          </p:cNvPicPr>
          <p:nvPr/>
        </p:nvPicPr>
        <p:blipFill>
          <a:blip r:embed="rId4">
            <a:lum contrast="20000"/>
            <a:extLst>
              <a:ext uri="{28A0092B-C50C-407E-A947-70E740481C1C}">
                <a14:useLocalDpi xmlns:a14="http://schemas.microsoft.com/office/drawing/2010/main" val="0"/>
              </a:ext>
            </a:extLst>
          </a:blip>
          <a:srcRect l="40891" t="17908" r="42033" b="58296"/>
          <a:stretch>
            <a:fillRect/>
          </a:stretch>
        </p:blipFill>
        <p:spPr bwMode="auto">
          <a:xfrm>
            <a:off x="6200775" y="285750"/>
            <a:ext cx="4214813"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5"/>
          <p:cNvSpPr>
            <a:spLocks noChangeArrowheads="1"/>
          </p:cNvSpPr>
          <p:nvPr/>
        </p:nvSpPr>
        <p:spPr bwMode="auto">
          <a:xfrm>
            <a:off x="6486525" y="2286000"/>
            <a:ext cx="34829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1713CB"/>
                </a:solidFill>
                <a:cs typeface="Times New Roman" panose="02020603050405020304" pitchFamily="18" charset="0"/>
              </a:rPr>
              <a:t>TIẾT 1 CHỦ ĐỀ 4</a:t>
            </a:r>
          </a:p>
        </p:txBody>
      </p:sp>
      <p:sp>
        <p:nvSpPr>
          <p:cNvPr id="2057" name="Rectangle 5"/>
          <p:cNvSpPr>
            <a:spLocks noChangeArrowheads="1"/>
          </p:cNvSpPr>
          <p:nvPr/>
        </p:nvSpPr>
        <p:spPr bwMode="auto">
          <a:xfrm>
            <a:off x="5843588" y="5929313"/>
            <a:ext cx="478631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C00000"/>
                </a:solidFill>
                <a:latin typeface="Constantia" panose="02030602050306030303" pitchFamily="18" charset="0"/>
                <a:cs typeface="Times New Roman" panose="02020603050405020304" pitchFamily="18" charset="0"/>
              </a:rPr>
              <a:t>Huỳnh Long Nguyện</a:t>
            </a:r>
          </a:p>
        </p:txBody>
      </p:sp>
      <p:pic>
        <p:nvPicPr>
          <p:cNvPr id="2058" name="Picture 12" descr="D:\GIÁO ÁN 1 2020-2021\HÌNH SOẠN GIÁO ÁN\Học hát\Lớp 1 thân yêu\Các bạn nhỏ vui ca nhảy múa_HTS.png"/>
          <p:cNvPicPr>
            <a:picLocks noChangeAspect="1" noChangeArrowheads="1"/>
          </p:cNvPicPr>
          <p:nvPr/>
        </p:nvPicPr>
        <p:blipFill>
          <a:blip r:embed="rId5">
            <a:extLst>
              <a:ext uri="{28A0092B-C50C-407E-A947-70E740481C1C}">
                <a14:useLocalDpi xmlns:a14="http://schemas.microsoft.com/office/drawing/2010/main" val="0"/>
              </a:ext>
            </a:extLst>
          </a:blip>
          <a:srcRect l="3136" r="4388"/>
          <a:stretch>
            <a:fillRect/>
          </a:stretch>
        </p:blipFill>
        <p:spPr bwMode="auto">
          <a:xfrm>
            <a:off x="6200775" y="3779838"/>
            <a:ext cx="42148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5"/>
          <p:cNvSpPr>
            <a:spLocks noChangeArrowheads="1"/>
          </p:cNvSpPr>
          <p:nvPr/>
        </p:nvSpPr>
        <p:spPr bwMode="auto">
          <a:xfrm>
            <a:off x="5557838" y="2857500"/>
            <a:ext cx="52863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VÒNG TAY BÈ BẠN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63"/>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13"/>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5" y="214313"/>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4"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63"/>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75"/>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2286000"/>
            <a:ext cx="9109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5" cstate="print">
            <a:extLst/>
          </a:blip>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985838" y="12541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942975" y="285750"/>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57250" y="214313"/>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8648" y="109265"/>
            <a:ext cx="609600"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14792" y="1254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58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5712"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utoUpdateAnimBg="0"/>
      <p:bldP spid="13" grpId="1"/>
      <p:bldP spid="1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7252</TotalTime>
  <Words>242</Words>
  <Application>Microsoft Office PowerPoint</Application>
  <PresentationFormat>Custom</PresentationFormat>
  <Paragraphs>40</Paragraphs>
  <Slides>21</Slides>
  <Notes>0</Notes>
  <HiddenSlides>0</HiddenSlides>
  <MMClips>13</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AutoBVT</cp:lastModifiedBy>
  <cp:revision>609</cp:revision>
  <dcterms:created xsi:type="dcterms:W3CDTF">2010-04-30T18:19:48Z</dcterms:created>
  <dcterms:modified xsi:type="dcterms:W3CDTF">2021-09-02T12:36:01Z</dcterms:modified>
</cp:coreProperties>
</file>