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506" r:id="rId2"/>
    <p:sldId id="299" r:id="rId3"/>
    <p:sldId id="480" r:id="rId4"/>
    <p:sldId id="507" r:id="rId5"/>
    <p:sldId id="508" r:id="rId6"/>
    <p:sldId id="343" r:id="rId7"/>
    <p:sldId id="452" r:id="rId8"/>
    <p:sldId id="470" r:id="rId9"/>
    <p:sldId id="509" r:id="rId10"/>
    <p:sldId id="500" r:id="rId11"/>
    <p:sldId id="510" r:id="rId12"/>
    <p:sldId id="511" r:id="rId13"/>
    <p:sldId id="512" r:id="rId14"/>
    <p:sldId id="499" r:id="rId15"/>
    <p:sldId id="513" r:id="rId16"/>
    <p:sldId id="514" r:id="rId17"/>
    <p:sldId id="515" r:id="rId18"/>
    <p:sldId id="516" r:id="rId19"/>
    <p:sldId id="517" r:id="rId20"/>
    <p:sldId id="485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CCFFFF"/>
    <a:srgbClr val="66FF66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50" d="100"/>
          <a:sy n="50" d="100"/>
        </p:scale>
        <p:origin x="-876" y="-41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1DCAA22-6541-45BD-A699-6504AB487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66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55A80-1C34-49DE-AC39-45F18F7F1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34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ABF58-0BBF-4648-81E6-A38CB09D1C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17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EC5A0-C5AA-4FB5-9B38-DAB770BC4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37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1F1DD-0FBB-4CCE-BB0D-BB917B1A0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15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C64B3-B780-4CA5-8CAC-FD0EC9432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8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EE6EE-0FB9-46F9-ADAC-496C8C941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01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ED665-1336-4DDC-B02D-E925EAB6C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89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6D694-B9DB-467F-B78A-725EB8CEA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21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F5A6B-0049-4188-AFB5-504BE2DC8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22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6446A-162A-4129-88AB-3EBFDB8DF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8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BC87B-3292-4132-B25E-7BD2573ED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00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29B095-7C3E-4959-AC75-045794DDD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47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072EA-11A4-4848-A2B5-54640B995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91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3B85911F-8F8D-4322-A7B0-2D1511DF73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jpeg"/><Relationship Id="rId5" Type="http://schemas.openxmlformats.org/officeDocument/2006/relationships/image" Target="../media/image2.gif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jpeg"/><Relationship Id="rId5" Type="http://schemas.openxmlformats.org/officeDocument/2006/relationships/image" Target="../media/image2.gif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5" Type="http://schemas.openxmlformats.org/officeDocument/2006/relationships/image" Target="../media/image2.gif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gif"/><Relationship Id="rId3" Type="http://schemas.microsoft.com/office/2007/relationships/media" Target="../media/media1.wav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audio" Target="../media/media1.wav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.gif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image" Target="../media/image2.gi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Huỳnh Long Nguyện</a:t>
            </a:r>
          </a:p>
          <a:p>
            <a:pPr eaLnBrk="1" hangingPunct="1"/>
            <a:r>
              <a:rPr lang="en-US" altLang="en-US" sz="2800" b="1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Facebook: Huỳnh Bo</a:t>
            </a: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4 – CHỦ ĐỀ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3700463" y="1000125"/>
            <a:ext cx="35004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41458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1273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229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331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3343275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434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65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85900" y="2571750"/>
            <a:ext cx="765175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BỘ GÕ CƠ THỂ</a:t>
            </a:r>
          </a:p>
        </p:txBody>
      </p:sp>
      <p:pic>
        <p:nvPicPr>
          <p:cNvPr id="1536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128963" y="1285875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6392" name="Picture 3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446088" y="1000125"/>
            <a:ext cx="10080625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433638" y="1109663"/>
            <a:ext cx="5929312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57338" y="3357563"/>
            <a:ext cx="7826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VÀ VẬN ĐỘNG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THEO Ý THÍCH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18440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928938"/>
            <a:ext cx="715962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1946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433638" y="857250"/>
            <a:ext cx="5929312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20488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714375"/>
            <a:ext cx="5222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10778">
            <a:off x="6188869" y="4620419"/>
            <a:ext cx="10541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414338" y="1000125"/>
            <a:ext cx="2571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hát:</a:t>
            </a:r>
          </a:p>
        </p:txBody>
      </p:sp>
      <p:pic>
        <p:nvPicPr>
          <p:cNvPr id="21509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414338" y="1833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nhạc:</a:t>
            </a:r>
          </a:p>
        </p:txBody>
      </p:sp>
      <p:sp>
        <p:nvSpPr>
          <p:cNvPr id="21514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4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628775" y="1404938"/>
            <a:ext cx="4143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271588" y="2286000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15925" y="2795588"/>
            <a:ext cx="314166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Vận dụng sáng tạo: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200150" y="3214688"/>
            <a:ext cx="4929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TO – NHỎ, CAO – THẤP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9" grpId="0"/>
      <p:bldP spid="2" grpId="0"/>
      <p:bldP spid="15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429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Nghe giai điệu đoán tên bài hát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4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2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17235"/>
                    <a:ext cx="267693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2125" y="1317235"/>
                    <a:ext cx="25174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3252" y="1317235"/>
                    <a:ext cx="27188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2001" y="1317235"/>
                    <a:ext cx="246714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4107" y="1317235"/>
                    <a:ext cx="263497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9640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9019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2803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5888" y="1321037"/>
                    <a:ext cx="227413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9742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2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90170" y="1321037"/>
                    <a:ext cx="204756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6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7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1031"/>
                    <a:ext cx="222379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70358" y="1321031"/>
                    <a:ext cx="202238" cy="4105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6450" y="1321031"/>
                    <a:ext cx="268532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2822" y="1321031"/>
                    <a:ext cx="226574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6606" y="1321031"/>
                    <a:ext cx="227413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3537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9979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9568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3981" y="1326732"/>
                    <a:ext cx="25930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41052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7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51550" y="1326732"/>
                    <a:ext cx="24671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4" name="Rectangle 103"/>
          <p:cNvSpPr/>
          <p:nvPr/>
        </p:nvSpPr>
        <p:spPr>
          <a:xfrm>
            <a:off x="3414713" y="2500313"/>
            <a:ext cx="54292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414588" y="4429125"/>
            <a:ext cx="6572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1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1914525" y="1571625"/>
            <a:ext cx="74977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ÂU 3,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72784" y="1890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771525" y="1071563"/>
            <a:ext cx="2857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057275" y="1785938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57588" y="2428875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-214313"/>
            <a:ext cx="109918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28775" y="2214563"/>
            <a:ext cx="75723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BỘ GÕ CƠ THỂ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Học hát\Lớp 1 thân yêu\bộ gõ cơ th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14500" y="2714625"/>
            <a:ext cx="749935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THEO SẮC THÁI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TO – NHỎ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842963" y="2357438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3500438"/>
            <a:ext cx="6508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4786313"/>
            <a:ext cx="5810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71525" y="6143625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7075</TotalTime>
  <Words>193</Words>
  <Application>Microsoft Office PowerPoint</Application>
  <PresentationFormat>Custom</PresentationFormat>
  <Paragraphs>47</Paragraphs>
  <Slides>20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AutoBVT</cp:lastModifiedBy>
  <cp:revision>598</cp:revision>
  <dcterms:created xsi:type="dcterms:W3CDTF">2010-04-30T18:19:48Z</dcterms:created>
  <dcterms:modified xsi:type="dcterms:W3CDTF">2021-09-02T12:24:30Z</dcterms:modified>
</cp:coreProperties>
</file>