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>
        <p:scale>
          <a:sx n="50" d="100"/>
          <a:sy n="50" d="100"/>
        </p:scale>
        <p:origin x="-786" y="-41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Huỳnh Long Nguyện</a:t>
            </a:r>
          </a:p>
          <a:p>
            <a:pPr eaLnBrk="1" hangingPunct="1"/>
            <a:r>
              <a:rPr lang="en-US" altLang="en-US" sz="2800" b="1">
                <a:solidFill>
                  <a:srgbClr val="1713CB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en-US" sz="2400" b="1">
                <a:solidFill>
                  <a:srgbClr val="1713CB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Huỳnh </a:t>
            </a:r>
            <a:r>
              <a:rPr lang="en-US" altLang="en-US" sz="2800" b="1">
                <a:solidFill>
                  <a:srgbClr val="1713CB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Bo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148</Words>
  <Application>Microsoft Office PowerPoint</Application>
  <PresentationFormat>Custom</PresentationFormat>
  <Paragraphs>38</Paragraphs>
  <Slides>18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598</cp:revision>
  <dcterms:created xsi:type="dcterms:W3CDTF">2010-04-30T18:19:48Z</dcterms:created>
  <dcterms:modified xsi:type="dcterms:W3CDTF">2021-09-02T12:19:48Z</dcterms:modified>
</cp:coreProperties>
</file>