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81" r:id="rId4"/>
    <p:sldId id="292" r:id="rId5"/>
    <p:sldId id="290" r:id="rId6"/>
    <p:sldId id="291" r:id="rId7"/>
    <p:sldId id="293" r:id="rId8"/>
    <p:sldId id="294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2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7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8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37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6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2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59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5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5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888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66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9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8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9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2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2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6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6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9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6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5" Type="http://schemas.openxmlformats.org/officeDocument/2006/relationships/image" Target="../media/image2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7" y="4197801"/>
            <a:ext cx="1493800" cy="2420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7031" y="28281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15" y="1029317"/>
            <a:ext cx="7873242" cy="1906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4273" y="3477126"/>
            <a:ext cx="309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các nốt lặp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1417" y="1031437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2395" y="86593"/>
            <a:ext cx="139012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00" y="2346454"/>
            <a:ext cx="2200381" cy="35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7" y="4197801"/>
            <a:ext cx="1493800" cy="2420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18" y="1626346"/>
            <a:ext cx="8097982" cy="1916954"/>
          </a:xfrm>
          <a:prstGeom prst="rect">
            <a:avLst/>
          </a:prstGeom>
        </p:spPr>
      </p:pic>
      <p:pic>
        <p:nvPicPr>
          <p:cNvPr id="2" name="nghe vo tay not lap l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4573" y="4197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76" y="0"/>
            <a:ext cx="7669224" cy="4457700"/>
          </a:xfrm>
          <a:prstGeom prst="rect">
            <a:avLst/>
          </a:prstGeom>
        </p:spPr>
      </p:pic>
      <p:pic>
        <p:nvPicPr>
          <p:cNvPr id="3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7479" y="4878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90788" cy="1340427"/>
          </a:xfrm>
          <a:prstGeom prst="rect">
            <a:avLst/>
          </a:prstGeom>
        </p:spPr>
      </p:pic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5107" y="53082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0"/>
            <a:ext cx="7276050" cy="49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2680" y="55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66</Words>
  <Application>Microsoft Office PowerPoint</Application>
  <PresentationFormat>Widescreen</PresentationFormat>
  <Paragraphs>10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Bang Thu Ha</dc:creator>
  <cp:lastModifiedBy>Bang Thu Ha</cp:lastModifiedBy>
  <cp:revision>1</cp:revision>
  <dcterms:created xsi:type="dcterms:W3CDTF">2023-08-04T02:33:28Z</dcterms:created>
  <dcterms:modified xsi:type="dcterms:W3CDTF">2023-08-04T03:08:14Z</dcterms:modified>
</cp:coreProperties>
</file>