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80" r:id="rId5"/>
    <p:sldId id="281" r:id="rId6"/>
    <p:sldId id="285" r:id="rId7"/>
    <p:sldId id="286" r:id="rId8"/>
    <p:sldId id="287" r:id="rId9"/>
    <p:sldId id="288" r:id="rId10"/>
    <p:sldId id="571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6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89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96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7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5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0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18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2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8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3.png"/><Relationship Id="rId5" Type="http://schemas.microsoft.com/office/2007/relationships/media" Target="../media/media8.mp3"/><Relationship Id="rId10" Type="http://schemas.openxmlformats.org/officeDocument/2006/relationships/image" Target="../media/image22.png"/><Relationship Id="rId4" Type="http://schemas.openxmlformats.org/officeDocument/2006/relationships/audio" Target="../media/media7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51" y="3750192"/>
            <a:ext cx="3580340" cy="3290690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37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1" y="1687107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912"/>
            <a:ext cx="12192000" cy="176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610"/>
            <a:ext cx="12192000" cy="2342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6" y="4515609"/>
            <a:ext cx="3494248" cy="2525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48395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7137" y="6035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750895" y="344473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397778-46F8-484E-1BE5-90BC6FD95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08" y="1536211"/>
            <a:ext cx="5256584" cy="2358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0460DA-1DFC-2F76-C456-A33698E33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880541"/>
            <a:ext cx="3474945" cy="23587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9C3DEA-4864-E4DB-9B5E-3D5370EB4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1247308" y="2676482"/>
            <a:ext cx="248849" cy="21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D4174-31FE-3F0E-0ABE-D69E93239F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2342097" y="3894922"/>
            <a:ext cx="274253" cy="24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E23646-4A77-FEB5-08B3-FF0A6E5B33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3130912" y="3894922"/>
            <a:ext cx="274253" cy="24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788C4-C83F-991C-A217-45D1FD7B4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4161574" y="3880541"/>
            <a:ext cx="274253" cy="240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C233B-12AE-F013-E20C-19629C2748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4255823" y="2676482"/>
            <a:ext cx="248849" cy="21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F3874-E25C-57D9-0F08-81525DBF9F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2909905" y="2678714"/>
            <a:ext cx="248849" cy="21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7563C-767F-31D4-74A3-6F46011C49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1474204" y="3894922"/>
            <a:ext cx="274253" cy="24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BA917-7B42-A1E9-3D6D-B39CC091E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551384" y="3911846"/>
            <a:ext cx="256932" cy="2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85</Words>
  <Application>Microsoft Office PowerPoint</Application>
  <PresentationFormat>Widescreen</PresentationFormat>
  <Paragraphs>15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Cambria</vt:lpstr>
      <vt:lpstr>Times New Roman</vt:lpstr>
      <vt:lpstr>5_Office Theme</vt:lpstr>
      <vt:lpstr>6_Office Theme</vt:lpstr>
      <vt:lpstr>7_Office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42</cp:revision>
  <dcterms:created xsi:type="dcterms:W3CDTF">2022-04-04T11:47:32Z</dcterms:created>
  <dcterms:modified xsi:type="dcterms:W3CDTF">2023-10-12T05:58:19Z</dcterms:modified>
</cp:coreProperties>
</file>