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47" r:id="rId3"/>
  </p:sldMasterIdLst>
  <p:notesMasterIdLst>
    <p:notesMasterId r:id="rId14"/>
  </p:notesMasterIdLst>
  <p:sldIdLst>
    <p:sldId id="317" r:id="rId4"/>
    <p:sldId id="287" r:id="rId5"/>
    <p:sldId id="288" r:id="rId6"/>
    <p:sldId id="318" r:id="rId7"/>
    <p:sldId id="276" r:id="rId8"/>
    <p:sldId id="303" r:id="rId9"/>
    <p:sldId id="323" r:id="rId10"/>
    <p:sldId id="324" r:id="rId11"/>
    <p:sldId id="325" r:id="rId12"/>
    <p:sldId id="31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66" d="100"/>
          <a:sy n="66"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30352-A0DF-44C5-AF08-A741997E75C7}"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870AB-0485-4CF7-AEA3-B39FBC68A0A9}" type="slidenum">
              <a:rPr lang="en-US" smtClean="0"/>
              <a:t>‹#›</a:t>
            </a:fld>
            <a:endParaRPr lang="en-US"/>
          </a:p>
        </p:txBody>
      </p:sp>
    </p:spTree>
    <p:extLst>
      <p:ext uri="{BB962C8B-B14F-4D97-AF65-F5344CB8AC3E}">
        <p14:creationId xmlns:p14="http://schemas.microsoft.com/office/powerpoint/2010/main" val="15843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4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972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74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6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0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15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68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27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226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5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535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30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12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4832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1414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7489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9562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9878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5168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719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51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9025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4682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3598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21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6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2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44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573800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9.gif"/><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9.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9.gif"/><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9.xml"/><Relationship Id="rId7" Type="http://schemas.openxmlformats.org/officeDocument/2006/relationships/image" Target="../media/image27.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998" y="1325314"/>
            <a:ext cx="3713356" cy="560670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7727" y="1254437"/>
            <a:ext cx="4174273" cy="5603564"/>
          </a:xfrm>
          <a:prstGeom prst="rect">
            <a:avLst/>
          </a:prstGeom>
        </p:spPr>
      </p:pic>
      <p:sp>
        <p:nvSpPr>
          <p:cNvPr id="8" name="Rectangle 7"/>
          <p:cNvSpPr/>
          <p:nvPr/>
        </p:nvSpPr>
        <p:spPr>
          <a:xfrm>
            <a:off x="4772722" y="646306"/>
            <a:ext cx="6600287"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rPr>
              <a:t>HỌC HÁT BÀI</a:t>
            </a:r>
            <a:r>
              <a:rPr kumimoji="0" lang="en-US" sz="2800" b="1" i="0" u="none" strike="noStrike" kern="1200" cap="none" spc="0" normalizeH="0" baseline="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rPr>
              <a:t>:</a:t>
            </a:r>
            <a:r>
              <a:rPr kumimoji="0" lang="en-US" sz="2800" b="1" i="0" u="none" strike="noStrike" kern="1200" cap="none" spc="0" normalizeH="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rPr>
              <a:t> QUỐC CA VIỆT NAM(L2)</a:t>
            </a:r>
            <a:endParaRPr kumimoji="0" lang="en-US" sz="2800" b="0" i="0" u="none" strike="noStrike" kern="1200" cap="none" spc="0" normalizeH="0" baseline="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8434038" y="1265146"/>
            <a:ext cx="3757962"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atin typeface="#9Slide05 Dancing Script" panose="03080800040507000D00" pitchFamily="66" charset="0"/>
                <a:ea typeface="Calibri" panose="020F0502020204030204" pitchFamily="34" charset="0"/>
                <a:cs typeface="Times New Roman" panose="02020603050405020304" pitchFamily="18" charset="0"/>
              </a:rPr>
              <a:t>Nhạc và lời Văn Cao</a:t>
            </a:r>
            <a:endParaRPr kumimoji="0" lang="en-US" sz="3200" b="0" i="0" u="none" strike="noStrike" kern="1200" cap="none" spc="0" normalizeH="0" baseline="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0" name="Rectangle 9"/>
          <p:cNvSpPr/>
          <p:nvPr/>
        </p:nvSpPr>
        <p:spPr>
          <a:xfrm>
            <a:off x="7550066" y="12975"/>
            <a:ext cx="1510350"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rPr>
              <a:t>TIẾT 6 </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858773" y="2784751"/>
            <a:ext cx="6932021" cy="1214475"/>
          </a:xfrm>
          <a:prstGeom prst="rect">
            <a:avLst/>
          </a:prstGeom>
        </p:spPr>
      </p:pic>
      <p:pic>
        <p:nvPicPr>
          <p:cNvPr id="13" name="Picture 2" descr="C:\Users\Administrator\Desktop\logo-sachcanhdie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9116" y="-52182"/>
            <a:ext cx="565146" cy="7157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4781" y="646305"/>
            <a:ext cx="822641" cy="813112"/>
          </a:xfrm>
          <a:prstGeom prst="rect">
            <a:avLst/>
          </a:prstGeom>
        </p:spPr>
      </p:pic>
      <p:pic>
        <p:nvPicPr>
          <p:cNvPr id="15" name="Picture 14"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58" y="6367034"/>
            <a:ext cx="510579" cy="490965"/>
          </a:xfrm>
          <a:prstGeom prst="rect">
            <a:avLst/>
          </a:prstGeom>
          <a:noFill/>
          <a:ln>
            <a:noFill/>
          </a:ln>
        </p:spPr>
      </p:pic>
      <p:sp>
        <p:nvSpPr>
          <p:cNvPr id="16" name="Rectangle 15"/>
          <p:cNvSpPr/>
          <p:nvPr/>
        </p:nvSpPr>
        <p:spPr>
          <a:xfrm>
            <a:off x="5932818" y="2222831"/>
            <a:ext cx="4062761" cy="58785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dirty="0">
                <a:latin typeface="#9Slide05 Dancing Script" panose="03080800040507000D00" pitchFamily="66" charset="0"/>
                <a:ea typeface="Calibri" panose="020F0502020204030204" pitchFamily="34" charset="0"/>
                <a:cs typeface="Times New Roman" panose="02020603050405020304" pitchFamily="18" charset="0"/>
              </a:rPr>
              <a:t>CHÁU HÁT VỀ ĐẢO XA</a:t>
            </a:r>
            <a:endParaRPr kumimoji="0" lang="en-US" sz="2800" b="0" i="0" u="none" strike="noStrike" kern="1200" cap="none" spc="0" normalizeH="0" baseline="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1074" y="2060923"/>
            <a:ext cx="963755" cy="911940"/>
          </a:xfrm>
          <a:prstGeom prst="rect">
            <a:avLst/>
          </a:prstGeom>
        </p:spPr>
      </p:pic>
    </p:spTree>
    <p:extLst>
      <p:ext uri="{BB962C8B-B14F-4D97-AF65-F5344CB8AC3E}">
        <p14:creationId xmlns:p14="http://schemas.microsoft.com/office/powerpoint/2010/main" val="235671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187010"/>
            <a:ext cx="5709908" cy="204236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9Slide05 Dancing Script" panose="03080800040507000D00" pitchFamily="66" charset="0"/>
                <a:ea typeface="+mn-ea"/>
                <a:cs typeface="+mn-cs"/>
              </a:rPr>
              <a:t>GIÁO DỤC, CỦNG CỐ DẶN DÒ</a:t>
            </a:r>
          </a:p>
        </p:txBody>
      </p:sp>
      <p:sp>
        <p:nvSpPr>
          <p:cNvPr id="10" name="TextBox 9"/>
          <p:cNvSpPr txBox="1"/>
          <p:nvPr/>
        </p:nvSpPr>
        <p:spPr>
          <a:xfrm>
            <a:off x="6627865" y="4128250"/>
            <a:ext cx="5870685" cy="2729750"/>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903" y="5258633"/>
            <a:ext cx="2782607" cy="139130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211" y="2642127"/>
            <a:ext cx="5337730" cy="421587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865" y="187010"/>
            <a:ext cx="5401210" cy="2145399"/>
          </a:xfrm>
          <a:prstGeom prst="rect">
            <a:avLst/>
          </a:prstGeom>
        </p:spPr>
      </p:pic>
    </p:spTree>
    <p:extLst>
      <p:ext uri="{BB962C8B-B14F-4D97-AF65-F5344CB8AC3E}">
        <p14:creationId xmlns:p14="http://schemas.microsoft.com/office/powerpoint/2010/main" val="18659442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6" name="TextBox 5"/>
          <p:cNvSpPr txBox="1"/>
          <p:nvPr/>
        </p:nvSpPr>
        <p:spPr>
          <a:xfrm>
            <a:off x="4885882" y="302500"/>
            <a:ext cx="4715318"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Nói lại đôi chút tác giả Văn Cao</a:t>
            </a:r>
          </a:p>
        </p:txBody>
      </p:sp>
      <p:sp>
        <p:nvSpPr>
          <p:cNvPr id="7" name="Rectangle 6"/>
          <p:cNvSpPr/>
          <p:nvPr/>
        </p:nvSpPr>
        <p:spPr>
          <a:xfrm>
            <a:off x="300445" y="1489166"/>
            <a:ext cx="10633166"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Văn Cao</a:t>
            </a:r>
            <a:r>
              <a:rPr lang="vi-VN" sz="2400" dirty="0">
                <a:latin typeface="Times New Roman" panose="02020603050405020304" pitchFamily="18" charset="0"/>
                <a:cs typeface="Times New Roman" panose="02020603050405020304" pitchFamily="18" charset="0"/>
              </a:rPr>
              <a:t> sinh ngày 15 tháng 11 năm 1923 – mất ngày 10 tháng 7 năm 1995</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2879" y="2295223"/>
            <a:ext cx="9914709" cy="1200329"/>
          </a:xfrm>
          <a:prstGeom prst="rect">
            <a:avLst/>
          </a:prstGeom>
        </p:spPr>
        <p:txBody>
          <a:bodyPr wrap="square">
            <a:spAutoFit/>
          </a:bodyPr>
          <a:lstStyle/>
          <a:p>
            <a:pPr algn="just"/>
            <a:r>
              <a:rPr lang="en-US" sz="2400" dirty="0">
                <a:solidFill>
                  <a:srgbClr val="202124"/>
                </a:solidFill>
                <a:latin typeface="Times New Roman" panose="02020603050405020304" pitchFamily="18" charset="0"/>
                <a:cs typeface="Times New Roman" panose="02020603050405020304" pitchFamily="18" charset="0"/>
              </a:rPr>
              <a:t>Quốc ca trước có tên gọi </a:t>
            </a:r>
            <a:r>
              <a:rPr lang="vi-VN" sz="2400" dirty="0">
                <a:solidFill>
                  <a:srgbClr val="202124"/>
                </a:solidFill>
                <a:latin typeface="Times New Roman" panose="02020603050405020304" pitchFamily="18" charset="0"/>
                <a:cs typeface="Times New Roman" panose="02020603050405020304" pitchFamily="18" charset="0"/>
              </a:rPr>
              <a:t>"Tiến quân ca" là một bài hát do nhạc sĩ Văn Cao (1923–1995) sáng tác vào năm 1944 và được sử dụng làm quốc ca của nước Cộng hòa xã hội chủ nghĩa Việt Nam kể từ năm 1976.</a:t>
            </a: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61" y="3839944"/>
            <a:ext cx="4550789" cy="285225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57143" cy="1066667"/>
          </a:xfrm>
          <a:prstGeom prst="rect">
            <a:avLst/>
          </a:prstGeom>
        </p:spPr>
      </p:pic>
    </p:spTree>
    <p:extLst>
      <p:ext uri="{BB962C8B-B14F-4D97-AF65-F5344CB8AC3E}">
        <p14:creationId xmlns:p14="http://schemas.microsoft.com/office/powerpoint/2010/main" val="29928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25551" y="2514696"/>
            <a:ext cx="2312126"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Đọc lời ca lời 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2790" y="0"/>
            <a:ext cx="7709210" cy="6858000"/>
          </a:xfrm>
          <a:prstGeom prst="rect">
            <a:avLst/>
          </a:prstGeom>
        </p:spPr>
      </p:pic>
    </p:spTree>
    <p:extLst>
      <p:ext uri="{BB962C8B-B14F-4D97-AF65-F5344CB8AC3E}">
        <p14:creationId xmlns:p14="http://schemas.microsoft.com/office/powerpoint/2010/main" val="339481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737720"/>
            <a:ext cx="3553096"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Hát lời 2 trên gia điệu lời 1</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096" y="0"/>
            <a:ext cx="8638903" cy="6858000"/>
          </a:xfrm>
          <a:prstGeom prst="rect">
            <a:avLst/>
          </a:prstGeom>
        </p:spPr>
      </p:pic>
      <p:pic>
        <p:nvPicPr>
          <p:cNvPr id="4"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0763" y="4178905"/>
            <a:ext cx="609600" cy="609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704367" cy="913277"/>
          </a:xfrm>
          <a:prstGeom prst="rect">
            <a:avLst/>
          </a:prstGeom>
        </p:spPr>
      </p:pic>
    </p:spTree>
    <p:extLst>
      <p:ext uri="{BB962C8B-B14F-4D97-AF65-F5344CB8AC3E}">
        <p14:creationId xmlns:p14="http://schemas.microsoft.com/office/powerpoint/2010/main" val="253020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5999355" cy="682779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879" y="58260"/>
            <a:ext cx="6449122" cy="6769532"/>
          </a:xfrm>
          <a:prstGeom prst="rect">
            <a:avLst/>
          </a:prstGeom>
        </p:spPr>
      </p:pic>
      <p:pic>
        <p:nvPicPr>
          <p:cNvPr id="9"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30914" y="1105807"/>
            <a:ext cx="609600" cy="609600"/>
          </a:xfrm>
          <a:prstGeom prst="rect">
            <a:avLst/>
          </a:prstGeom>
        </p:spPr>
      </p:pic>
      <p:sp>
        <p:nvSpPr>
          <p:cNvPr id="12" name="TextBox 11"/>
          <p:cNvSpPr txBox="1"/>
          <p:nvPr/>
        </p:nvSpPr>
        <p:spPr>
          <a:xfrm>
            <a:off x="1790067" y="58259"/>
            <a:ext cx="279308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Cả bài với các hình thức</a:t>
            </a:r>
          </a:p>
        </p:txBody>
      </p:sp>
    </p:spTree>
    <p:extLst>
      <p:ext uri="{BB962C8B-B14F-4D97-AF65-F5344CB8AC3E}">
        <p14:creationId xmlns:p14="http://schemas.microsoft.com/office/powerpoint/2010/main" val="141131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980" y="-44867"/>
            <a:ext cx="6884019" cy="6902867"/>
          </a:xfrm>
          <a:prstGeom prst="rect">
            <a:avLst/>
          </a:prstGeom>
        </p:spPr>
      </p:pic>
      <p:pic>
        <p:nvPicPr>
          <p:cNvPr id="10"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70221" y="4398466"/>
            <a:ext cx="609600" cy="6096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53479"/>
            <a:ext cx="8142857" cy="2432309"/>
          </a:xfrm>
          <a:prstGeom prst="rect">
            <a:avLst/>
          </a:prstGeom>
        </p:spPr>
      </p:pic>
      <p:sp>
        <p:nvSpPr>
          <p:cNvPr id="6" name="TextBox 5"/>
          <p:cNvSpPr txBox="1"/>
          <p:nvPr/>
        </p:nvSpPr>
        <p:spPr>
          <a:xfrm>
            <a:off x="1790066" y="58259"/>
            <a:ext cx="384129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Ôn hát gõ đệm theo nhịp</a:t>
            </a:r>
          </a:p>
        </p:txBody>
      </p:sp>
    </p:spTree>
    <p:extLst>
      <p:ext uri="{BB962C8B-B14F-4D97-AF65-F5344CB8AC3E}">
        <p14:creationId xmlns:p14="http://schemas.microsoft.com/office/powerpoint/2010/main" val="222757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9466"/>
            <a:ext cx="12344400" cy="4238533"/>
          </a:xfrm>
          <a:prstGeom prst="rect">
            <a:avLst/>
          </a:prstGeom>
        </p:spPr>
      </p:pic>
      <p:sp>
        <p:nvSpPr>
          <p:cNvPr id="5" name="TextBox 4"/>
          <p:cNvSpPr txBox="1"/>
          <p:nvPr/>
        </p:nvSpPr>
        <p:spPr>
          <a:xfrm>
            <a:off x="5883908" y="-18363"/>
            <a:ext cx="31151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 tác giả, tác</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phẩm</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977" y="45093"/>
            <a:ext cx="807011" cy="7636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8755" y="-26771"/>
            <a:ext cx="1683245" cy="465490"/>
          </a:xfrm>
          <a:prstGeom prst="rect">
            <a:avLst/>
          </a:prstGeom>
        </p:spPr>
      </p:pic>
      <p:sp>
        <p:nvSpPr>
          <p:cNvPr id="8" name="Rectangle 7"/>
          <p:cNvSpPr/>
          <p:nvPr/>
        </p:nvSpPr>
        <p:spPr>
          <a:xfrm>
            <a:off x="1005278" y="70620"/>
            <a:ext cx="2854683" cy="446276"/>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latin typeface="#9Slide05 Dancing Script" panose="03080800040507000D00" pitchFamily="66" charset="0"/>
                <a:ea typeface="Calibri" panose="020F0502020204030204" pitchFamily="34" charset="0"/>
                <a:cs typeface="Times New Roman" panose="02020603050405020304" pitchFamily="18" charset="0"/>
              </a:rPr>
              <a:t>CHÁU HÁT VỀ ĐẢO XA</a:t>
            </a:r>
            <a:endParaRPr kumimoji="0" lang="en-US" sz="2000" b="0" i="0" u="none" strike="noStrike" kern="1200" cap="none" spc="0" normalizeH="0" baseline="0" noProof="0" dirty="0">
              <a:ln>
                <a:noFill/>
              </a:ln>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7445" y="5902237"/>
            <a:ext cx="2802619" cy="688986"/>
          </a:xfrm>
          <a:prstGeom prst="rect">
            <a:avLst/>
          </a:prstGeom>
        </p:spPr>
      </p:pic>
      <p:sp>
        <p:nvSpPr>
          <p:cNvPr id="11" name="Rectangle 10"/>
          <p:cNvSpPr/>
          <p:nvPr/>
        </p:nvSpPr>
        <p:spPr>
          <a:xfrm>
            <a:off x="-50290" y="794959"/>
            <a:ext cx="12292580" cy="1366528"/>
          </a:xfrm>
          <a:prstGeom prst="rect">
            <a:avLst/>
          </a:prstGeom>
        </p:spPr>
        <p:txBody>
          <a:bodyPr wrap="square">
            <a:spAutoFit/>
          </a:bodyPr>
          <a:lstStyle/>
          <a:p>
            <a:pPr algn="just">
              <a:lnSpc>
                <a:spcPct val="115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Nhạc sĩ Trần Xuân Tiên Chập chững sáng tác từ khi còn là học sinh cấp 2, đến nay nhạc sĩ Trần Xuân Tiên </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(55 tuổi, ở phường Nghĩa Lộ, TP.Quảng Ngãi)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 cho ra đời gần 100 ca khúc thiếu nhi và được Hội Nhạc sĩ Việt Nam đánh giá là nhạc sĩ tiên phong trong  việc đưa dân ca, đồng giao vào ca khúc cho thiếu nhi một cách có hệ thống. Từ lúc còn học tiểu học, tôi đã thuộc những bài hát do nhạc sĩ Trần Xuân Tiên sáng tác như: </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 ri; Nấm mèo; Mẹ; Chùm chày, mũ dẻ…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descr="Nhạc sĩ Trần Xuân Tiê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044" y="2500946"/>
            <a:ext cx="1933575" cy="1856105"/>
          </a:xfrm>
          <a:prstGeom prst="rect">
            <a:avLst/>
          </a:prstGeom>
          <a:noFill/>
          <a:ln>
            <a:noFill/>
          </a:ln>
        </p:spPr>
      </p:pic>
      <p:sp>
        <p:nvSpPr>
          <p:cNvPr id="13" name="Rectangle 12"/>
          <p:cNvSpPr/>
          <p:nvPr/>
        </p:nvSpPr>
        <p:spPr>
          <a:xfrm>
            <a:off x="7731513" y="4015156"/>
            <a:ext cx="4311805" cy="1768561"/>
          </a:xfrm>
          <a:prstGeom prst="rect">
            <a:avLst/>
          </a:prstGeom>
        </p:spPr>
        <p:txBody>
          <a:bodyPr wrap="square">
            <a:spAutoFit/>
          </a:bodyPr>
          <a:lstStyle/>
          <a:p>
            <a:pPr algn="just">
              <a:lnSpc>
                <a:spcPct val="115000"/>
              </a:lnSpc>
              <a:spcAft>
                <a:spcPts val="800"/>
              </a:spcAft>
            </a:pPr>
            <a:r>
              <a:rPr lang="en-US" sz="1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hát </a:t>
            </a:r>
            <a:r>
              <a:rPr lang="en-US" sz="16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Cháu hát về đảo sa</a:t>
            </a:r>
            <a:r>
              <a:rPr lang="en-US" sz="1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nói về sư vất vả của các chú bộ đội hải quân đã không ngại nắng mưa, nơi đầu song ngọn gió vẫn chắc cây súng kiên cường để bảo vệ biển đảo thiêng liêng của Tổ quốc và để các con có được những trang sách thơm mỗi ngày đến trường. </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782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19466"/>
            <a:ext cx="12344400" cy="423853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2" y="634266"/>
            <a:ext cx="5324962" cy="1309070"/>
          </a:xfrm>
          <a:prstGeom prst="rect">
            <a:avLst/>
          </a:prstGeom>
        </p:spPr>
      </p:pic>
      <p:sp>
        <p:nvSpPr>
          <p:cNvPr id="14" name="Rectangle 13"/>
          <p:cNvSpPr/>
          <p:nvPr/>
        </p:nvSpPr>
        <p:spPr>
          <a:xfrm>
            <a:off x="1857396" y="-43191"/>
            <a:ext cx="293381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Nghe và cảm nhận bài</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 y="-14817"/>
            <a:ext cx="1549344" cy="523221"/>
          </a:xfrm>
          <a:prstGeom prst="rect">
            <a:avLst/>
          </a:prstGeom>
        </p:spPr>
      </p:pic>
      <p:pic>
        <p:nvPicPr>
          <p:cNvPr id="2" name="Cháu Hát Về Đảo Xa - Tốp Ca - Nhạc Thiếu Nhi Sôi Động Hay N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05643" y="2546642"/>
            <a:ext cx="609600" cy="609600"/>
          </a:xfrm>
          <a:prstGeom prst="rect">
            <a:avLst/>
          </a:prstGeom>
        </p:spPr>
      </p:pic>
      <p:sp>
        <p:nvSpPr>
          <p:cNvPr id="16" name="TextBox 15"/>
          <p:cNvSpPr txBox="1"/>
          <p:nvPr/>
        </p:nvSpPr>
        <p:spPr>
          <a:xfrm>
            <a:off x="0" y="1949550"/>
            <a:ext cx="2476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6798" y="172539"/>
            <a:ext cx="556261" cy="728473"/>
          </a:xfrm>
          <a:prstGeom prst="rect">
            <a:avLst/>
          </a:prstGeom>
        </p:spPr>
      </p:pic>
      <p:sp>
        <p:nvSpPr>
          <p:cNvPr id="18" name="Rectangle 17"/>
          <p:cNvSpPr/>
          <p:nvPr/>
        </p:nvSpPr>
        <p:spPr>
          <a:xfrm>
            <a:off x="6737725" y="1661021"/>
            <a:ext cx="4271108" cy="410882"/>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thấy bài hát này có hay không,vì sao?</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6607098" y="143689"/>
            <a:ext cx="5584902" cy="729430"/>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thấy bài hát này có nhịp điệu vui tươi, sôi nổi hay nhẹ nhàng, mềm mại?</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8644774" y="910579"/>
            <a:ext cx="2149563" cy="4830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pt-BR" sz="2400" b="0"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Vui tươi sôi nổi.</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1945" y="1502225"/>
            <a:ext cx="556261" cy="728473"/>
          </a:xfrm>
          <a:prstGeom prst="rect">
            <a:avLst/>
          </a:prstGeom>
        </p:spPr>
      </p:pic>
    </p:spTree>
    <p:extLst>
      <p:ext uri="{BB962C8B-B14F-4D97-AF65-F5344CB8AC3E}">
        <p14:creationId xmlns:p14="http://schemas.microsoft.com/office/powerpoint/2010/main" val="72737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1378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19466"/>
            <a:ext cx="12344400" cy="4238533"/>
          </a:xfrm>
          <a:prstGeom prst="rect">
            <a:avLst/>
          </a:prstGeom>
        </p:spPr>
      </p:pic>
      <p:pic>
        <p:nvPicPr>
          <p:cNvPr id="2" name="Cháu Hát Về Đảo Xa - Tốp Ca - Nhạc Thiếu Nhi Sôi Động Hay N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2150" y="4433932"/>
            <a:ext cx="609600" cy="609600"/>
          </a:xfrm>
          <a:prstGeom prst="rect">
            <a:avLst/>
          </a:prstGeom>
        </p:spPr>
      </p:pic>
      <p:sp>
        <p:nvSpPr>
          <p:cNvPr id="22" name="Rectangle 21"/>
          <p:cNvSpPr/>
          <p:nvPr/>
        </p:nvSpPr>
        <p:spPr>
          <a:xfrm>
            <a:off x="8063507" y="0"/>
            <a:ext cx="294824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 nhạc</a:t>
            </a:r>
            <a:r>
              <a:rPr kumimoji="0" lang="en-US" sz="2000" b="0" i="0" u="none" strike="noStrike" kern="1200" cap="none" spc="0" normalizeH="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kết hợp gõ đệm</a:t>
            </a:r>
            <a:endParaRPr kumimoji="0" lang="en-US" sz="2000" b="0" i="0" u="none" strike="noStrike" kern="1200" cap="none" spc="0" normalizeH="0" baseline="0" noProof="0" dirty="0">
              <a:ln>
                <a:noFill/>
              </a:ln>
              <a:solidFill>
                <a:srgbClr val="002060"/>
              </a:solidFill>
              <a:effectLst/>
              <a:uLnTx/>
              <a:uFillTx/>
              <a:latin typeface="Calibri"/>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883258" cy="290330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530" y="1784581"/>
            <a:ext cx="364618" cy="32334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3547" y="1784581"/>
            <a:ext cx="364618" cy="32334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9121" y="1784581"/>
            <a:ext cx="364618" cy="32334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8454" y="1799790"/>
            <a:ext cx="364618" cy="323340"/>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91" y="2903303"/>
            <a:ext cx="364618" cy="323340"/>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3671" y="1799790"/>
            <a:ext cx="364618" cy="32334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3072" y="2903303"/>
            <a:ext cx="364618" cy="323340"/>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4791" y="2903303"/>
            <a:ext cx="364618" cy="323340"/>
          </a:xfrm>
          <a:prstGeom prst="rect">
            <a:avLst/>
          </a:prstGeom>
        </p:spPr>
      </p:pic>
    </p:spTree>
    <p:extLst>
      <p:ext uri="{BB962C8B-B14F-4D97-AF65-F5344CB8AC3E}">
        <p14:creationId xmlns:p14="http://schemas.microsoft.com/office/powerpoint/2010/main" val="3563328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391</Words>
  <Application>Microsoft Office PowerPoint</Application>
  <PresentationFormat>Widescreen</PresentationFormat>
  <Paragraphs>24</Paragraphs>
  <Slides>10</Slides>
  <Notes>0</Notes>
  <HiddenSlides>0</HiddenSlides>
  <MMClips>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#9Slide05 Dancing Script</vt:lpstr>
      <vt:lpstr>Arial</vt:lpstr>
      <vt:lpstr>Calibri</vt:lpstr>
      <vt:lpstr>Times New Roman</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58</cp:revision>
  <dcterms:created xsi:type="dcterms:W3CDTF">2022-04-04T07:42:19Z</dcterms:created>
  <dcterms:modified xsi:type="dcterms:W3CDTF">2023-10-12T05:51:41Z</dcterms:modified>
</cp:coreProperties>
</file>