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708" r:id="rId4"/>
  </p:sldMasterIdLst>
  <p:notesMasterIdLst>
    <p:notesMasterId r:id="rId20"/>
  </p:notesMasterIdLst>
  <p:sldIdLst>
    <p:sldId id="256" r:id="rId5"/>
    <p:sldId id="259" r:id="rId6"/>
    <p:sldId id="275" r:id="rId7"/>
    <p:sldId id="285" r:id="rId8"/>
    <p:sldId id="286" r:id="rId9"/>
    <p:sldId id="291" r:id="rId10"/>
    <p:sldId id="292" r:id="rId11"/>
    <p:sldId id="293" r:id="rId12"/>
    <p:sldId id="294" r:id="rId13"/>
    <p:sldId id="295" r:id="rId14"/>
    <p:sldId id="297" r:id="rId15"/>
    <p:sldId id="298" r:id="rId16"/>
    <p:sldId id="299" r:id="rId17"/>
    <p:sldId id="302" r:id="rId18"/>
    <p:sldId id="278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62" d="100"/>
          <a:sy n="62" d="100"/>
        </p:scale>
        <p:origin x="1404" y="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47AB03-F7EE-489A-BB7D-4FA99D6D3A67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CD537-2989-406F-8438-0F62A5FD0D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381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213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48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5904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45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367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89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82809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2851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356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78908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2276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7384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980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243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1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55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72197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5485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3623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616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240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1716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4079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4034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7982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4207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00956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5846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57243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0922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48401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28843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870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3736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001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478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8711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31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4991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673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4103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678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7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27CBB5-CA7C-47DE-A8DB-216B0EC2CAF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195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/>
              <a:t>10/22/2023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408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112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330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27CBB5-CA7C-47DE-A8DB-216B0EC2CAF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07F639-05DB-4756-8123-99BB3598F65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57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0.png"/><Relationship Id="rId5" Type="http://schemas.openxmlformats.org/officeDocument/2006/relationships/image" Target="../media/image31.png"/><Relationship Id="rId10" Type="http://schemas.openxmlformats.org/officeDocument/2006/relationships/image" Target="../media/image32.png"/><Relationship Id="rId4" Type="http://schemas.openxmlformats.org/officeDocument/2006/relationships/image" Target="../media/image12.jp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18.png"/><Relationship Id="rId7" Type="http://schemas.openxmlformats.org/officeDocument/2006/relationships/image" Target="../media/image34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13.png"/><Relationship Id="rId10" Type="http://schemas.openxmlformats.org/officeDocument/2006/relationships/image" Target="../media/image37.png"/><Relationship Id="rId4" Type="http://schemas.openxmlformats.org/officeDocument/2006/relationships/image" Target="../media/image19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11" Type="http://schemas.openxmlformats.org/officeDocument/2006/relationships/image" Target="../media/image40.png"/><Relationship Id="rId5" Type="http://schemas.openxmlformats.org/officeDocument/2006/relationships/image" Target="../media/image31.png"/><Relationship Id="rId10" Type="http://schemas.openxmlformats.org/officeDocument/2006/relationships/image" Target="../media/image39.png"/><Relationship Id="rId4" Type="http://schemas.openxmlformats.org/officeDocument/2006/relationships/image" Target="../media/image12.jp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gif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11" Type="http://schemas.openxmlformats.org/officeDocument/2006/relationships/image" Target="../media/image11.png"/><Relationship Id="rId5" Type="http://schemas.openxmlformats.org/officeDocument/2006/relationships/image" Target="../media/image18.png"/><Relationship Id="rId10" Type="http://schemas.openxmlformats.org/officeDocument/2006/relationships/image" Target="../media/image22.png"/><Relationship Id="rId4" Type="http://schemas.openxmlformats.org/officeDocument/2006/relationships/image" Target="../media/image12.jp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image" Target="../media/image11.png"/><Relationship Id="rId10" Type="http://schemas.openxmlformats.org/officeDocument/2006/relationships/image" Target="../media/image26.png"/><Relationship Id="rId4" Type="http://schemas.openxmlformats.org/officeDocument/2006/relationships/image" Target="../media/image12.jpg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.png"/><Relationship Id="rId5" Type="http://schemas.openxmlformats.org/officeDocument/2006/relationships/image" Target="../media/image6.gif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34020" y="27847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37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1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486087"/>
            <a:ext cx="14693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88224" y="486086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Nửa</a:t>
            </a:r>
            <a:r>
              <a:rPr lang="en-US" sz="2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endParaRPr lang="en-US" sz="2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2663921"/>
            <a:ext cx="41399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796136" y="2673973"/>
            <a:ext cx="33123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4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70712" y="37890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2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840187" y="33922"/>
            <a:ext cx="287065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950360"/>
            <a:ext cx="326437" cy="1152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193" y="1878802"/>
            <a:ext cx="732081" cy="12549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160" y="1972447"/>
            <a:ext cx="326437" cy="11521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4145" y="1905275"/>
            <a:ext cx="732081" cy="125499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064" y="1001730"/>
            <a:ext cx="87484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36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</a:t>
            </a:r>
          </a:p>
        </p:txBody>
      </p:sp>
      <p:pic>
        <p:nvPicPr>
          <p:cNvPr id="1026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9" y="3372881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0900" y="3529027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7236" y="3563771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793" y="3529027"/>
            <a:ext cx="1209607" cy="907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4" y="4437112"/>
            <a:ext cx="2456882" cy="136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oc-dan-guitar-dấu-lặng-1024x18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735" y="1924024"/>
            <a:ext cx="521218" cy="131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6630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635" y="19408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bài</a:t>
            </a:r>
            <a:r>
              <a:rPr lang="vi-VN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4" y="4437112"/>
            <a:ext cx="245688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08" y="1192396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1: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hay  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   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679" y="2598003"/>
            <a:ext cx="8024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7: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là 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prstClr val="white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6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422" y="3346533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5647" y="3346533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434" y="3361048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5304" y="330574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80242" y="5805264"/>
            <a:ext cx="609600" cy="6096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207" y="595992"/>
            <a:ext cx="193120" cy="68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774" y="606508"/>
            <a:ext cx="373860" cy="64090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274" y="634464"/>
            <a:ext cx="373860" cy="64090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1829" y="593767"/>
            <a:ext cx="193120" cy="681600"/>
          </a:xfrm>
          <a:prstGeom prst="rect">
            <a:avLst/>
          </a:prstGeom>
        </p:spPr>
      </p:pic>
      <p:pic>
        <p:nvPicPr>
          <p:cNvPr id="37" name="Picture 2" descr="C:\Users\Administrator\Desktop\hoc-dan-guitar-dấu-lặng-1024x188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89" y="634464"/>
            <a:ext cx="231653" cy="58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6907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84" y="323458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416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784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284" y="1841155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6782" y="1775626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023" y="177717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442" y="177717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582" y="177717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07" y="3228873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0969" y="3246139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2" descr="C:\Users\Administrator\Desktop\TROG NH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189" y="3250521"/>
            <a:ext cx="494840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855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2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431707"/>
            <a:ext cx="2610707" cy="8886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100885" y="549208"/>
            <a:ext cx="6800856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VẬN ĐỘNG CƠ THỂ BÀI CON CHIM HAY HÓT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1067379"/>
            <a:ext cx="1338826" cy="111231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729700" y="3905788"/>
            <a:ext cx="36837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ướng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0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48" y="2242150"/>
            <a:ext cx="460575" cy="131430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008" y="2165793"/>
            <a:ext cx="460575" cy="1314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776" y="2242150"/>
            <a:ext cx="460575" cy="13143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421910" y="6237312"/>
            <a:ext cx="4299342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HĐ: VẬN DỤNG-SÁNG TẠO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518" y="1195680"/>
            <a:ext cx="1658437" cy="85571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39143" y="1326998"/>
            <a:ext cx="1531039" cy="72440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163" y="1195680"/>
            <a:ext cx="767803" cy="101261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579" y="1046336"/>
            <a:ext cx="844844" cy="115440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5514" y="2242150"/>
            <a:ext cx="460575" cy="131430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219" y="2263016"/>
            <a:ext cx="484461" cy="125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0415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5635" y="19408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bài</a:t>
            </a:r>
            <a:r>
              <a:rPr lang="vi-VN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3" name="Picture 3" descr="C:\Users\Administrator\Desktop\TRQAH DEP 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04" y="4437112"/>
            <a:ext cx="2456882" cy="1512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008" y="1192396"/>
            <a:ext cx="9036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1: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Con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679" y="2598003"/>
            <a:ext cx="80242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 err="1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FF00"/>
                </a:solidFill>
                <a:latin typeface="Times New Roman"/>
                <a:ea typeface="Times New Roman"/>
                <a:cs typeface="Times New Roman"/>
              </a:rPr>
              <a:t> 7: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  là 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prstClr val="white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prstClr val="white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30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22440" y="5805264"/>
            <a:ext cx="609600" cy="609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95634" y="1885965"/>
            <a:ext cx="829219" cy="60916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9832" y="1945461"/>
            <a:ext cx="720080" cy="56661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532" y="1937393"/>
            <a:ext cx="383902" cy="50630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1922093"/>
            <a:ext cx="390574" cy="533686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482" y="1835991"/>
            <a:ext cx="468999" cy="556159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3993" y="3182778"/>
            <a:ext cx="829219" cy="60916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81670" y="3230624"/>
            <a:ext cx="720080" cy="56661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337" y="3182778"/>
            <a:ext cx="383902" cy="506306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3218974"/>
            <a:ext cx="390574" cy="533686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4288" y="3132925"/>
            <a:ext cx="468999" cy="55615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3287" y="3162761"/>
            <a:ext cx="829219" cy="60916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03797" y="3206915"/>
            <a:ext cx="720080" cy="56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52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3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11560" y="4437112"/>
            <a:ext cx="8280920" cy="396044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dục-củng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cố-dặn</a:t>
            </a:r>
            <a:r>
              <a:rPr lang="en-US" sz="4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dò</a:t>
            </a:r>
            <a:endParaRPr lang="en-US" sz="4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4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9" y="1642154"/>
            <a:ext cx="2339752" cy="14401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821709" y="551951"/>
            <a:ext cx="1512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</a:rPr>
              <a:t>TIẾT 8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241885" y="1142473"/>
            <a:ext cx="77226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Ôn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hát</a:t>
            </a:r>
            <a:r>
              <a:rPr lang="en-US" sz="2800" b="1" dirty="0">
                <a:solidFill>
                  <a:srgbClr val="FF0000"/>
                </a:solidFill>
              </a:rPr>
              <a:t>: Reo </a:t>
            </a:r>
            <a:r>
              <a:rPr lang="en-US" sz="2800" b="1" dirty="0" err="1">
                <a:solidFill>
                  <a:srgbClr val="FF0000"/>
                </a:solidFill>
              </a:rPr>
              <a:t>vang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bình</a:t>
            </a:r>
            <a:r>
              <a:rPr lang="en-US" sz="2800" b="1" dirty="0">
                <a:solidFill>
                  <a:srgbClr val="FF0000"/>
                </a:solidFill>
              </a:rPr>
              <a:t> minh, con </a:t>
            </a:r>
            <a:r>
              <a:rPr lang="en-US" sz="2800" b="1" dirty="0" err="1">
                <a:solidFill>
                  <a:srgbClr val="FF0000"/>
                </a:solidFill>
              </a:rPr>
              <a:t>chim</a:t>
            </a:r>
            <a:r>
              <a:rPr lang="en-US" sz="2800" b="1" dirty="0">
                <a:solidFill>
                  <a:srgbClr val="FF0000"/>
                </a:solidFill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</a:rPr>
              <a:t>hót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kết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hợp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vận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động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4248" y="2685741"/>
            <a:ext cx="2339752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</a:rPr>
              <a:t>Thiên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nhiên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tươi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b="1" dirty="0" err="1">
                <a:solidFill>
                  <a:srgbClr val="002060"/>
                </a:solidFill>
              </a:rPr>
              <a:t>đẹp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2051" name="Picture 3" descr="C:\Users\Administrator\Desktop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18171">
            <a:off x="-127383" y="-142273"/>
            <a:ext cx="1274481" cy="1204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62285">
            <a:off x="891472" y="2339830"/>
            <a:ext cx="1310799" cy="691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Administrator\Desktop\hinh nen dep pp\CON VAT+CAY, HIH ANH NHONGHEP TRAH\TRE D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57" y="1229689"/>
            <a:ext cx="1701800" cy="5628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0" y="-34833"/>
            <a:ext cx="9252520" cy="2147330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r>
              <a:rPr lang="en-US" sz="4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ÂM NHẠC LỚP 5</a:t>
            </a:r>
          </a:p>
        </p:txBody>
      </p:sp>
    </p:spTree>
    <p:extLst>
      <p:ext uri="{BB962C8B-B14F-4D97-AF65-F5344CB8AC3E}">
        <p14:creationId xmlns:p14="http://schemas.microsoft.com/office/powerpoint/2010/main" val="1530994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79712" y="6091298"/>
            <a:ext cx="540060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835696" y="3433181"/>
            <a:ext cx="61926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Reo vang reo, ca vang ca  cất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                         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tiếng hát vang rừng xanh</a:t>
            </a:r>
            <a:endParaRPr lang="en-US" sz="3600" dirty="0">
              <a:solidFill>
                <a:srgbClr val="FF0000"/>
              </a:solidFill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pt-BR" sz="3600" dirty="0">
                <a:solidFill>
                  <a:srgbClr val="FF0000"/>
                </a:solidFill>
                <a:latin typeface="Times New Roman"/>
                <a:ea typeface="Times New Roman"/>
              </a:rPr>
              <a:t> </a:t>
            </a:r>
            <a:endParaRPr lang="en-US" sz="3600" dirty="0">
              <a:solidFill>
                <a:srgbClr val="FF0000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102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35696" y="41914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904148" y="4153256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0156" y="41914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42012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1515" y="4201285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79712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69487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40558" y="5219732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dog\H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85680" y="5203047"/>
            <a:ext cx="504056" cy="358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esktop\hinh nen dep pp\ah dog\1 CO TAY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680" y="-243408"/>
            <a:ext cx="1472952" cy="147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6416" y="3933055"/>
            <a:ext cx="597387" cy="6174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651944" y="1961534"/>
            <a:ext cx="432048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Reo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Vang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Minh</a:t>
            </a:r>
          </a:p>
          <a:p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hành-luyện</a:t>
            </a:r>
            <a:r>
              <a:rPr lang="en-US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94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690553" y="346191"/>
            <a:ext cx="5409301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Ôn</a:t>
            </a:r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>Luyện tiết tấu với nhạc cụ gõ </a:t>
            </a:r>
            <a:endParaRPr lang="en-US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775" y="1340768"/>
            <a:ext cx="368985" cy="1302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5" y="1340768"/>
            <a:ext cx="759673" cy="1302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1443835"/>
            <a:ext cx="759673" cy="1302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472864"/>
            <a:ext cx="368985" cy="13022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3528" y="3841884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HD HS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nhạc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4984" y="2746134"/>
            <a:ext cx="94456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056" y="2746134"/>
            <a:ext cx="94456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872" y="2775163"/>
            <a:ext cx="94456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410" y="2794337"/>
            <a:ext cx="944563" cy="749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istrator\Desktop\thua-ngu-am-nhac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47" y="4869160"/>
            <a:ext cx="8801596" cy="172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055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90064" y="149331"/>
            <a:ext cx="493702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Ứng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tấu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trên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vào</a:t>
            </a:r>
            <a:r>
              <a:rPr lang="en-US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/>
                <a:ea typeface="Calibri"/>
              </a:rPr>
              <a:t>bài</a:t>
            </a:r>
            <a:r>
              <a:rPr lang="vi-VN" sz="2800" b="1" dirty="0">
                <a:solidFill>
                  <a:srgbClr val="002060"/>
                </a:solidFill>
                <a:latin typeface="Times New Roman"/>
                <a:ea typeface="Calibri"/>
              </a:rPr>
              <a:t> </a:t>
            </a:r>
            <a:endParaRPr lang="en-US" sz="2800" b="1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4653136"/>
            <a:ext cx="368985" cy="13022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5135554"/>
            <a:ext cx="759673" cy="1302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74" y="4841998"/>
            <a:ext cx="759673" cy="13022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906" y="5311588"/>
            <a:ext cx="368985" cy="13022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362" y="581582"/>
            <a:ext cx="8388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Reo vang reo, ca vang ca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ất tiếng hát  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vang rừng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vang đồng </a:t>
            </a:r>
            <a:b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284" y="2122707"/>
            <a:ext cx="852010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 lên chào mừng bình minh sáng 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muôn năm.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10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325" y="1046431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624" y="1021140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170" y="1047627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073" y="1048823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050019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2060848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557" y="2060848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2095705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9161" y="3122981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522" y="3122981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094999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1287" y="3065401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725" y="4005064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954" y="3977082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217" y="3977082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Desktop\THAH PHAC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0176" y="3977082"/>
            <a:ext cx="420473" cy="504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444454" y="3609214"/>
            <a:ext cx="709454" cy="476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67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2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431707"/>
            <a:ext cx="2610707" cy="88860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83512" y="487653"/>
            <a:ext cx="7310826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VẬN ĐỘNG CƠ THỂ BÀI REO VANG BÌNH MINH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100485"/>
            <a:ext cx="1669539" cy="13870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582" y="1093119"/>
            <a:ext cx="1131343" cy="139444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68" y="1078446"/>
            <a:ext cx="964488" cy="139444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96685" y="3731437"/>
            <a:ext cx="36837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ướng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tấu</a:t>
            </a:r>
            <a:endParaRPr lang="en-US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678" y="2852935"/>
            <a:ext cx="460575" cy="131430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408" y="2852936"/>
            <a:ext cx="576064" cy="10939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4967" y="2852936"/>
            <a:ext cx="460575" cy="13143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681" y="2742776"/>
            <a:ext cx="460575" cy="131430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038566" y="6227208"/>
            <a:ext cx="429934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HĐ: VẬN DỤNG-SÁNG TẠO</a:t>
            </a:r>
          </a:p>
        </p:txBody>
      </p:sp>
      <p:pic>
        <p:nvPicPr>
          <p:cNvPr id="16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440231" y="5526305"/>
            <a:ext cx="597387" cy="617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4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4362" y="581582"/>
            <a:ext cx="83884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Reo vang reo, ca vang ca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c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ất tiếng hát  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vang rừng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vang đồng </a:t>
            </a:r>
            <a:b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sz="3200" dirty="0">
              <a:solidFill>
                <a:prstClr val="white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65284" y="2122707"/>
            <a:ext cx="8520107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cuối</a:t>
            </a:r>
            <a:r>
              <a:rPr lang="en-US" sz="32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Hát lên chào mừng bình minh sáng 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vi-VN" sz="32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muôn năm.</a:t>
            </a:r>
            <a:endParaRPr lang="en-US" sz="3200" dirty="0">
              <a:solidFill>
                <a:prstClr val="white"/>
              </a:solidFill>
            </a:endParaRPr>
          </a:p>
        </p:txBody>
      </p:sp>
      <p:pic>
        <p:nvPicPr>
          <p:cNvPr id="26" name="REO VAG B M Fdur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03847" y="5733256"/>
            <a:ext cx="709454" cy="4766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4431707"/>
            <a:ext cx="2610707" cy="8886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4716" y="1099400"/>
            <a:ext cx="421656" cy="51971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574" y="1135065"/>
            <a:ext cx="334801" cy="4840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937" y="1114569"/>
            <a:ext cx="597284" cy="5250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798" y="1136612"/>
            <a:ext cx="421656" cy="5197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122707"/>
            <a:ext cx="334801" cy="484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2122707"/>
            <a:ext cx="597284" cy="525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755" y="3124528"/>
            <a:ext cx="421656" cy="51971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1838" y="3176255"/>
            <a:ext cx="334801" cy="4840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529" y="3177954"/>
            <a:ext cx="597284" cy="5250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81884"/>
            <a:ext cx="421656" cy="5197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659" y="4081885"/>
            <a:ext cx="359469" cy="51971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2896" y="4123255"/>
            <a:ext cx="597284" cy="525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181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843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48974" y="6017481"/>
            <a:ext cx="533653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127" y="3275887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279" y="3254535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3299440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836" y="3254535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08" y="325741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151" y="3228945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023" y="3216843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85444" y="2644170"/>
            <a:ext cx="90585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en-AU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1: Con </a:t>
            </a:r>
            <a:r>
              <a:rPr lang="en-AU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chim</a:t>
            </a:r>
            <a:r>
              <a:rPr lang="en-AU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hay </a:t>
            </a:r>
            <a:r>
              <a:rPr lang="en-AU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hót.Nó</a:t>
            </a:r>
            <a:r>
              <a:rPr lang="en-AU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đứng</a:t>
            </a:r>
            <a:r>
              <a:rPr lang="en-AU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nó</a:t>
            </a:r>
            <a:r>
              <a:rPr lang="en-AU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hót</a:t>
            </a:r>
            <a:r>
              <a:rPr lang="en-AU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cành</a:t>
            </a:r>
            <a:r>
              <a:rPr lang="en-AU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đa</a:t>
            </a:r>
            <a:r>
              <a:rPr lang="en-AU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</a:p>
        </p:txBody>
      </p:sp>
      <p:pic>
        <p:nvPicPr>
          <p:cNvPr id="14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8337" y="3265792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4476831"/>
            <a:ext cx="7681733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Câu</a:t>
            </a:r>
            <a:r>
              <a:rPr lang="fr-FR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7: </a:t>
            </a:r>
            <a:r>
              <a:rPr lang="fr-FR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là </a:t>
            </a:r>
            <a:r>
              <a:rPr lang="fr-FR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ới</a:t>
            </a:r>
            <a:r>
              <a:rPr lang="fr-FR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   </a:t>
            </a:r>
            <a:r>
              <a:rPr lang="fr-FR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 </a:t>
            </a:r>
            <a:r>
              <a:rPr lang="fr-FR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ea typeface="Times New Roman"/>
              <a:cs typeface="Times New Roman" pitchFamily="18" charset="0"/>
            </a:endParaRPr>
          </a:p>
        </p:txBody>
      </p:sp>
      <p:pic>
        <p:nvPicPr>
          <p:cNvPr id="17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507802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0759" y="5055326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065" y="5131587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5113" y="5061606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457" y="513158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5" y="5131587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678" y="501415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istrator\Desktop\hinh nen dep pp\CON VAT+CAY, HIH ANH NHONGHEP TRAH\1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918" y="5062580"/>
            <a:ext cx="737638" cy="78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:\Users\Administrator\Desktop\hinh nen dep pp\CON VAT+CAY, HIH ANH NHONGHEP TRAH\12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246" y="5061606"/>
            <a:ext cx="785314" cy="864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00392" y="1190003"/>
            <a:ext cx="609600" cy="6096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0" y="15220"/>
            <a:ext cx="3395727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Con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hót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10366" y="22012"/>
            <a:ext cx="386990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hành-luyện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880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67743" y="241484"/>
            <a:ext cx="5184575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gõ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đệm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nhịp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5444" y="2644170"/>
            <a:ext cx="905855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1: Con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hay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đứng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nó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hót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cành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AU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đa</a:t>
            </a:r>
            <a:r>
              <a:rPr lang="en-AU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395536" y="4395879"/>
            <a:ext cx="828092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7: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là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ới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, 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chim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dirty="0" err="1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ơi</a:t>
            </a:r>
            <a:r>
              <a:rPr lang="fr-FR" sz="32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en-US" sz="3200" dirty="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6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2011342" y="3284570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6388013" y="3272385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3403265" y="3365522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7925294" y="3257476"/>
            <a:ext cx="875204" cy="110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1470102" y="5065473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4963669" y="5064251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7470493" y="5067793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 descr="C:\Users\Administrator\Desktop\hinh nen dep pp\ah dog\18446753.gif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5143">
            <a:off x="8154930" y="5064251"/>
            <a:ext cx="875204" cy="1026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CON CHIM H HOT Dtruo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00392" y="119000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0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2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537</TotalTime>
  <Words>381</Words>
  <Application>Microsoft Office PowerPoint</Application>
  <PresentationFormat>On-screen Show (4:3)</PresentationFormat>
  <Paragraphs>55</Paragraphs>
  <Slides>15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.VnTime</vt:lpstr>
      <vt:lpstr>Arial</vt:lpstr>
      <vt:lpstr>Calibri</vt:lpstr>
      <vt:lpstr>Times New Roman</vt:lpstr>
      <vt:lpstr>Office Theme</vt:lpstr>
      <vt:lpstr>2_Office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Hello</cp:lastModifiedBy>
  <cp:revision>97</cp:revision>
  <dcterms:created xsi:type="dcterms:W3CDTF">2021-05-09T14:16:54Z</dcterms:created>
  <dcterms:modified xsi:type="dcterms:W3CDTF">2023-10-22T00:36:56Z</dcterms:modified>
</cp:coreProperties>
</file>