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22"/>
  </p:notes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71" r:id="rId16"/>
    <p:sldId id="273" r:id="rId17"/>
    <p:sldId id="274" r:id="rId18"/>
    <p:sldId id="276" r:id="rId19"/>
    <p:sldId id="280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6CDB-BC4A-4276-87BF-B49CA227F2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3FD8-0132-4CAF-8E88-AB82E0594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1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0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0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02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2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79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8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3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6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3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2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1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8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9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30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1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95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55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6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90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66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0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6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1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4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52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1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8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1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8E364-9FA0-4B89-A521-FCA4167EBF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9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620688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937" y="1406328"/>
            <a:ext cx="153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624" y="2156829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TĐN: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 1,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4652" y="2806446"/>
            <a:ext cx="578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 THUYẾT ÂM NHẠC: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2/4, 3/4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8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16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887245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220"/>
            <a:ext cx="8136904" cy="3553852"/>
          </a:xfrm>
          <a:prstGeom prst="rect">
            <a:avLst/>
          </a:prstGeom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20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55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0" y="5013176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7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36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03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06333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00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16" y="412448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71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380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22267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88" y="402079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808" y="404438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9328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4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6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44" y="215219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0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942" y="470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6165304"/>
            <a:ext cx="57048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 LÝ THUYẾT ÂM NHẠC: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2/4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9912" y="2996952"/>
            <a:ext cx="16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3" y="3978930"/>
            <a:ext cx="2736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Số chỉ nhịp trông như một phân số,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ô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độ dài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ministrator\Desktop\2021-05-12_1108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51844"/>
            <a:ext cx="3528392" cy="18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an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2" y="980728"/>
            <a:ext cx="31211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116632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23103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7087" y="3951844"/>
            <a:ext cx="7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VD</a:t>
            </a:r>
          </a:p>
        </p:txBody>
      </p:sp>
    </p:spTree>
    <p:extLst>
      <p:ext uri="{BB962C8B-B14F-4D97-AF65-F5344CB8AC3E}">
        <p14:creationId xmlns:p14="http://schemas.microsoft.com/office/powerpoint/2010/main" val="243700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736" y="166750"/>
            <a:ext cx="33843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TĐN 1</a:t>
            </a:r>
          </a:p>
        </p:txBody>
      </p:sp>
      <p:pic>
        <p:nvPicPr>
          <p:cNvPr id="4" name="Picture 2" descr="CV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107504" y="2420888"/>
            <a:ext cx="583264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4629" y="1700808"/>
            <a:ext cx="3439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CÙNG VUI CHƠI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tdn1 cug v choi l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29" y="689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0036" y="2996952"/>
            <a:ext cx="16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187707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2120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183920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 3/4  mỗi ô nhịp có ba phách, giá trị mỗi phách bằng một nốt đen. Phách đầu tiên là phách mạnh, hai phách sau là phách nhẹ.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nhip-va-phach-trong-ban-nha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06" y="4149080"/>
            <a:ext cx="334431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995936" y="4149080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4070" y="4160826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08104" y="4160826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88173" y="4149080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Nêu khái niệm nhịp 3/4? Vẽ sơ đồ nhịp 3/4 - Âm nhạc Lớp 6 - Bài tập Âm nhạc  Lớp 6 - Giải bài tập Âm nhạc Lớp 6 | Lazi.vn - Cộng đồng Tri thức &amp;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2" y="989548"/>
            <a:ext cx="3026936" cy="18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78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124744"/>
            <a:ext cx="33843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TĐN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772816"/>
            <a:ext cx="7236296" cy="5085184"/>
          </a:xfrm>
          <a:prstGeom prst="rect">
            <a:avLst/>
          </a:prstGeom>
        </p:spPr>
      </p:pic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000" y="287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2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674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4856" y="204180"/>
            <a:ext cx="37132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HĐ THỰC HÀNH-LUYỆN TẬP</a:t>
            </a:r>
          </a:p>
        </p:txBody>
      </p:sp>
      <p:pic>
        <p:nvPicPr>
          <p:cNvPr id="2050" name="Picture 2" descr="C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827584" y="1467853"/>
            <a:ext cx="7704856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9411" y="839908"/>
            <a:ext cx="4221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ÔN TĐN 1: CÙNG VUI CHƠI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03748" y="1886551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2218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790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8064" y="1745843"/>
            <a:ext cx="2304256" cy="759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28490" y="1886550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8665" y="1844825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6362" y="5457998"/>
            <a:ext cx="270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471" y="204180"/>
            <a:ext cx="351761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NỘI DUNG 1: ÔN TĐN</a:t>
            </a:r>
          </a:p>
        </p:txBody>
      </p:sp>
    </p:spTree>
    <p:extLst>
      <p:ext uri="{BB962C8B-B14F-4D97-AF65-F5344CB8AC3E}">
        <p14:creationId xmlns:p14="http://schemas.microsoft.com/office/powerpoint/2010/main" val="339890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021-05-10_1752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485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97468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7824" y="5263754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9230" y="5517232"/>
            <a:ext cx="270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32656"/>
            <a:ext cx="8208912" cy="3942591"/>
          </a:xfrm>
          <a:prstGeom prst="rect">
            <a:avLst/>
          </a:prstGeom>
        </p:spPr>
      </p:pic>
      <p:pic>
        <p:nvPicPr>
          <p:cNvPr id="717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89" y="191683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91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7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47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06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186141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78" y="174336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180599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09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06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65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2144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2" y="2994306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08395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1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9054"/>
            <a:ext cx="7992888" cy="35460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7075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48105" y="2255892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6918" y="22132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0140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713" y="1069307"/>
            <a:ext cx="63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ÔN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6362" y="5661849"/>
            <a:ext cx="270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3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404664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36904" cy="3428645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49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637456"/>
            <a:ext cx="609600" cy="609600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5592" y="595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311</Words>
  <Application>Microsoft Office PowerPoint</Application>
  <PresentationFormat>On-screen Show (4:3)</PresentationFormat>
  <Paragraphs>39</Paragraphs>
  <Slides>17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48</cp:revision>
  <dcterms:created xsi:type="dcterms:W3CDTF">2021-05-12T01:34:47Z</dcterms:created>
  <dcterms:modified xsi:type="dcterms:W3CDTF">2023-10-12T06:02:48Z</dcterms:modified>
</cp:coreProperties>
</file>