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16"/>
  </p:notesMasterIdLst>
  <p:sldIdLst>
    <p:sldId id="298" r:id="rId5"/>
    <p:sldId id="297" r:id="rId6"/>
    <p:sldId id="293" r:id="rId7"/>
    <p:sldId id="294" r:id="rId8"/>
    <p:sldId id="295" r:id="rId9"/>
    <p:sldId id="296" r:id="rId10"/>
    <p:sldId id="299" r:id="rId11"/>
    <p:sldId id="300" r:id="rId12"/>
    <p:sldId id="285" r:id="rId13"/>
    <p:sldId id="286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71" autoAdjust="0"/>
  </p:normalViewPr>
  <p:slideViewPr>
    <p:cSldViewPr>
      <p:cViewPr varScale="1">
        <p:scale>
          <a:sx n="62" d="100"/>
          <a:sy n="62" d="100"/>
        </p:scale>
        <p:origin x="140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3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15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09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16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14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94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8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9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73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90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04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3704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78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18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11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05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35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85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0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40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4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50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3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4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12.jp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3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11" y="4077072"/>
            <a:ext cx="2160156" cy="20421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5131" y="-44097"/>
            <a:ext cx="7573413" cy="280879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LỚP 5</a:t>
            </a:r>
          </a:p>
        </p:txBody>
      </p:sp>
      <p:pic>
        <p:nvPicPr>
          <p:cNvPr id="2053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2609">
            <a:off x="2181194" y="1831565"/>
            <a:ext cx="1816538" cy="186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6907" y="743046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34802" y="1443111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70982" y="1998843"/>
            <a:ext cx="5133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</a:t>
            </a:r>
            <a:r>
              <a:rPr lang="en-A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cụ</a:t>
            </a:r>
            <a:r>
              <a:rPr lang="en-A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AU" sz="16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Gõ</a:t>
            </a:r>
            <a:r>
              <a:rPr lang="en-A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đệm</a:t>
            </a:r>
            <a:r>
              <a:rPr lang="en-A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A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A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hát</a:t>
            </a:r>
            <a:r>
              <a:rPr lang="en-A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A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tiết</a:t>
            </a:r>
            <a:r>
              <a:rPr lang="en-A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tấu</a:t>
            </a:r>
            <a:r>
              <a:rPr lang="en-A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phù</a:t>
            </a:r>
            <a:r>
              <a:rPr lang="en-A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hợp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en-A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2054" name="Picture 6" descr="C:\Users\Administrator\Desktop\hinh nen dep pp\HIH NG NGHEP BAI G\img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95" y="3428999"/>
            <a:ext cx="1969897" cy="326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56452" y="5681023"/>
            <a:ext cx="2448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6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635" y="19408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4" y="4437112"/>
            <a:ext cx="245688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08" y="1192396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1: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hay  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   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679" y="2598003"/>
            <a:ext cx="8024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7: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là 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prstClr val="white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22" y="334653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47" y="334653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434" y="3361048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04" y="330574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0242" y="5805264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07" y="595992"/>
            <a:ext cx="193120" cy="68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74" y="606508"/>
            <a:ext cx="373860" cy="6409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74" y="634464"/>
            <a:ext cx="373860" cy="6409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829" y="593767"/>
            <a:ext cx="193120" cy="681600"/>
          </a:xfrm>
          <a:prstGeom prst="rect">
            <a:avLst/>
          </a:prstGeom>
        </p:spPr>
      </p:pic>
      <p:pic>
        <p:nvPicPr>
          <p:cNvPr id="37" name="Picture 2" descr="C:\Users\Administrator\Desktop\hoc-dan-guitar-dấu-lặng-1024x18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89" y="634464"/>
            <a:ext cx="231653" cy="5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907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84" y="323458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16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84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84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82" y="1775626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23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42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82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07" y="322887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69" y="3246139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89" y="325052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6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4941168"/>
            <a:ext cx="597387" cy="9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39096" y="6457890"/>
            <a:ext cx="334507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                     </a:t>
            </a:r>
          </a:p>
        </p:txBody>
      </p:sp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4276" y="6107"/>
            <a:ext cx="709454" cy="476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8641" y="3212976"/>
            <a:ext cx="4950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93694" y="82669"/>
            <a:ext cx="2500628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1: ÔN HÁT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29" y="4167083"/>
            <a:ext cx="5546200" cy="194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0395" y="486087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HS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176" y="487125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663921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1,3,5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2673973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2,4,6,7</a:t>
            </a:r>
          </a:p>
        </p:txBody>
      </p:sp>
      <p:pic>
        <p:nvPicPr>
          <p:cNvPr id="8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35607"/>
            <a:ext cx="533653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05" y="3105835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78" y="311164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26" y="3143527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74" y="3111640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857" y="3117001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65" y="314352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91" y="3131762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686" y="2644170"/>
            <a:ext cx="76716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1: Con </a:t>
            </a:r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chim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hay  </a:t>
            </a:r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hót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     </a:t>
            </a:r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Nó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đứng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nó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hót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cành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đa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</p:txBody>
      </p:sp>
      <p:pic>
        <p:nvPicPr>
          <p:cNvPr id="14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480" y="3117001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34372" y="4476831"/>
            <a:ext cx="65299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7: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Chim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ơi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là  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ới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chim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ơi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  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ơi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chim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ơi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8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917" y="4952093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93" y="4998797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08" y="5024888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57" y="501415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87" y="4957412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59" y="5016552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919899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703" y="4952093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797226" y="6165304"/>
            <a:ext cx="32038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VẬN DỤNG-SÁNG TẠO</a:t>
            </a:r>
          </a:p>
        </p:txBody>
      </p:sp>
      <p:pic>
        <p:nvPicPr>
          <p:cNvPr id="27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1190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35607"/>
            <a:ext cx="518457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444" y="2644170"/>
            <a:ext cx="90585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1: Con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536" y="4395879"/>
            <a:ext cx="828092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7: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là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6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2011342" y="3284570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6388013" y="3272385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3403265" y="3365522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7925294" y="3257476"/>
            <a:ext cx="875204" cy="11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2542148" y="5064250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4963669" y="5064251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7470493" y="5067793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8154930" y="5064251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1190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486087"/>
            <a:ext cx="146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48608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663921"/>
            <a:ext cx="4139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4128" y="2673973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0712" y="3789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9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81" y="323856"/>
            <a:ext cx="776719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dung 2: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Nhạc cụ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đệm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hợp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10233"/>
            <a:ext cx="326437" cy="1152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81" y="2116961"/>
            <a:ext cx="326437" cy="1152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2048" y="1176255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4" y="4437112"/>
            <a:ext cx="245688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oc-dan-guitar-dấu-lặng-1024x18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010233"/>
            <a:ext cx="521218" cy="13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08" y="2083929"/>
            <a:ext cx="326437" cy="11521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787812" y="6506180"/>
            <a:ext cx="287065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205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076" y="3662412"/>
            <a:ext cx="94456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63" y="3662412"/>
            <a:ext cx="94456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86" y="3662412"/>
            <a:ext cx="94456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740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635" y="19408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4" y="4437112"/>
            <a:ext cx="245688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08" y="1192396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1: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   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679" y="2598003"/>
            <a:ext cx="8024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7: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  là 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prstClr val="white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30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0242" y="5805264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07" y="595992"/>
            <a:ext cx="193120" cy="681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30" y="618341"/>
            <a:ext cx="193120" cy="681600"/>
          </a:xfrm>
          <a:prstGeom prst="rect">
            <a:avLst/>
          </a:prstGeom>
        </p:spPr>
      </p:pic>
      <p:pic>
        <p:nvPicPr>
          <p:cNvPr id="37" name="Picture 2" descr="C:\Users\Administrator\Desktop\hoc-dan-guitar-dấu-lặng-1024x18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89" y="764190"/>
            <a:ext cx="231653" cy="5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04" y="634464"/>
            <a:ext cx="193120" cy="681600"/>
          </a:xfrm>
          <a:prstGeom prst="rect">
            <a:avLst/>
          </a:prstGeom>
        </p:spPr>
      </p:pic>
      <p:pic>
        <p:nvPicPr>
          <p:cNvPr id="3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124" y="1933866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12" y="1921220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154" y="1933866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56" y="1930315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33866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963" y="1909427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84" y="3182778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612" y="3169692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411" y="3215435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824" y="3182778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26388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33" y="3182778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40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21931" y="33922"/>
            <a:ext cx="287065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50360"/>
            <a:ext cx="326437" cy="1152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93" y="1878802"/>
            <a:ext cx="732081" cy="1254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60" y="1972447"/>
            <a:ext cx="326437" cy="1152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45" y="1905275"/>
            <a:ext cx="732081" cy="1254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808" y="1001730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pic>
        <p:nvPicPr>
          <p:cNvPr id="102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9" y="3372881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00" y="3529027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36" y="3563771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793" y="3529027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4" y="4437112"/>
            <a:ext cx="245688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oc-dan-guitar-dấu-lặng-1024x18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35" y="1924024"/>
            <a:ext cx="521218" cy="13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55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277</Words>
  <Application>Microsoft Office PowerPoint</Application>
  <PresentationFormat>On-screen Show (4:3)</PresentationFormat>
  <Paragraphs>36</Paragraphs>
  <Slides>11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.VnTime</vt:lpstr>
      <vt:lpstr>Arial</vt:lpstr>
      <vt:lpstr>Calibri</vt:lpstr>
      <vt:lpstr>Times New Roman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94</cp:revision>
  <dcterms:created xsi:type="dcterms:W3CDTF">2021-05-09T14:16:54Z</dcterms:created>
  <dcterms:modified xsi:type="dcterms:W3CDTF">2023-10-12T05:47:05Z</dcterms:modified>
</cp:coreProperties>
</file>