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5"/>
  </p:notesMasterIdLst>
  <p:sldIdLst>
    <p:sldId id="482" r:id="rId2"/>
    <p:sldId id="499" r:id="rId3"/>
    <p:sldId id="480" r:id="rId4"/>
    <p:sldId id="483" r:id="rId5"/>
    <p:sldId id="420" r:id="rId6"/>
    <p:sldId id="442" r:id="rId7"/>
    <p:sldId id="345" r:id="rId8"/>
    <p:sldId id="484" r:id="rId9"/>
    <p:sldId id="485" r:id="rId10"/>
    <p:sldId id="486" r:id="rId11"/>
    <p:sldId id="493" r:id="rId12"/>
    <p:sldId id="495" r:id="rId13"/>
    <p:sldId id="487" r:id="rId14"/>
    <p:sldId id="494" r:id="rId15"/>
    <p:sldId id="488" r:id="rId16"/>
    <p:sldId id="451" r:id="rId17"/>
    <p:sldId id="498" r:id="rId18"/>
    <p:sldId id="491" r:id="rId19"/>
    <p:sldId id="497" r:id="rId20"/>
    <p:sldId id="452" r:id="rId21"/>
    <p:sldId id="479" r:id="rId22"/>
    <p:sldId id="496" r:id="rId23"/>
    <p:sldId id="492" r:id="rId24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0000"/>
    <a:srgbClr val="66FF66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>
      <p:cViewPr>
        <p:scale>
          <a:sx n="50" d="100"/>
          <a:sy n="50" d="100"/>
        </p:scale>
        <p:origin x="-1404" y="-414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571B5A19-615D-4138-9D24-EB78D8484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7258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65F8A7A-F48B-42D8-8E76-E90EAFC123A2}" type="slidenum">
              <a:rPr lang="en-US" smtClean="0">
                <a:latin typeface="Arial" charset="0"/>
              </a:rPr>
              <a:pPr/>
              <a:t>15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A716B-ABB7-4780-B523-3DFF96F1DA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732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AE7F8-996E-4782-B743-D57CDCFA5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387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785DB-E857-4FB2-9ECE-B7075B874C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67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8EA61-0082-42E7-BDF6-E3E8C272EA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69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20D45-7B91-4FC7-913A-9DF18829CD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698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32974-706B-43DD-B360-F2F83EC134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62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F6A57-B0F4-4A4C-B34B-E4F6EACD7B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388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BC6F1-D821-41EF-95EA-570BFCE54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61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AFD21-56E4-47C7-A279-0B74656A9F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355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FDF3A-1041-4AF0-96DA-FE937E034A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93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4F078-CBCE-4651-BC21-3300480FFF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98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C221F-824D-4CD2-A3DD-B55492C28B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069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4D5A5-DE38-41DC-B891-6CF34C2798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019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7950A3A5-5B5C-4535-9DCD-D196AB6504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12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2.png"/><Relationship Id="rId7" Type="http://schemas.openxmlformats.org/officeDocument/2006/relationships/image" Target="../media/image2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media" Target="../media/media2.mp3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5.png"/><Relationship Id="rId4" Type="http://schemas.openxmlformats.org/officeDocument/2006/relationships/audio" Target="../media/media2.mp3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5843588" y="5429250"/>
            <a:ext cx="4786312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600" b="1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Huỳnh Long Nguyện</a:t>
            </a:r>
          </a:p>
        </p:txBody>
      </p:sp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TIẾT 1 – CHỦ ĐỀ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471988" y="1123950"/>
            <a:ext cx="195103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3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338138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37567" y="4344988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479" y="4112363"/>
            <a:ext cx="1992371" cy="1453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2420938"/>
            <a:ext cx="8909050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CÂU 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81600" y="4534084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4471988" y="1052513"/>
            <a:ext cx="195103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4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338138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37567" y="4344988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479" y="4112363"/>
            <a:ext cx="1992371" cy="1453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75" y="2276475"/>
            <a:ext cx="8299450" cy="169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CÂU 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81600" y="440656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4046538" y="1052513"/>
            <a:ext cx="27320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3+4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>
              <a:latin typeface="Cambria" pitchFamily="18" charset="0"/>
            </a:endParaRPr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338138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37567" y="4344988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479" y="4112363"/>
            <a:ext cx="1992371" cy="1453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2305050"/>
            <a:ext cx="9648825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CÂU 3,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81600" y="440656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481513" y="1125538"/>
            <a:ext cx="19526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5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>
              <a:latin typeface="Cambria" pitchFamily="18" charset="0"/>
            </a:endParaRPr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338138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37567" y="4344988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479" y="4112363"/>
            <a:ext cx="1992371" cy="1453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2493963"/>
            <a:ext cx="8683625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CÂU 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60962" y="4534084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4478338" y="1125538"/>
            <a:ext cx="1951037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6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338138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37567" y="4344988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479" y="4112363"/>
            <a:ext cx="1992371" cy="1453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2627313"/>
            <a:ext cx="8896350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CÂU 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206206" y="440656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049713" y="1196975"/>
            <a:ext cx="273208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5+6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>
              <a:latin typeface="Cambria" pitchFamily="18" charset="0"/>
            </a:endParaRPr>
          </a:p>
        </p:txBody>
      </p:sp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338138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37567" y="4344988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479" y="4112363"/>
            <a:ext cx="1992371" cy="1453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2492896"/>
            <a:ext cx="9929812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CÂU 5,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181600" y="4534084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3" y="76200"/>
            <a:ext cx="75819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-58216" y="389806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0622" y="4869160"/>
            <a:ext cx="2172178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49263" y="214313"/>
            <a:ext cx="222885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5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Cả bài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8"/>
          <p:cNvSpPr>
            <a:spLocks noChangeArrowheads="1"/>
          </p:cNvSpPr>
          <p:nvPr/>
        </p:nvSpPr>
        <p:spPr bwMode="auto">
          <a:xfrm>
            <a:off x="1216025" y="3233738"/>
            <a:ext cx="8653463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THEO NHẠC ĐỆM</a:t>
            </a:r>
          </a:p>
        </p:txBody>
      </p:sp>
      <p:sp>
        <p:nvSpPr>
          <p:cNvPr id="18436" name="Text Box 10"/>
          <p:cNvSpPr txBox="1">
            <a:spLocks noChangeArrowheads="1"/>
          </p:cNvSpPr>
          <p:nvPr/>
        </p:nvSpPr>
        <p:spPr bwMode="auto">
          <a:xfrm>
            <a:off x="120173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CON CHIM CHÍCH CHÒE</a:t>
            </a:r>
          </a:p>
        </p:txBody>
      </p:sp>
      <p:sp>
        <p:nvSpPr>
          <p:cNvPr id="18437" name="Rectangle 3"/>
          <p:cNvSpPr>
            <a:spLocks noChangeArrowheads="1"/>
          </p:cNvSpPr>
          <p:nvPr/>
        </p:nvSpPr>
        <p:spPr bwMode="auto">
          <a:xfrm>
            <a:off x="4406900" y="2122488"/>
            <a:ext cx="561816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Theo bài Bắc kim thang Dân ca Nam Bộ</a:t>
            </a:r>
          </a:p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Lời mới: Việt Anh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18442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18440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3" y="76200"/>
            <a:ext cx="75819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-58216" y="-27384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776" y="5070301"/>
            <a:ext cx="2102024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EAT CON CHIM CHÍCH CHÒ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557320" y="101017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8"/>
          <p:cNvSpPr>
            <a:spLocks noChangeArrowheads="1"/>
          </p:cNvSpPr>
          <p:nvPr/>
        </p:nvSpPr>
        <p:spPr bwMode="auto">
          <a:xfrm>
            <a:off x="1187450" y="3121025"/>
            <a:ext cx="8709025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 THEO PHÁCH</a:t>
            </a:r>
          </a:p>
        </p:txBody>
      </p:sp>
      <p:sp>
        <p:nvSpPr>
          <p:cNvPr id="20484" name="Text Box 10"/>
          <p:cNvSpPr txBox="1">
            <a:spLocks noChangeArrowheads="1"/>
          </p:cNvSpPr>
          <p:nvPr/>
        </p:nvSpPr>
        <p:spPr bwMode="auto">
          <a:xfrm>
            <a:off x="120173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CON CHIM CHÍCH CHÒE</a:t>
            </a:r>
          </a:p>
        </p:txBody>
      </p:sp>
      <p:sp>
        <p:nvSpPr>
          <p:cNvPr id="20485" name="Rectangle 3"/>
          <p:cNvSpPr>
            <a:spLocks noChangeArrowheads="1"/>
          </p:cNvSpPr>
          <p:nvPr/>
        </p:nvSpPr>
        <p:spPr bwMode="auto">
          <a:xfrm>
            <a:off x="4406900" y="2122488"/>
            <a:ext cx="561816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Theo bài Bắc kim thang Dân ca Nam Bộ</a:t>
            </a:r>
          </a:p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Lời mới: Việt Anh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2049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2048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812925" y="2349500"/>
            <a:ext cx="70580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6 -4.07407E-6 L 0.4379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13" y="115888"/>
            <a:ext cx="7658100" cy="669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-58216" y="-27384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568" y="5070301"/>
            <a:ext cx="1907232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EAT CON CHIM CHÍCH CHÒ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557320" y="101017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9"/>
          <p:cNvSpPr txBox="1">
            <a:spLocks noChangeArrowheads="1"/>
          </p:cNvSpPr>
          <p:nvPr/>
        </p:nvSpPr>
        <p:spPr bwMode="auto">
          <a:xfrm>
            <a:off x="895350" y="1557338"/>
            <a:ext cx="8572500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b="1">
                <a:solidFill>
                  <a:srgbClr val="1713CB"/>
                </a:solidFill>
                <a:latin typeface="Cambria" pitchFamily="18" charset="0"/>
              </a:rPr>
              <a:t>Nghe và gõ theo hình tiết tấu</a:t>
            </a:r>
          </a:p>
        </p:txBody>
      </p:sp>
      <p:pic>
        <p:nvPicPr>
          <p:cNvPr id="1946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21" t="55392" r="12151" b="30942"/>
          <a:stretch>
            <a:fillRect/>
          </a:stretch>
        </p:blipFill>
        <p:spPr bwMode="auto">
          <a:xfrm>
            <a:off x="960438" y="2276475"/>
            <a:ext cx="9072562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738" y="3644900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0" y="3644900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013" y="3656013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025" y="3644900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288" y="3644900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925" y="3584575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825" y="3656013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3584575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4" t="70557" r="80684" b="4147"/>
          <a:stretch>
            <a:fillRect/>
          </a:stretch>
        </p:blipFill>
        <p:spPr bwMode="auto">
          <a:xfrm>
            <a:off x="1530350" y="4219575"/>
            <a:ext cx="679450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4" t="70557" r="80684" b="4147"/>
          <a:stretch>
            <a:fillRect/>
          </a:stretch>
        </p:blipFill>
        <p:spPr bwMode="auto">
          <a:xfrm>
            <a:off x="2209800" y="4219575"/>
            <a:ext cx="679450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4" t="70557" r="80684" b="4147"/>
          <a:stretch>
            <a:fillRect/>
          </a:stretch>
        </p:blipFill>
        <p:spPr bwMode="auto">
          <a:xfrm>
            <a:off x="2905125" y="4219575"/>
            <a:ext cx="679450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4" t="70557" r="80684" b="4147"/>
          <a:stretch>
            <a:fillRect/>
          </a:stretch>
        </p:blipFill>
        <p:spPr bwMode="auto">
          <a:xfrm>
            <a:off x="4192588" y="4219575"/>
            <a:ext cx="679450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4" t="70557" r="80684" b="4147"/>
          <a:stretch>
            <a:fillRect/>
          </a:stretch>
        </p:blipFill>
        <p:spPr bwMode="auto">
          <a:xfrm>
            <a:off x="4765675" y="4219575"/>
            <a:ext cx="677863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4" t="70557" r="80684" b="4147"/>
          <a:stretch>
            <a:fillRect/>
          </a:stretch>
        </p:blipFill>
        <p:spPr bwMode="auto">
          <a:xfrm>
            <a:off x="5443538" y="4219575"/>
            <a:ext cx="679450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2547" name="Rectangle 15"/>
          <p:cNvSpPr>
            <a:spLocks noChangeArrowheads="1"/>
          </p:cNvSpPr>
          <p:nvPr/>
        </p:nvSpPr>
        <p:spPr bwMode="auto">
          <a:xfrm>
            <a:off x="0" y="0"/>
            <a:ext cx="10972800" cy="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3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88"/>
          <a:stretch>
            <a:fillRect/>
          </a:stretch>
        </p:blipFill>
        <p:spPr bwMode="auto">
          <a:xfrm>
            <a:off x="6640513" y="4187825"/>
            <a:ext cx="8096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88"/>
          <a:stretch>
            <a:fillRect/>
          </a:stretch>
        </p:blipFill>
        <p:spPr bwMode="auto">
          <a:xfrm>
            <a:off x="8321675" y="4187825"/>
            <a:ext cx="8096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0" y="4165600"/>
            <a:ext cx="61912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288" y="4179888"/>
            <a:ext cx="61912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52" name="Picture 2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052513"/>
            <a:ext cx="23145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6"/>
          <p:cNvSpPr>
            <a:spLocks noChangeArrowheads="1"/>
          </p:cNvSpPr>
          <p:nvPr/>
        </p:nvSpPr>
        <p:spPr bwMode="auto">
          <a:xfrm>
            <a:off x="842963" y="1917700"/>
            <a:ext cx="953928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HÁT KẾT HỢP GÕ THEO HÌNH TIẾT TẤU</a:t>
            </a:r>
            <a:endParaRPr lang="en-US" sz="2000" b="1" i="1">
              <a:solidFill>
                <a:srgbClr val="1713CB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37567" y="4344988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252" y="4472473"/>
            <a:ext cx="1498598" cy="10929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3"/>
          <a:stretch>
            <a:fillRect/>
          </a:stretch>
        </p:blipFill>
        <p:spPr bwMode="auto">
          <a:xfrm>
            <a:off x="642938" y="2633663"/>
            <a:ext cx="9648825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4" t="70557" r="80684" b="4147"/>
          <a:stretch>
            <a:fillRect/>
          </a:stretch>
        </p:blipFill>
        <p:spPr bwMode="auto">
          <a:xfrm>
            <a:off x="1743075" y="4216400"/>
            <a:ext cx="4873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9" name="Picture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88"/>
          <a:stretch>
            <a:fillRect/>
          </a:stretch>
        </p:blipFill>
        <p:spPr bwMode="auto">
          <a:xfrm>
            <a:off x="5607050" y="4159250"/>
            <a:ext cx="6175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513" y="4140200"/>
            <a:ext cx="482600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4" t="70557" r="80684" b="4147"/>
          <a:stretch>
            <a:fillRect/>
          </a:stretch>
        </p:blipFill>
        <p:spPr bwMode="auto">
          <a:xfrm>
            <a:off x="2290763" y="4217988"/>
            <a:ext cx="4873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4" t="70557" r="80684" b="4147"/>
          <a:stretch>
            <a:fillRect/>
          </a:stretch>
        </p:blipFill>
        <p:spPr bwMode="auto">
          <a:xfrm>
            <a:off x="2978150" y="4198938"/>
            <a:ext cx="4873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4" t="70557" r="80684" b="4147"/>
          <a:stretch>
            <a:fillRect/>
          </a:stretch>
        </p:blipFill>
        <p:spPr bwMode="auto">
          <a:xfrm>
            <a:off x="3992563" y="4216400"/>
            <a:ext cx="4873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4" t="70557" r="80684" b="4147"/>
          <a:stretch>
            <a:fillRect/>
          </a:stretch>
        </p:blipFill>
        <p:spPr bwMode="auto">
          <a:xfrm>
            <a:off x="4567238" y="4200525"/>
            <a:ext cx="4873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4" t="70557" r="80684" b="4147"/>
          <a:stretch>
            <a:fillRect/>
          </a:stretch>
        </p:blipFill>
        <p:spPr bwMode="auto">
          <a:xfrm>
            <a:off x="5126038" y="4198938"/>
            <a:ext cx="4873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30" name="Picture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88"/>
          <a:stretch>
            <a:fillRect/>
          </a:stretch>
        </p:blipFill>
        <p:spPr bwMode="auto">
          <a:xfrm>
            <a:off x="7594600" y="4159250"/>
            <a:ext cx="6159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513" y="4151313"/>
            <a:ext cx="482600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9" name="Picture 2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1133475"/>
            <a:ext cx="23145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054600" y="3838575"/>
            <a:ext cx="568801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Theo bài Bắc kim thang Dân ca Nam Bộ</a:t>
            </a:r>
          </a:p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Lời mới: Việt Anh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73831" y="3620254"/>
            <a:ext cx="3436925" cy="20409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58925" y="3219450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CON CHIM CHÍCH CHÒE</a:t>
            </a:r>
          </a:p>
        </p:txBody>
      </p:sp>
      <p:sp>
        <p:nvSpPr>
          <p:cNvPr id="24582" name="Rectangle 3"/>
          <p:cNvSpPr>
            <a:spLocks noChangeArrowheads="1"/>
          </p:cNvSpPr>
          <p:nvPr/>
        </p:nvSpPr>
        <p:spPr bwMode="auto">
          <a:xfrm>
            <a:off x="1566863" y="2117725"/>
            <a:ext cx="145732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FF0000"/>
                </a:solidFill>
                <a:cs typeface="Times New Roman" pitchFamily="18" charset="0"/>
              </a:rPr>
              <a:t>Tiết 1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2633663"/>
            <a:ext cx="2046287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1031875"/>
            <a:ext cx="7559675" cy="200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204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1066800" y="323850"/>
            <a:ext cx="9109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“TIẾT TẤU VUI NHỘN”</a:t>
            </a:r>
          </a:p>
        </p:txBody>
      </p:sp>
      <p:sp>
        <p:nvSpPr>
          <p:cNvPr id="2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7" name="Picture 11" descr="20210208025354_sgv-am-nhac-2-16"/>
          <p:cNvPicPr>
            <a:picLocks noChangeAspect="1" noChangeArrowheads="1"/>
          </p:cNvPicPr>
          <p:nvPr/>
        </p:nvPicPr>
        <p:blipFill>
          <a:blip r:embed="rId3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5" t="4333" r="24431" b="86072"/>
          <a:stretch>
            <a:fillRect/>
          </a:stretch>
        </p:blipFill>
        <p:spPr bwMode="auto">
          <a:xfrm>
            <a:off x="2390775" y="1773238"/>
            <a:ext cx="6588125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26"/>
          <p:cNvSpPr txBox="1">
            <a:spLocks noChangeArrowheads="1"/>
          </p:cNvSpPr>
          <p:nvPr/>
        </p:nvSpPr>
        <p:spPr bwMode="gray">
          <a:xfrm>
            <a:off x="2263775" y="3727450"/>
            <a:ext cx="9109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280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Bắc        kim     thang   cà   lang    bí         rợ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981575" y="4230688"/>
            <a:ext cx="561816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Theo bài Bắc kim thang Dân ca Nam Bộ</a:t>
            </a:r>
          </a:p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Lời mới: Việt Anh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429000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CON CHIM CHÍCH CHÒE</a:t>
            </a:r>
          </a:p>
        </p:txBody>
      </p:sp>
      <p:pic>
        <p:nvPicPr>
          <p:cNvPr id="512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1031875"/>
            <a:ext cx="7559675" cy="200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2455863"/>
            <a:ext cx="2262188" cy="115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3" y="76200"/>
            <a:ext cx="75819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-58216" y="389806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39713" y="201613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 hát mẫu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39713" y="214313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 giai điệu</a:t>
            </a:r>
          </a:p>
        </p:txBody>
      </p:sp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768" y="5227848"/>
            <a:ext cx="2174032" cy="1585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HÁT MẪU CON CHIM CHÍCH CHÒ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580984" y="85006"/>
            <a:ext cx="609600" cy="609600"/>
          </a:xfrm>
          <a:prstGeom prst="rect">
            <a:avLst/>
          </a:prstGeom>
        </p:spPr>
      </p:pic>
      <p:pic>
        <p:nvPicPr>
          <p:cNvPr id="3" name="BEAT CON CHIM CHÍCH CHÒE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600034" y="79216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80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479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3" grpId="0" autoUpdateAnimBg="0"/>
      <p:bldP spid="13" grpId="1"/>
      <p:bldP spid="1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>
              <a:latin typeface="Cambria" pitchFamily="18" charset="0"/>
            </a:endParaRPr>
          </a:p>
        </p:txBody>
      </p:sp>
      <p:sp>
        <p:nvSpPr>
          <p:cNvPr id="7172" name="Rectangle 11"/>
          <p:cNvSpPr>
            <a:spLocks noChangeArrowheads="1"/>
          </p:cNvSpPr>
          <p:nvPr/>
        </p:nvSpPr>
        <p:spPr bwMode="auto">
          <a:xfrm>
            <a:off x="1028700" y="0"/>
            <a:ext cx="32004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ĐỌC LỜI CA</a:t>
            </a:r>
            <a:endParaRPr lang="en-US" sz="16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2390775" y="836613"/>
            <a:ext cx="62103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CON CHIM CHÍCH CHÒE</a:t>
            </a:r>
            <a:endParaRPr lang="en-US" sz="4400" b="1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73832" y="5085184"/>
            <a:ext cx="2260457" cy="11263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348" y="653538"/>
            <a:ext cx="2171766" cy="16233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17525" y="1809750"/>
            <a:ext cx="9783763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>
              <a:lnSpc>
                <a:spcPct val="114000"/>
              </a:lnSpc>
            </a:pPr>
            <a:r>
              <a:rPr lang="en-US" sz="3600">
                <a:latin typeface="Cambria" pitchFamily="18" charset="0"/>
                <a:cs typeface="Times New Roman" pitchFamily="18" charset="0"/>
              </a:rPr>
              <a:t>Có con chim là chim chích chòe.</a:t>
            </a:r>
          </a:p>
          <a:p>
            <a:pPr>
              <a:lnSpc>
                <a:spcPct val="114000"/>
              </a:lnSpc>
            </a:pPr>
            <a:r>
              <a:rPr lang="en-US" sz="3600">
                <a:latin typeface="Cambria" pitchFamily="18" charset="0"/>
                <a:cs typeface="Times New Roman" pitchFamily="18" charset="0"/>
              </a:rPr>
              <a:t>Trưa nắng hè mà đi đến trường.</a:t>
            </a:r>
          </a:p>
          <a:p>
            <a:pPr>
              <a:lnSpc>
                <a:spcPct val="114000"/>
              </a:lnSpc>
            </a:pPr>
            <a:r>
              <a:rPr lang="en-US" sz="3600">
                <a:latin typeface="Cambria" pitchFamily="18" charset="0"/>
                <a:cs typeface="Times New Roman" pitchFamily="18" charset="0"/>
              </a:rPr>
              <a:t>Ấy thế mà không chịu đội mũ.</a:t>
            </a:r>
          </a:p>
          <a:p>
            <a:pPr>
              <a:lnSpc>
                <a:spcPct val="114000"/>
              </a:lnSpc>
            </a:pPr>
            <a:r>
              <a:rPr lang="en-US" sz="3600">
                <a:latin typeface="Cambria" pitchFamily="18" charset="0"/>
                <a:cs typeface="Times New Roman" pitchFamily="18" charset="0"/>
              </a:rPr>
              <a:t>Tối đến với về nhà nằm rên.</a:t>
            </a:r>
          </a:p>
          <a:p>
            <a:pPr>
              <a:lnSpc>
                <a:spcPct val="114000"/>
              </a:lnSpc>
            </a:pPr>
            <a:r>
              <a:rPr lang="en-US" sz="3600">
                <a:latin typeface="Cambria" pitchFamily="18" charset="0"/>
                <a:cs typeface="Times New Roman" pitchFamily="18" charset="0"/>
              </a:rPr>
              <a:t>Ôi ôi đau quá nhức cả đầu.</a:t>
            </a:r>
          </a:p>
          <a:p>
            <a:pPr>
              <a:lnSpc>
                <a:spcPct val="114000"/>
              </a:lnSpc>
            </a:pPr>
            <a:r>
              <a:rPr lang="en-US" sz="3600">
                <a:latin typeface="Cambria" pitchFamily="18" charset="0"/>
                <a:cs typeface="Times New Roman" pitchFamily="18" charset="0"/>
              </a:rPr>
              <a:t>Chích chòe ta cảm liền suốt ba ngày đêm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1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37567" y="4344988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479" y="4112363"/>
            <a:ext cx="1992371" cy="1453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13" y="2392363"/>
            <a:ext cx="8074025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CÂU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253038" y="4112363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8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19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4481513" y="1196975"/>
            <a:ext cx="19526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>
              <a:latin typeface="Cambria" pitchFamily="18" charset="0"/>
            </a:endParaRPr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428625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37567" y="4344988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479" y="4112363"/>
            <a:ext cx="1992371" cy="1453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438" y="2492375"/>
            <a:ext cx="8074025" cy="144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CÂU 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81600" y="434498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137025" y="1268413"/>
            <a:ext cx="251777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cs typeface="Times New Roman" pitchFamily="18" charset="0"/>
              </a:rPr>
              <a:t>Câu 1+2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338138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37567" y="4344988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388" y="4401101"/>
            <a:ext cx="1596462" cy="1164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3"/>
          <a:stretch>
            <a:fillRect/>
          </a:stretch>
        </p:blipFill>
        <p:spPr bwMode="auto">
          <a:xfrm>
            <a:off x="661988" y="2565400"/>
            <a:ext cx="9648825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CÂU 1,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81600" y="440357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8882</TotalTime>
  <Words>243</Words>
  <Application>Microsoft Office PowerPoint</Application>
  <PresentationFormat>Custom</PresentationFormat>
  <Paragraphs>53</Paragraphs>
  <Slides>23</Slides>
  <Notes>1</Notes>
  <HiddenSlides>0</HiddenSlides>
  <MMClips>13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AutoBVT</cp:lastModifiedBy>
  <cp:revision>589</cp:revision>
  <dcterms:created xsi:type="dcterms:W3CDTF">2010-04-30T18:19:48Z</dcterms:created>
  <dcterms:modified xsi:type="dcterms:W3CDTF">2021-09-02T08:19:54Z</dcterms:modified>
</cp:coreProperties>
</file>