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0" r:id="rId5"/>
    <p:sldId id="271" r:id="rId6"/>
    <p:sldId id="261" r:id="rId7"/>
    <p:sldId id="288" r:id="rId8"/>
    <p:sldId id="303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44" y="44"/>
      </p:cViewPr>
      <p:guideLst>
        <p:guide orient="horz" pos="160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E483-4469-47A9-AC82-B8D81288319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4E7AF-49B3-4F1B-AC4C-6D06F77993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74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8.jpg"/><Relationship Id="rId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703" y="2002997"/>
            <a:ext cx="7541232" cy="2702567"/>
          </a:xfrm>
          <a:prstGeom prst="rect">
            <a:avLst/>
          </a:prstGeom>
        </p:spPr>
      </p:pic>
      <p:pic>
        <p:nvPicPr>
          <p:cNvPr id="28" name="励志歌曲 - 儿童舞蹈歌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770091"/>
            <a:ext cx="609600" cy="609600"/>
          </a:xfrm>
          <a:prstGeom prst="rect">
            <a:avLst/>
          </a:prstGeom>
        </p:spPr>
      </p:pic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1150706" y="21311"/>
            <a:ext cx="7078894" cy="154390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con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Âm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nhạc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1</a:t>
            </a: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6C1D59EF-EA70-4823-8A37-9A9D3FEC01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21634">
            <a:off x="-270082" y="1350724"/>
            <a:ext cx="2201648" cy="3838192"/>
          </a:xfrm>
          <a:prstGeom prst="rect">
            <a:avLst/>
          </a:prstGeom>
        </p:spPr>
      </p:pic>
      <p:pic>
        <p:nvPicPr>
          <p:cNvPr id="18" name="图片 11">
            <a:extLst>
              <a:ext uri="{FF2B5EF4-FFF2-40B4-BE49-F238E27FC236}">
                <a16:creationId xmlns:a16="http://schemas.microsoft.com/office/drawing/2014/main" id="{B3AE4D50-6F67-4035-BD1C-9639FE1236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7600140" y="3094886"/>
            <a:ext cx="1923564" cy="1890403"/>
          </a:xfrm>
          <a:prstGeom prst="rect">
            <a:avLst/>
          </a:prstGeom>
        </p:spPr>
      </p:pic>
      <p:sp>
        <p:nvSpPr>
          <p:cNvPr id="19" name="矩形 24"/>
          <p:cNvSpPr/>
          <p:nvPr/>
        </p:nvSpPr>
        <p:spPr>
          <a:xfrm>
            <a:off x="0" y="4839128"/>
            <a:ext cx="9144000" cy="304372"/>
          </a:xfrm>
          <a:prstGeom prst="rect">
            <a:avLst/>
          </a:prstGeom>
          <a:solidFill>
            <a:srgbClr val="A8D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7148" y="1295111"/>
            <a:ext cx="4289699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0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66800" cy="1274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922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8CB601-C935-485D-B043-9D763DE7D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8552" y="-2078554"/>
            <a:ext cx="4986895" cy="914400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6424" y="59819"/>
            <a:ext cx="1367084" cy="111208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404"/>
            <a:ext cx="1329881" cy="983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18989A4C-24C8-4564-BA5B-0617A7FBF406}"/>
              </a:ext>
            </a:extLst>
          </p:cNvPr>
          <p:cNvSpPr txBox="1"/>
          <p:nvPr/>
        </p:nvSpPr>
        <p:spPr>
          <a:xfrm>
            <a:off x="3226966" y="988886"/>
            <a:ext cx="215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pc="-225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20" y="4267552"/>
            <a:ext cx="1334514" cy="875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9049" y="2747382"/>
            <a:ext cx="1485480" cy="804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文本框 12">
            <a:extLst>
              <a:ext uri="{FF2B5EF4-FFF2-40B4-BE49-F238E27FC236}">
                <a16:creationId xmlns:a16="http://schemas.microsoft.com/office/drawing/2014/main" id="{E1312046-106C-4EDE-BAE2-DDE2117B9276}"/>
              </a:ext>
            </a:extLst>
          </p:cNvPr>
          <p:cNvSpPr txBox="1"/>
          <p:nvPr/>
        </p:nvSpPr>
        <p:spPr>
          <a:xfrm>
            <a:off x="2214766" y="1623997"/>
            <a:ext cx="43620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Ôn</a:t>
            </a:r>
            <a:r>
              <a:rPr lang="en-US" altLang="zh-CN" sz="28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28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28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át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Xòe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hoa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nhạc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: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Mi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– Son - La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Nghe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nhạc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: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tầm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vông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-329355" y="1608745"/>
            <a:ext cx="3055714" cy="3549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DB07B1-F628-4C66-900B-B0A14E26B639}"/>
              </a:ext>
            </a:extLst>
          </p:cNvPr>
          <p:cNvSpPr txBox="1"/>
          <p:nvPr/>
        </p:nvSpPr>
        <p:spPr>
          <a:xfrm>
            <a:off x="3400424" y="1121569"/>
            <a:ext cx="18073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D63F6191-D645-49A5-9D72-1123D2ADD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6596877" y="2040239"/>
            <a:ext cx="2555180" cy="307482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5221" y="881068"/>
            <a:ext cx="1367084" cy="1112086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1218186" y="2659666"/>
            <a:ext cx="6926034" cy="609600"/>
            <a:chOff x="1270908" y="1208314"/>
            <a:chExt cx="6926034" cy="609600"/>
          </a:xfrm>
        </p:grpSpPr>
        <p:cxnSp>
          <p:nvCxnSpPr>
            <p:cNvPr id="9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8" descr="yellow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4" name="TextBox 9"/>
          <p:cNvSpPr txBox="1"/>
          <p:nvPr/>
        </p:nvSpPr>
        <p:spPr>
          <a:xfrm>
            <a:off x="2886210" y="852336"/>
            <a:ext cx="339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1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494647E-DF2A-42B9-A162-A6704D359C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525" y="1968652"/>
            <a:ext cx="1046661" cy="1168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77D647-81DB-4FF8-866A-617D337D86F6}"/>
              </a:ext>
            </a:extLst>
          </p:cNvPr>
          <p:cNvGrpSpPr/>
          <p:nvPr/>
        </p:nvGrpSpPr>
        <p:grpSpPr>
          <a:xfrm flipH="1">
            <a:off x="-4909" y="0"/>
            <a:ext cx="2104917" cy="1525381"/>
            <a:chOff x="5865359" y="2870001"/>
            <a:chExt cx="5310103" cy="384810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BC1F624-FA1D-468B-9FCD-A75F4C3187F8}"/>
                </a:ext>
              </a:extLst>
            </p:cNvPr>
            <p:cNvSpPr/>
            <p:nvPr/>
          </p:nvSpPr>
          <p:spPr>
            <a:xfrm flipH="1">
              <a:off x="6037978" y="2870001"/>
              <a:ext cx="5137484" cy="29838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 59">
              <a:extLst>
                <a:ext uri="{FF2B5EF4-FFF2-40B4-BE49-F238E27FC236}">
                  <a16:creationId xmlns:a16="http://schemas.microsoft.com/office/drawing/2014/main" id="{737544E5-2BC4-40DA-B9AC-6E908AB885A7}"/>
                </a:ext>
              </a:extLst>
            </p:cNvPr>
            <p:cNvSpPr/>
            <p:nvPr/>
          </p:nvSpPr>
          <p:spPr>
            <a:xfrm flipH="1">
              <a:off x="5865359" y="2870001"/>
              <a:ext cx="5310100" cy="3848101"/>
            </a:xfrm>
            <a:custGeom>
              <a:avLst/>
              <a:gdLst>
                <a:gd name="connsiteX0" fmla="*/ 3377940 w 4632158"/>
                <a:gd name="connsiteY0" fmla="*/ 0 h 3356811"/>
                <a:gd name="connsiteX1" fmla="*/ 4418520 w 4632158"/>
                <a:gd name="connsiteY1" fmla="*/ 0 h 3356811"/>
                <a:gd name="connsiteX2" fmla="*/ 4632157 w 4632158"/>
                <a:gd name="connsiteY2" fmla="*/ 0 h 3356811"/>
                <a:gd name="connsiteX3" fmla="*/ 4632157 w 4632158"/>
                <a:gd name="connsiteY3" fmla="*/ 2141621 h 3356811"/>
                <a:gd name="connsiteX4" fmla="*/ 4632158 w 4632158"/>
                <a:gd name="connsiteY4" fmla="*/ 2141621 h 3356811"/>
                <a:gd name="connsiteX5" fmla="*/ 4632158 w 4632158"/>
                <a:gd name="connsiteY5" fmla="*/ 3356811 h 3356811"/>
                <a:gd name="connsiteX6" fmla="*/ 0 w 4632158"/>
                <a:gd name="connsiteY6" fmla="*/ 3356811 h 3356811"/>
                <a:gd name="connsiteX7" fmla="*/ 0 w 4632158"/>
                <a:gd name="connsiteY7" fmla="*/ 2873003 h 3356811"/>
                <a:gd name="connsiteX8" fmla="*/ 0 w 4632158"/>
                <a:gd name="connsiteY8" fmla="*/ 1759157 h 3356811"/>
                <a:gd name="connsiteX9" fmla="*/ 28347 w 4632158"/>
                <a:gd name="connsiteY9" fmla="*/ 1724801 h 3356811"/>
                <a:gd name="connsiteX10" fmla="*/ 619626 w 4632158"/>
                <a:gd name="connsiteY10" fmla="*/ 1479885 h 3356811"/>
                <a:gd name="connsiteX11" fmla="*/ 1087151 w 4632158"/>
                <a:gd name="connsiteY11" fmla="*/ 1622694 h 3356811"/>
                <a:gd name="connsiteX12" fmla="*/ 1144858 w 4632158"/>
                <a:gd name="connsiteY12" fmla="*/ 1670307 h 3356811"/>
                <a:gd name="connsiteX13" fmla="*/ 1149071 w 4632158"/>
                <a:gd name="connsiteY13" fmla="*/ 1661276 h 3356811"/>
                <a:gd name="connsiteX14" fmla="*/ 1421504 w 4632158"/>
                <a:gd name="connsiteY14" fmla="*/ 1464132 h 3356811"/>
                <a:gd name="connsiteX15" fmla="*/ 1483131 w 4632158"/>
                <a:gd name="connsiteY15" fmla="*/ 1457920 h 3356811"/>
                <a:gd name="connsiteX16" fmla="*/ 1479887 w 4632158"/>
                <a:gd name="connsiteY16" fmla="*/ 1425744 h 3356811"/>
                <a:gd name="connsiteX17" fmla="*/ 2147639 w 4632158"/>
                <a:gd name="connsiteY17" fmla="*/ 757992 h 3356811"/>
                <a:gd name="connsiteX18" fmla="*/ 2619811 w 4632158"/>
                <a:gd name="connsiteY18" fmla="*/ 953572 h 3356811"/>
                <a:gd name="connsiteX19" fmla="*/ 2635504 w 4632158"/>
                <a:gd name="connsiteY19" fmla="*/ 972593 h 3356811"/>
                <a:gd name="connsiteX20" fmla="*/ 2646540 w 4632158"/>
                <a:gd name="connsiteY20" fmla="*/ 952261 h 3356811"/>
                <a:gd name="connsiteX21" fmla="*/ 3170321 w 4632158"/>
                <a:gd name="connsiteY21" fmla="*/ 673769 h 3356811"/>
                <a:gd name="connsiteX22" fmla="*/ 3182226 w 4632158"/>
                <a:gd name="connsiteY22" fmla="*/ 674969 h 3356811"/>
                <a:gd name="connsiteX23" fmla="*/ 3179215 w 4632158"/>
                <a:gd name="connsiteY23" fmla="*/ 665269 h 3356811"/>
                <a:gd name="connsiteX24" fmla="*/ 3164304 w 4632158"/>
                <a:gd name="connsiteY24" fmla="*/ 517357 h 3356811"/>
                <a:gd name="connsiteX25" fmla="*/ 3289647 w 4632158"/>
                <a:gd name="connsiteY25" fmla="*/ 107012 h 335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32158" h="3356811">
                  <a:moveTo>
                    <a:pt x="3377940" y="0"/>
                  </a:moveTo>
                  <a:lnTo>
                    <a:pt x="4418520" y="0"/>
                  </a:lnTo>
                  <a:lnTo>
                    <a:pt x="4632157" y="0"/>
                  </a:lnTo>
                  <a:lnTo>
                    <a:pt x="4632157" y="2141621"/>
                  </a:lnTo>
                  <a:lnTo>
                    <a:pt x="4632158" y="2141621"/>
                  </a:lnTo>
                  <a:lnTo>
                    <a:pt x="4632158" y="3356811"/>
                  </a:lnTo>
                  <a:lnTo>
                    <a:pt x="0" y="3356811"/>
                  </a:lnTo>
                  <a:lnTo>
                    <a:pt x="0" y="2873003"/>
                  </a:lnTo>
                  <a:lnTo>
                    <a:pt x="0" y="1759157"/>
                  </a:lnTo>
                  <a:lnTo>
                    <a:pt x="28347" y="1724801"/>
                  </a:lnTo>
                  <a:cubicBezTo>
                    <a:pt x="179668" y="1573479"/>
                    <a:pt x="388717" y="1479885"/>
                    <a:pt x="619626" y="1479885"/>
                  </a:cubicBezTo>
                  <a:cubicBezTo>
                    <a:pt x="792808" y="1479885"/>
                    <a:pt x="953693" y="1532532"/>
                    <a:pt x="1087151" y="1622694"/>
                  </a:cubicBezTo>
                  <a:lnTo>
                    <a:pt x="1144858" y="1670307"/>
                  </a:lnTo>
                  <a:lnTo>
                    <a:pt x="1149071" y="1661276"/>
                  </a:lnTo>
                  <a:cubicBezTo>
                    <a:pt x="1206535" y="1561340"/>
                    <a:pt x="1305000" y="1487972"/>
                    <a:pt x="1421504" y="1464132"/>
                  </a:cubicBezTo>
                  <a:lnTo>
                    <a:pt x="1483131" y="1457920"/>
                  </a:lnTo>
                  <a:lnTo>
                    <a:pt x="1479887" y="1425744"/>
                  </a:lnTo>
                  <a:cubicBezTo>
                    <a:pt x="1479887" y="1056955"/>
                    <a:pt x="1778850" y="757992"/>
                    <a:pt x="2147639" y="757992"/>
                  </a:cubicBezTo>
                  <a:cubicBezTo>
                    <a:pt x="2332033" y="757992"/>
                    <a:pt x="2498971" y="832733"/>
                    <a:pt x="2619811" y="953572"/>
                  </a:cubicBezTo>
                  <a:lnTo>
                    <a:pt x="2635504" y="972593"/>
                  </a:lnTo>
                  <a:lnTo>
                    <a:pt x="2646540" y="952261"/>
                  </a:lnTo>
                  <a:cubicBezTo>
                    <a:pt x="2760054" y="784239"/>
                    <a:pt x="2952287" y="673769"/>
                    <a:pt x="3170321" y="673769"/>
                  </a:cubicBezTo>
                  <a:lnTo>
                    <a:pt x="3182226" y="674969"/>
                  </a:lnTo>
                  <a:lnTo>
                    <a:pt x="3179215" y="665269"/>
                  </a:lnTo>
                  <a:cubicBezTo>
                    <a:pt x="3169438" y="617492"/>
                    <a:pt x="3164304" y="568024"/>
                    <a:pt x="3164304" y="517357"/>
                  </a:cubicBezTo>
                  <a:cubicBezTo>
                    <a:pt x="3164304" y="365356"/>
                    <a:pt x="3210512" y="224148"/>
                    <a:pt x="3289647" y="107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F1308366-DD7B-4BEB-B841-53CD0D000F64}"/>
              </a:ext>
            </a:extLst>
          </p:cNvPr>
          <p:cNvSpPr txBox="1"/>
          <p:nvPr/>
        </p:nvSpPr>
        <p:spPr>
          <a:xfrm>
            <a:off x="2100009" y="1452194"/>
            <a:ext cx="46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Ôn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hát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: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Xòe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hoa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525" y="3693726"/>
            <a:ext cx="1551255" cy="12592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5337716" y="2047767"/>
            <a:ext cx="1799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1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vi-VN" sz="1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-197369" y="2066861"/>
            <a:ext cx="1835161" cy="3156395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DF48849-6407-40FB-9DEC-2FB9A43CA8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78" y="176177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5">
            <a:extLst>
              <a:ext uri="{FF2B5EF4-FFF2-40B4-BE49-F238E27FC236}">
                <a16:creationId xmlns:a16="http://schemas.microsoft.com/office/drawing/2014/main" id="{D3A82B9B-2334-4133-BED9-675E2AF18DEB}"/>
              </a:ext>
            </a:extLst>
          </p:cNvPr>
          <p:cNvSpPr txBox="1"/>
          <p:nvPr/>
        </p:nvSpPr>
        <p:spPr>
          <a:xfrm>
            <a:off x="1597118" y="331053"/>
            <a:ext cx="594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-225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Trò</a:t>
            </a:r>
            <a:r>
              <a:rPr lang="en-US" sz="3600" spc="-225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spc="-225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chơi</a:t>
            </a:r>
            <a:r>
              <a:rPr lang="en-US" sz="3600" spc="-225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: </a:t>
            </a:r>
            <a:r>
              <a:rPr lang="en-US" sz="3600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Đi</a:t>
            </a:r>
            <a:r>
              <a:rPr lang="en-US" sz="3600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sz="3600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câu</a:t>
            </a:r>
            <a:r>
              <a:rPr lang="en-US" sz="3600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hát</a:t>
            </a:r>
            <a:r>
              <a:rPr lang="en-US" sz="3600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đánh</a:t>
            </a:r>
            <a:r>
              <a:rPr lang="en-US" sz="3600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rơi</a:t>
            </a:r>
            <a:endParaRPr lang="en-US" sz="3600" spc="-225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31" name="Group 3">
            <a:extLst>
              <a:ext uri="{FF2B5EF4-FFF2-40B4-BE49-F238E27FC236}">
                <a16:creationId xmlns:a16="http://schemas.microsoft.com/office/drawing/2014/main" id="{0C720F2C-E295-482A-905B-CC275A168699}"/>
              </a:ext>
            </a:extLst>
          </p:cNvPr>
          <p:cNvGrpSpPr/>
          <p:nvPr/>
        </p:nvGrpSpPr>
        <p:grpSpPr>
          <a:xfrm>
            <a:off x="960827" y="973794"/>
            <a:ext cx="6926034" cy="609600"/>
            <a:chOff x="1270908" y="1208314"/>
            <a:chExt cx="6926034" cy="609600"/>
          </a:xfrm>
        </p:grpSpPr>
        <p:cxnSp>
          <p:nvCxnSpPr>
            <p:cNvPr id="32" name="Straight Connector 4">
              <a:extLst>
                <a:ext uri="{FF2B5EF4-FFF2-40B4-BE49-F238E27FC236}">
                  <a16:creationId xmlns:a16="http://schemas.microsoft.com/office/drawing/2014/main" id="{9A2EFDCD-1BED-434B-9A9F-CC12CAD17AF6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">
              <a:extLst>
                <a:ext uri="{FF2B5EF4-FFF2-40B4-BE49-F238E27FC236}">
                  <a16:creationId xmlns:a16="http://schemas.microsoft.com/office/drawing/2014/main" id="{D22E3487-128C-4336-9D06-868C8C0D51D0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6">
              <a:extLst>
                <a:ext uri="{FF2B5EF4-FFF2-40B4-BE49-F238E27FC236}">
                  <a16:creationId xmlns:a16="http://schemas.microsoft.com/office/drawing/2014/main" id="{40FA720D-3F93-4498-80F7-6FB504529B4D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">
              <a:extLst>
                <a:ext uri="{FF2B5EF4-FFF2-40B4-BE49-F238E27FC236}">
                  <a16:creationId xmlns:a16="http://schemas.microsoft.com/office/drawing/2014/main" id="{D64CFA97-0EDB-4510-8BFE-1C27D841206A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8" descr="yellow.png">
              <a:extLst>
                <a:ext uri="{FF2B5EF4-FFF2-40B4-BE49-F238E27FC236}">
                  <a16:creationId xmlns:a16="http://schemas.microsoft.com/office/drawing/2014/main" id="{EF87F045-F69F-4A65-8489-6A7D0FB6F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D829AEF0-3CE9-4EB4-8A70-4415D8630F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8404" y="182475"/>
            <a:ext cx="1367084" cy="1112086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80" y="3696173"/>
            <a:ext cx="1494347" cy="125682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310E4C4-C72F-45F7-B065-0FE1436B5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058" y="1433982"/>
            <a:ext cx="6048692" cy="29570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reo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khèn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0120" y="1956797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2723890" y="2465533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4416428" y="300953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5422" y="3533963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273963" y="3636001"/>
            <a:ext cx="1464265" cy="143902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DF48849-6407-40FB-9DEC-2FB9A43CA8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78" y="176177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oup 3">
            <a:extLst>
              <a:ext uri="{FF2B5EF4-FFF2-40B4-BE49-F238E27FC236}">
                <a16:creationId xmlns:a16="http://schemas.microsoft.com/office/drawing/2014/main" id="{0C720F2C-E295-482A-905B-CC275A168699}"/>
              </a:ext>
            </a:extLst>
          </p:cNvPr>
          <p:cNvGrpSpPr/>
          <p:nvPr/>
        </p:nvGrpSpPr>
        <p:grpSpPr>
          <a:xfrm>
            <a:off x="844073" y="1194030"/>
            <a:ext cx="6926034" cy="321889"/>
            <a:chOff x="1270908" y="1274100"/>
            <a:chExt cx="6926034" cy="378434"/>
          </a:xfrm>
        </p:grpSpPr>
        <p:cxnSp>
          <p:nvCxnSpPr>
            <p:cNvPr id="32" name="Straight Connector 4">
              <a:extLst>
                <a:ext uri="{FF2B5EF4-FFF2-40B4-BE49-F238E27FC236}">
                  <a16:creationId xmlns:a16="http://schemas.microsoft.com/office/drawing/2014/main" id="{9A2EFDCD-1BED-434B-9A9F-CC12CAD17AF6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">
              <a:extLst>
                <a:ext uri="{FF2B5EF4-FFF2-40B4-BE49-F238E27FC236}">
                  <a16:creationId xmlns:a16="http://schemas.microsoft.com/office/drawing/2014/main" id="{D22E3487-128C-4336-9D06-868C8C0D51D0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6">
              <a:extLst>
                <a:ext uri="{FF2B5EF4-FFF2-40B4-BE49-F238E27FC236}">
                  <a16:creationId xmlns:a16="http://schemas.microsoft.com/office/drawing/2014/main" id="{40FA720D-3F93-4498-80F7-6FB504529B4D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">
              <a:extLst>
                <a:ext uri="{FF2B5EF4-FFF2-40B4-BE49-F238E27FC236}">
                  <a16:creationId xmlns:a16="http://schemas.microsoft.com/office/drawing/2014/main" id="{D64CFA97-0EDB-4510-8BFE-1C27D841206A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8" descr="yellow.png">
              <a:extLst>
                <a:ext uri="{FF2B5EF4-FFF2-40B4-BE49-F238E27FC236}">
                  <a16:creationId xmlns:a16="http://schemas.microsoft.com/office/drawing/2014/main" id="{EF87F045-F69F-4A65-8489-6A7D0FB6F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1776" y="1274100"/>
              <a:ext cx="586740" cy="378434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D829AEF0-3CE9-4EB4-8A70-4415D8630FC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634" y="321895"/>
            <a:ext cx="1367084" cy="1112086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310E4C4-C72F-45F7-B065-0FE1436B5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058" y="1433982"/>
            <a:ext cx="6048692" cy="29570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khèn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59" y="3983439"/>
            <a:ext cx="1060991" cy="875947"/>
          </a:xfrm>
          <a:prstGeom prst="rect">
            <a:avLst/>
          </a:prstGeom>
        </p:spPr>
      </p:pic>
      <p:sp>
        <p:nvSpPr>
          <p:cNvPr id="2" name="Sun 1"/>
          <p:cNvSpPr/>
          <p:nvPr/>
        </p:nvSpPr>
        <p:spPr>
          <a:xfrm>
            <a:off x="2632447" y="111512"/>
            <a:ext cx="3321422" cy="1193027"/>
          </a:xfrm>
          <a:prstGeom prst="sun">
            <a:avLst/>
          </a:prstGeom>
          <a:solidFill>
            <a:srgbClr val="A8D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D3A82B9B-2334-4133-BED9-675E2AF18DEB}"/>
              </a:ext>
            </a:extLst>
          </p:cNvPr>
          <p:cNvSpPr txBox="1"/>
          <p:nvPr/>
        </p:nvSpPr>
        <p:spPr>
          <a:xfrm>
            <a:off x="3412272" y="379142"/>
            <a:ext cx="183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Xòe</a:t>
            </a:r>
            <a:r>
              <a:rPr lang="en-US" sz="3600" b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hoa</a:t>
            </a:r>
            <a:endParaRPr lang="en-US" sz="3600" b="1" spc="-225" dirty="0">
              <a:ln w="127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KaraokeXoeho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0.8561999999999" end="25352.16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95267" y="1322371"/>
            <a:ext cx="410447" cy="410447"/>
          </a:xfrm>
          <a:prstGeom prst="rect">
            <a:avLst/>
          </a:prstGeom>
        </p:spPr>
      </p:pic>
      <p:pic>
        <p:nvPicPr>
          <p:cNvPr id="18" name="Xoè hoa (Bài hát mẫu)">
            <a:hlinkClick r:id="" action="ppaction://media"/>
            <a:extLst>
              <a:ext uri="{FF2B5EF4-FFF2-40B4-BE49-F238E27FC236}">
                <a16:creationId xmlns:a16="http://schemas.microsoft.com/office/drawing/2014/main" id="{9327242F-5BFD-42D6-8563-E521AEF3D7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76" end="25136.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7673" y="15848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5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6730117" y="3202170"/>
            <a:ext cx="1889088" cy="185652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BD6AEF1-88FD-4089-A120-040F355BF9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78" y="176177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4D9840ED-BBB3-41DC-8780-3AA78754414C}"/>
              </a:ext>
            </a:extLst>
          </p:cNvPr>
          <p:cNvSpPr txBox="1"/>
          <p:nvPr/>
        </p:nvSpPr>
        <p:spPr>
          <a:xfrm>
            <a:off x="1566897" y="365812"/>
            <a:ext cx="718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F3BA3496-1DEF-4BBC-AD89-4AB3F06E0587}"/>
              </a:ext>
            </a:extLst>
          </p:cNvPr>
          <p:cNvGrpSpPr/>
          <p:nvPr/>
        </p:nvGrpSpPr>
        <p:grpSpPr>
          <a:xfrm>
            <a:off x="1054620" y="990076"/>
            <a:ext cx="6926034" cy="609600"/>
            <a:chOff x="1270908" y="1208314"/>
            <a:chExt cx="6926034" cy="609600"/>
          </a:xfrm>
        </p:grpSpPr>
        <p:cxnSp>
          <p:nvCxnSpPr>
            <p:cNvPr id="18" name="Straight Connector 4">
              <a:extLst>
                <a:ext uri="{FF2B5EF4-FFF2-40B4-BE49-F238E27FC236}">
                  <a16:creationId xmlns:a16="http://schemas.microsoft.com/office/drawing/2014/main" id="{E89B7DEA-CD64-40AE-9026-6A145D1A03BD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>
              <a:extLst>
                <a:ext uri="{FF2B5EF4-FFF2-40B4-BE49-F238E27FC236}">
                  <a16:creationId xmlns:a16="http://schemas.microsoft.com/office/drawing/2014/main" id="{4686D95C-6421-44CE-A450-28BCAA0DCC8C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">
              <a:extLst>
                <a:ext uri="{FF2B5EF4-FFF2-40B4-BE49-F238E27FC236}">
                  <a16:creationId xmlns:a16="http://schemas.microsoft.com/office/drawing/2014/main" id="{44FF7BCE-1E0F-413C-BDC8-64515412B410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">
              <a:extLst>
                <a:ext uri="{FF2B5EF4-FFF2-40B4-BE49-F238E27FC236}">
                  <a16:creationId xmlns:a16="http://schemas.microsoft.com/office/drawing/2014/main" id="{912AD8EC-A050-4E0A-8656-312DA4F2D94E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8" descr="yellow.png">
              <a:extLst>
                <a:ext uri="{FF2B5EF4-FFF2-40B4-BE49-F238E27FC236}">
                  <a16:creationId xmlns:a16="http://schemas.microsoft.com/office/drawing/2014/main" id="{27673D36-88A7-457C-8379-CCC5D143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2901D98D-03B4-48F1-B603-75779A13BE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1516" y="257837"/>
            <a:ext cx="1367084" cy="1112086"/>
          </a:xfrm>
          <a:prstGeom prst="rect">
            <a:avLst/>
          </a:prstGeom>
        </p:spPr>
      </p:pic>
      <p:pic>
        <p:nvPicPr>
          <p:cNvPr id="25" name="图片 2">
            <a:extLst>
              <a:ext uri="{FF2B5EF4-FFF2-40B4-BE49-F238E27FC236}">
                <a16:creationId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55" y="3983441"/>
            <a:ext cx="1120031" cy="87594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14488" y="1168215"/>
            <a:ext cx="805880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863850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    -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Tổ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sz="2600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863850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    -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indent="2863850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    -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Cá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nhân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90170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*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Chú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ý:</a:t>
            </a:r>
          </a:p>
          <a:p>
            <a:pPr indent="90170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indent="90170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tươi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rộn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ràng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indent="90170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tốc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phải,nhịp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29" name="KaraokeXoeho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0.8561999999999" end="25352.16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75854" y="1401048"/>
            <a:ext cx="410447" cy="410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4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223025"/>
            <a:ext cx="8651081" cy="4638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3737" y="223026"/>
            <a:ext cx="63441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</a:rPr>
              <a:t>				</a:t>
            </a: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7" name="KaraokeXoeho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0.8561999999999" end="25352.1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595" y="1546465"/>
            <a:ext cx="556512" cy="59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6" y="273844"/>
            <a:ext cx="8697951" cy="4652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38" b="89899" l="3182" r="94697">
                        <a14:foregroundMark x1="76818" y1="33939" x2="76818" y2="3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1"/>
            <a:ext cx="2819400" cy="1585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111" l="9778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69" y="171451"/>
            <a:ext cx="1804533" cy="99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062">
            <a:off x="6157323" y="274703"/>
            <a:ext cx="1191914" cy="900831"/>
          </a:xfrm>
          <a:prstGeom prst="rect">
            <a:avLst/>
          </a:prstGeom>
        </p:spPr>
      </p:pic>
      <p:pic>
        <p:nvPicPr>
          <p:cNvPr id="9" name="Picture 4" descr=" 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0993" y1="25177" x2="9574" y2="51064"/>
                        <a14:foregroundMark x1="5496" y1="29078" x2="6915" y2="33688"/>
                        <a14:foregroundMark x1="17730" y1="37589" x2="10993" y2="42908"/>
                        <a14:foregroundMark x1="3546" y1="39716" x2="7270" y2="45035"/>
                        <a14:foregroundMark x1="17730" y1="46809" x2="12411" y2="48227"/>
                        <a14:foregroundMark x1="3191" y1="39007" x2="3191" y2="39007"/>
                        <a14:foregroundMark x1="27660" y1="57447" x2="27837" y2="62057"/>
                        <a14:foregroundMark x1="23582" y1="72340" x2="20390" y2="73759"/>
                        <a14:foregroundMark x1="32447" y1="75177" x2="34397" y2="74468"/>
                        <a14:foregroundMark x1="19681" y1="72695" x2="19681" y2="72695"/>
                        <a14:foregroundMark x1="21631" y1="47163" x2="22695" y2="51064"/>
                        <a14:foregroundMark x1="34397" y1="55319" x2="35993" y2="52837"/>
                        <a14:foregroundMark x1="41667" y1="40071" x2="51596" y2="57092"/>
                        <a14:foregroundMark x1="49291" y1="60638" x2="50355" y2="78723"/>
                        <a14:foregroundMark x1="41489" y1="64539" x2="46809" y2="67376"/>
                        <a14:foregroundMark x1="52837" y1="64894" x2="56560" y2="60993"/>
                        <a14:foregroundMark x1="50000" y1="80496" x2="52482" y2="80496"/>
                        <a14:foregroundMark x1="45745" y1="82270" x2="41312" y2="86879"/>
                        <a14:foregroundMark x1="53901" y1="81915" x2="58865" y2="86170"/>
                        <a14:foregroundMark x1="70567" y1="34043" x2="66489" y2="62766"/>
                        <a14:foregroundMark x1="61170" y1="47518" x2="63298" y2="54965"/>
                        <a14:foregroundMark x1="70390" y1="58511" x2="75000" y2="53546"/>
                        <a14:foregroundMark x1="64894" y1="63121" x2="64894" y2="71986"/>
                        <a14:foregroundMark x1="62411" y1="73759" x2="69858" y2="75177"/>
                        <a14:foregroundMark x1="64539" y1="75887" x2="64716" y2="80851"/>
                        <a14:foregroundMark x1="67730" y1="75887" x2="68972" y2="79078"/>
                        <a14:foregroundMark x1="74113" y1="45035" x2="74113" y2="45035"/>
                        <a14:foregroundMark x1="74645" y1="44326" x2="74645" y2="46809"/>
                        <a14:foregroundMark x1="81915" y1="20567" x2="87234" y2="58156"/>
                        <a14:foregroundMark x1="87411" y1="60993" x2="79433" y2="70213"/>
                        <a14:foregroundMark x1="90780" y1="65957" x2="95922" y2="69149"/>
                        <a14:foregroundMark x1="90071" y1="49645" x2="94149" y2="45745"/>
                        <a14:foregroundMark x1="94504" y1="46099" x2="94858" y2="43617"/>
                        <a14:foregroundMark x1="85284" y1="50000" x2="79255" y2="48227"/>
                        <a14:foregroundMark x1="78369" y1="46454" x2="78369" y2="46454"/>
                        <a14:foregroundMark x1="8156" y1="56738" x2="8156" y2="63830"/>
                        <a14:foregroundMark x1="52837" y1="46099" x2="53369" y2="52837"/>
                        <a14:foregroundMark x1="51064" y1="48582" x2="53014" y2="50000"/>
                        <a14:backgroundMark x1="65426" y1="55319" x2="64184" y2="53546"/>
                        <a14:backgroundMark x1="68440" y1="57092" x2="70390" y2="56738"/>
                        <a14:backgroundMark x1="46277" y1="64184" x2="48227" y2="63830"/>
                        <a14:backgroundMark x1="52482" y1="62766" x2="50355" y2="63121"/>
                        <a14:backgroundMark x1="10638" y1="75177" x2="13475" y2="78723"/>
                        <a14:backgroundMark x1="35106" y1="50709" x2="34929" y2="52482"/>
                        <a14:backgroundMark x1="31560" y1="62057" x2="31560" y2="62057"/>
                        <a14:backgroundMark x1="33156" y1="58156" x2="33156" y2="58156"/>
                        <a14:backgroundMark x1="23582" y1="56738" x2="23582" y2="56738"/>
                        <a14:backgroundMark x1="22340" y1="46099" x2="22340" y2="46099"/>
                        <a14:backgroundMark x1="23050" y1="48582" x2="23050" y2="4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41" y="1973997"/>
            <a:ext cx="6478300" cy="26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54442" y="669897"/>
            <a:ext cx="4298838" cy="1065248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DeflateBottom">
              <a:avLst>
                <a:gd name="adj" fmla="val 71019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TẬP BIỂU DIỄN</a:t>
            </a:r>
          </a:p>
        </p:txBody>
      </p:sp>
      <p:pic>
        <p:nvPicPr>
          <p:cNvPr id="18" name="图片 19">
            <a:extLst>
              <a:ext uri="{FF2B5EF4-FFF2-40B4-BE49-F238E27FC236}">
                <a16:creationId xmlns:a16="http://schemas.microsoft.com/office/drawing/2014/main" id="{6D74D7C3-2466-4E8A-8244-883046813F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" y="424192"/>
            <a:ext cx="8891176" cy="1639805"/>
          </a:xfrm>
          <a:prstGeom prst="rect">
            <a:avLst/>
          </a:prstGeom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3967914" y="1436873"/>
            <a:ext cx="818426" cy="718837"/>
          </a:xfrm>
          <a:prstGeom prst="star32">
            <a:avLst>
              <a:gd name="adj" fmla="val 0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/>
            <a:endParaRPr lang="vi-VN" sz="1800">
              <a:latin typeface=".VnMonotype corsivaH" pitchFamily="34" charset="0"/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438150" y="212696"/>
            <a:ext cx="971550" cy="9144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/>
            <a:endParaRPr lang="vi-VN" sz="1800">
              <a:latin typeface=".VnMonotype corsivaH" pitchFamily="34" charset="0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7632479" y="212697"/>
            <a:ext cx="971550" cy="9144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/>
            <a:endParaRPr lang="vi-VN" sz="1800">
              <a:latin typeface=".VnMonotype corsivaH" pitchFamily="34" charset="0"/>
            </a:endParaRPr>
          </a:p>
        </p:txBody>
      </p:sp>
      <p:pic>
        <p:nvPicPr>
          <p:cNvPr id="17" name="KaraokeXoeho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0.8561999999999" end="25352.1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9360" y="2653172"/>
            <a:ext cx="566625" cy="53549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CF2A0A6-3D76-4508-B3EA-01BA4049724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077092" y="3300761"/>
            <a:ext cx="929269" cy="341971"/>
          </a:xfrm>
        </p:spPr>
        <p:txBody>
          <a:bodyPr/>
          <a:lstStyle/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tutu"/>
  <p:tag name="ISPRING_SCORM_RATE_SLIDES" val="0"/>
  <p:tag name="ISPRING_SCORM_RATE_QUIZZES" val="0"/>
  <p:tag name="ISPRING_SCORM_PASSING_SCORE" val="0.000000"/>
  <p:tag name="ISPRING_ULTRA_SCORM_COURSE_ID" val="6731F43F-DBA7-40E0-9B7D-22908196141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包图网\PPT模板图片更换完成\更早下载更换完成\包图网_364907可爱小学生班干部竞选自我介绍PPT模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tvyjr3">
      <a:majorFont>
        <a:latin typeface="Arial"/>
        <a:ea typeface="汉仪乐喵体W"/>
        <a:cs typeface=""/>
      </a:majorFont>
      <a:minorFont>
        <a:latin typeface="Arial"/>
        <a:ea typeface="汉仪乐喵体W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215</Words>
  <Application>Microsoft Office PowerPoint</Application>
  <PresentationFormat>On-screen Show (16:9)</PresentationFormat>
  <Paragraphs>43</Paragraphs>
  <Slides>8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.VnMonotype corsivaH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</dc:title>
  <dc:creator/>
  <cp:lastModifiedBy/>
  <cp:revision>1</cp:revision>
  <dcterms:created xsi:type="dcterms:W3CDTF">2017-03-22T17:33:30Z</dcterms:created>
  <dcterms:modified xsi:type="dcterms:W3CDTF">2023-01-29T09:10:36Z</dcterms:modified>
</cp:coreProperties>
</file>