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89" r:id="rId4"/>
    <p:sldId id="297" r:id="rId5"/>
    <p:sldId id="298" r:id="rId6"/>
    <p:sldId id="300" r:id="rId7"/>
    <p:sldId id="282" r:id="rId8"/>
    <p:sldId id="301" r:id="rId9"/>
    <p:sldId id="302" r:id="rId10"/>
    <p:sldId id="285" r:id="rId11"/>
    <p:sldId id="286" r:id="rId12"/>
  </p:sldIdLst>
  <p:sldSz cx="9144000" cy="5143500" type="screen16x9"/>
  <p:notesSz cx="6858000" cy="9144000"/>
  <p:custDataLst>
    <p:tags r:id="rId1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44" y="44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4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001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pn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6" Type="http://schemas.openxmlformats.org/officeDocument/2006/relationships/image" Target="../media/image25.jp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4774" y="-45704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537336" y="217952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1190" y="7065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09" y="988136"/>
            <a:ext cx="9139893" cy="41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:a16="http://schemas.microsoft.com/office/drawing/2014/main" id="{6C1D59EF-EA70-4823-8A37-9A9D3FEC01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>
            <a:extLst>
              <a:ext uri="{FF2B5EF4-FFF2-40B4-BE49-F238E27FC236}">
                <a16:creationId xmlns:a16="http://schemas.microsoft.com/office/drawing/2014/main" id="{B3AE4D50-6F67-4035-BD1C-9639FE123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8CB601-C935-485D-B043-9D763DE7DC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8552" y="-2078554"/>
            <a:ext cx="4986895" cy="914400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6424" y="59819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404"/>
            <a:ext cx="1329881" cy="98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18989A4C-24C8-4564-BA5B-0617A7FBF406}"/>
              </a:ext>
            </a:extLst>
          </p:cNvPr>
          <p:cNvSpPr txBox="1"/>
          <p:nvPr/>
        </p:nvSpPr>
        <p:spPr>
          <a:xfrm>
            <a:off x="3226966" y="988886"/>
            <a:ext cx="215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spc="-225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20" y="4267552"/>
            <a:ext cx="1334514" cy="8759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09049" y="2747382"/>
            <a:ext cx="1485480" cy="804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文本框 12">
            <a:extLst>
              <a:ext uri="{FF2B5EF4-FFF2-40B4-BE49-F238E27FC236}">
                <a16:creationId xmlns:a16="http://schemas.microsoft.com/office/drawing/2014/main" id="{E1312046-106C-4EDE-BAE2-DDE2117B9276}"/>
              </a:ext>
            </a:extLst>
          </p:cNvPr>
          <p:cNvSpPr txBox="1"/>
          <p:nvPr/>
        </p:nvSpPr>
        <p:spPr>
          <a:xfrm>
            <a:off x="2214766" y="1623997"/>
            <a:ext cx="43620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Ôn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– Son - La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tầm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vông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4" name="图片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329355" y="1608745"/>
            <a:ext cx="3055714" cy="35493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DB07B1-F628-4C66-900B-B0A14E26B639}"/>
              </a:ext>
            </a:extLst>
          </p:cNvPr>
          <p:cNvSpPr txBox="1"/>
          <p:nvPr/>
        </p:nvSpPr>
        <p:spPr>
          <a:xfrm>
            <a:off x="3400424" y="1121569"/>
            <a:ext cx="18073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920864" y="3701589"/>
            <a:ext cx="1340482" cy="1317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554913" y="771405"/>
            <a:ext cx="4376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443088"/>
            <a:ext cx="6926034" cy="328749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25" y="8471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/>
          <p:cNvSpPr/>
          <p:nvPr/>
        </p:nvSpPr>
        <p:spPr>
          <a:xfrm>
            <a:off x="1720644" y="1740310"/>
            <a:ext cx="5211097" cy="8252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Mẫu đọc nhạc ở Chủ đề 4 - SGK Âm nhạc lớp 1 - Cánh diều">
            <a:hlinkClick r:id="" action="ppaction://media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5556" l="3750" r="94297">
                        <a14:foregroundMark x1="50703" y1="30417" x2="50703" y2="30417"/>
                        <a14:foregroundMark x1="33906" y1="31389" x2="33906" y2="31389"/>
                        <a14:foregroundMark x1="9609" y1="30833" x2="9609" y2="30833"/>
                        <a14:foregroundMark x1="8906" y1="36806" x2="8906" y2="36806"/>
                        <a14:foregroundMark x1="7891" y1="41250" x2="7891" y2="41250"/>
                        <a14:foregroundMark x1="7734" y1="47222" x2="7734" y2="47222"/>
                        <a14:foregroundMark x1="10703" y1="32361" x2="10703" y2="32361"/>
                        <a14:foregroundMark x1="7891" y1="32361" x2="7891" y2="32361"/>
                        <a14:foregroundMark x1="8047" y1="37361" x2="8047" y2="37361"/>
                        <a14:foregroundMark x1="65391" y1="31806" x2="65391" y2="31806"/>
                        <a14:foregroundMark x1="57969" y1="31806" x2="57969" y2="31806"/>
                        <a14:foregroundMark x1="75156" y1="31806" x2="75156" y2="31806"/>
                        <a14:foregroundMark x1="79844" y1="31806" x2="79844" y2="31806"/>
                        <a14:backgroundMark x1="5156" y1="35833" x2="5156" y2="35833"/>
                        <a14:backgroundMark x1="5859" y1="48750" x2="5859" y2="48750"/>
                        <a14:backgroundMark x1="28125" y1="55278" x2="28125" y2="55278"/>
                        <a14:backgroundMark x1="12578" y1="51250" x2="12578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0" y="1577408"/>
            <a:ext cx="8393150" cy="367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7291" y="1713416"/>
            <a:ext cx="381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Son - La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cnhac-cd4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30" y="245326"/>
            <a:ext cx="8631044" cy="46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3" name="Mẫu đọc nhạc ở Chủ đề 5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102" y="304800"/>
            <a:ext cx="8504665" cy="46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248941" y="519112"/>
            <a:ext cx="6503196" cy="5536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3"/>
              </a:avLst>
            </a:prstTxWarp>
            <a:scene3d>
              <a:camera prst="legacyPerspectiveBottom"/>
              <a:lightRig rig="legacyFlat3" dir="b"/>
            </a:scene3d>
            <a:sp3d extrusionH="887400" prstMaterial="legacyMatte">
              <a:extrusionClr>
                <a:schemeClr val="bg1"/>
              </a:extrusionClr>
            </a:sp3d>
          </a:bodyPr>
          <a:lstStyle/>
          <a:p>
            <a:pPr algn="ctr"/>
            <a:r>
              <a:rPr lang="en-US" sz="2400" b="1" kern="10" dirty="0" err="1">
                <a:ln w="25400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kern="10" dirty="0">
                <a:ln w="25400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>
                <a:ln w="25400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kern="10" dirty="0">
                <a:ln w="25400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>
                <a:ln w="25400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kern="10" dirty="0">
                <a:ln w="25400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0" dirty="0" err="1">
                <a:ln w="25400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400" b="1" kern="10" dirty="0">
              <a:ln w="25400">
                <a:round/>
                <a:headEnd/>
                <a:tailEnd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108"/>
          <p:cNvGrpSpPr>
            <a:grpSpLocks/>
          </p:cNvGrpSpPr>
          <p:nvPr/>
        </p:nvGrpSpPr>
        <p:grpSpPr bwMode="auto">
          <a:xfrm>
            <a:off x="1042989" y="1513285"/>
            <a:ext cx="6664325" cy="355997"/>
            <a:chOff x="204" y="935"/>
            <a:chExt cx="5352" cy="400"/>
          </a:xfrm>
        </p:grpSpPr>
        <p:sp>
          <p:nvSpPr>
            <p:cNvPr id="9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14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83507"/>
            <a:ext cx="323850" cy="589360"/>
          </a:xfrm>
          <a:prstGeom prst="rect">
            <a:avLst/>
          </a:prstGeom>
          <a:noFill/>
        </p:spPr>
      </p:pic>
      <p:pic>
        <p:nvPicPr>
          <p:cNvPr id="15" name="Picture 115" descr="tempo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738" y="1529954"/>
            <a:ext cx="184150" cy="321469"/>
          </a:xfrm>
          <a:prstGeom prst="rect">
            <a:avLst/>
          </a:prstGeom>
          <a:noFill/>
        </p:spPr>
      </p:pic>
      <p:sp>
        <p:nvSpPr>
          <p:cNvPr id="16" name="Line 116"/>
          <p:cNvSpPr>
            <a:spLocks noChangeShapeType="1"/>
          </p:cNvSpPr>
          <p:nvPr/>
        </p:nvSpPr>
        <p:spPr bwMode="auto">
          <a:xfrm>
            <a:off x="3602038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17"/>
          <p:cNvSpPr>
            <a:spLocks noChangeShapeType="1"/>
          </p:cNvSpPr>
          <p:nvPr/>
        </p:nvSpPr>
        <p:spPr bwMode="auto">
          <a:xfrm>
            <a:off x="6627813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Picture 11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2487" y="1465204"/>
            <a:ext cx="182562" cy="370285"/>
          </a:xfrm>
          <a:prstGeom prst="rect">
            <a:avLst/>
          </a:prstGeom>
          <a:noFill/>
        </p:spPr>
      </p:pic>
      <p:pic>
        <p:nvPicPr>
          <p:cNvPr id="19" name="Picture 119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9263" y="1419086"/>
            <a:ext cx="182562" cy="370285"/>
          </a:xfrm>
          <a:prstGeom prst="rect">
            <a:avLst/>
          </a:prstGeom>
          <a:noFill/>
        </p:spPr>
      </p:pic>
      <p:pic>
        <p:nvPicPr>
          <p:cNvPr id="20" name="Picture 120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535" y="1547813"/>
            <a:ext cx="184150" cy="370285"/>
          </a:xfrm>
          <a:prstGeom prst="rect">
            <a:avLst/>
          </a:prstGeom>
          <a:noFill/>
        </p:spPr>
      </p:pic>
      <p:pic>
        <p:nvPicPr>
          <p:cNvPr id="21" name="Picture 12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0535" y="1452493"/>
            <a:ext cx="184150" cy="370284"/>
          </a:xfrm>
          <a:prstGeom prst="rect">
            <a:avLst/>
          </a:prstGeom>
          <a:noFill/>
        </p:spPr>
      </p:pic>
      <p:pic>
        <p:nvPicPr>
          <p:cNvPr id="22" name="Picture 12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8339" y="1552575"/>
            <a:ext cx="185737" cy="367904"/>
          </a:xfrm>
          <a:prstGeom prst="rect">
            <a:avLst/>
          </a:prstGeom>
          <a:noFill/>
        </p:spPr>
      </p:pic>
      <p:sp>
        <p:nvSpPr>
          <p:cNvPr id="23" name="Line 123"/>
          <p:cNvSpPr>
            <a:spLocks noChangeShapeType="1"/>
          </p:cNvSpPr>
          <p:nvPr/>
        </p:nvSpPr>
        <p:spPr bwMode="auto">
          <a:xfrm>
            <a:off x="7707313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4" name="Group 124"/>
          <p:cNvGrpSpPr>
            <a:grpSpLocks/>
          </p:cNvGrpSpPr>
          <p:nvPr/>
        </p:nvGrpSpPr>
        <p:grpSpPr bwMode="auto">
          <a:xfrm>
            <a:off x="1042989" y="2326482"/>
            <a:ext cx="6664325" cy="355997"/>
            <a:chOff x="204" y="935"/>
            <a:chExt cx="5352" cy="400"/>
          </a:xfrm>
        </p:grpSpPr>
        <p:sp>
          <p:nvSpPr>
            <p:cNvPr id="25" name="Line 125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26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7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28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29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130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196704"/>
            <a:ext cx="323850" cy="589359"/>
          </a:xfrm>
          <a:prstGeom prst="rect">
            <a:avLst/>
          </a:prstGeom>
          <a:noFill/>
        </p:spPr>
      </p:pic>
      <p:sp>
        <p:nvSpPr>
          <p:cNvPr id="31" name="Line 131"/>
          <p:cNvSpPr>
            <a:spLocks noChangeShapeType="1"/>
          </p:cNvSpPr>
          <p:nvPr/>
        </p:nvSpPr>
        <p:spPr bwMode="auto">
          <a:xfrm>
            <a:off x="3602038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32"/>
          <p:cNvSpPr>
            <a:spLocks noChangeShapeType="1"/>
          </p:cNvSpPr>
          <p:nvPr/>
        </p:nvSpPr>
        <p:spPr bwMode="auto">
          <a:xfrm>
            <a:off x="6627813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Picture 133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3888" y="2260578"/>
            <a:ext cx="182562" cy="370284"/>
          </a:xfrm>
          <a:prstGeom prst="rect">
            <a:avLst/>
          </a:prstGeom>
          <a:noFill/>
        </p:spPr>
      </p:pic>
      <p:pic>
        <p:nvPicPr>
          <p:cNvPr id="34" name="Picture 134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9263" y="2369554"/>
            <a:ext cx="182562" cy="370284"/>
          </a:xfrm>
          <a:prstGeom prst="rect">
            <a:avLst/>
          </a:prstGeom>
          <a:noFill/>
        </p:spPr>
      </p:pic>
      <p:pic>
        <p:nvPicPr>
          <p:cNvPr id="35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938" y="2263379"/>
            <a:ext cx="184150" cy="370284"/>
          </a:xfrm>
          <a:prstGeom prst="rect">
            <a:avLst/>
          </a:prstGeom>
          <a:noFill/>
        </p:spPr>
      </p:pic>
      <p:pic>
        <p:nvPicPr>
          <p:cNvPr id="36" name="Picture 13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2361079"/>
            <a:ext cx="184150" cy="370285"/>
          </a:xfrm>
          <a:prstGeom prst="rect">
            <a:avLst/>
          </a:prstGeom>
          <a:noFill/>
        </p:spPr>
      </p:pic>
      <p:pic>
        <p:nvPicPr>
          <p:cNvPr id="37" name="Picture 137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9614" y="2286351"/>
            <a:ext cx="185737" cy="367903"/>
          </a:xfrm>
          <a:prstGeom prst="rect">
            <a:avLst/>
          </a:prstGeom>
          <a:noFill/>
        </p:spPr>
      </p:pic>
      <p:sp>
        <p:nvSpPr>
          <p:cNvPr id="38" name="Line 138"/>
          <p:cNvSpPr>
            <a:spLocks noChangeShapeType="1"/>
          </p:cNvSpPr>
          <p:nvPr/>
        </p:nvSpPr>
        <p:spPr bwMode="auto">
          <a:xfrm>
            <a:off x="7707313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9" name="Group 139"/>
          <p:cNvGrpSpPr>
            <a:grpSpLocks/>
          </p:cNvGrpSpPr>
          <p:nvPr/>
        </p:nvGrpSpPr>
        <p:grpSpPr bwMode="auto">
          <a:xfrm>
            <a:off x="1042989" y="3215878"/>
            <a:ext cx="6664325" cy="355997"/>
            <a:chOff x="204" y="935"/>
            <a:chExt cx="5352" cy="400"/>
          </a:xfrm>
        </p:grpSpPr>
        <p:sp>
          <p:nvSpPr>
            <p:cNvPr id="40" name="Line 140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41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2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43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44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" name="Picture 145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086100"/>
            <a:ext cx="323850" cy="589360"/>
          </a:xfrm>
          <a:prstGeom prst="rect">
            <a:avLst/>
          </a:prstGeom>
          <a:noFill/>
        </p:spPr>
      </p:pic>
      <p:sp>
        <p:nvSpPr>
          <p:cNvPr id="46" name="Line 146"/>
          <p:cNvSpPr>
            <a:spLocks noChangeShapeType="1"/>
          </p:cNvSpPr>
          <p:nvPr/>
        </p:nvSpPr>
        <p:spPr bwMode="auto">
          <a:xfrm>
            <a:off x="3589338" y="321587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147"/>
          <p:cNvSpPr>
            <a:spLocks noChangeShapeType="1"/>
          </p:cNvSpPr>
          <p:nvPr/>
        </p:nvSpPr>
        <p:spPr bwMode="auto">
          <a:xfrm>
            <a:off x="6694488" y="321587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8" name="Picture 14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9263" y="3129243"/>
            <a:ext cx="182562" cy="370285"/>
          </a:xfrm>
          <a:prstGeom prst="rect">
            <a:avLst/>
          </a:prstGeom>
          <a:noFill/>
        </p:spPr>
      </p:pic>
      <p:pic>
        <p:nvPicPr>
          <p:cNvPr id="49" name="Picture 149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3252788"/>
            <a:ext cx="182562" cy="370285"/>
          </a:xfrm>
          <a:prstGeom prst="rect">
            <a:avLst/>
          </a:prstGeom>
          <a:noFill/>
        </p:spPr>
      </p:pic>
      <p:pic>
        <p:nvPicPr>
          <p:cNvPr id="50" name="Picture 150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445" y="3259158"/>
            <a:ext cx="189149" cy="383656"/>
          </a:xfrm>
          <a:prstGeom prst="rect">
            <a:avLst/>
          </a:prstGeom>
          <a:noFill/>
        </p:spPr>
      </p:pic>
      <p:pic>
        <p:nvPicPr>
          <p:cNvPr id="51" name="Picture 15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5708" y="3164730"/>
            <a:ext cx="184150" cy="370285"/>
          </a:xfrm>
          <a:prstGeom prst="rect">
            <a:avLst/>
          </a:prstGeom>
          <a:noFill/>
        </p:spPr>
      </p:pic>
      <p:pic>
        <p:nvPicPr>
          <p:cNvPr id="52" name="Picture 15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7875" y="3262453"/>
            <a:ext cx="185738" cy="367904"/>
          </a:xfrm>
          <a:prstGeom prst="rect">
            <a:avLst/>
          </a:prstGeom>
          <a:noFill/>
        </p:spPr>
      </p:pic>
      <p:sp>
        <p:nvSpPr>
          <p:cNvPr id="53" name="Line 153"/>
          <p:cNvSpPr>
            <a:spLocks noChangeShapeType="1"/>
          </p:cNvSpPr>
          <p:nvPr/>
        </p:nvSpPr>
        <p:spPr bwMode="auto">
          <a:xfrm>
            <a:off x="7702550" y="321587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6" name="Group 156"/>
          <p:cNvGrpSpPr>
            <a:grpSpLocks/>
          </p:cNvGrpSpPr>
          <p:nvPr/>
        </p:nvGrpSpPr>
        <p:grpSpPr bwMode="auto">
          <a:xfrm>
            <a:off x="1042989" y="4123135"/>
            <a:ext cx="6664325" cy="355997"/>
            <a:chOff x="204" y="935"/>
            <a:chExt cx="5352" cy="400"/>
          </a:xfrm>
        </p:grpSpPr>
        <p:sp>
          <p:nvSpPr>
            <p:cNvPr id="57" name="Line 157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58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59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60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61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" name="Picture 162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993357"/>
            <a:ext cx="323850" cy="589360"/>
          </a:xfrm>
          <a:prstGeom prst="rect">
            <a:avLst/>
          </a:prstGeom>
          <a:noFill/>
        </p:spPr>
      </p:pic>
      <p:sp>
        <p:nvSpPr>
          <p:cNvPr id="63" name="Line 163"/>
          <p:cNvSpPr>
            <a:spLocks noChangeShapeType="1"/>
          </p:cNvSpPr>
          <p:nvPr/>
        </p:nvSpPr>
        <p:spPr bwMode="auto">
          <a:xfrm>
            <a:off x="3556000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164"/>
          <p:cNvSpPr>
            <a:spLocks noChangeShapeType="1"/>
          </p:cNvSpPr>
          <p:nvPr/>
        </p:nvSpPr>
        <p:spPr bwMode="auto">
          <a:xfrm>
            <a:off x="6699250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5" name="Picture 16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2438" y="4039371"/>
            <a:ext cx="182562" cy="370284"/>
          </a:xfrm>
          <a:prstGeom prst="rect">
            <a:avLst/>
          </a:prstGeom>
          <a:noFill/>
        </p:spPr>
      </p:pic>
      <p:pic>
        <p:nvPicPr>
          <p:cNvPr id="66" name="Picture 16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8913" y="4057371"/>
            <a:ext cx="182562" cy="370285"/>
          </a:xfrm>
          <a:prstGeom prst="rect">
            <a:avLst/>
          </a:prstGeom>
          <a:noFill/>
        </p:spPr>
      </p:pic>
      <p:pic>
        <p:nvPicPr>
          <p:cNvPr id="67" name="Picture 167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215" y="4168659"/>
            <a:ext cx="184150" cy="370284"/>
          </a:xfrm>
          <a:prstGeom prst="rect">
            <a:avLst/>
          </a:prstGeom>
          <a:noFill/>
        </p:spPr>
      </p:pic>
      <p:pic>
        <p:nvPicPr>
          <p:cNvPr id="68" name="Picture 16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435" y="4075373"/>
            <a:ext cx="184150" cy="370284"/>
          </a:xfrm>
          <a:prstGeom prst="rect">
            <a:avLst/>
          </a:prstGeom>
          <a:noFill/>
        </p:spPr>
      </p:pic>
      <p:pic>
        <p:nvPicPr>
          <p:cNvPr id="69" name="Picture 169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3589" y="4066686"/>
            <a:ext cx="185737" cy="367903"/>
          </a:xfrm>
          <a:prstGeom prst="rect">
            <a:avLst/>
          </a:prstGeom>
          <a:noFill/>
        </p:spPr>
      </p:pic>
      <p:sp>
        <p:nvSpPr>
          <p:cNvPr id="70" name="Line 170"/>
          <p:cNvSpPr>
            <a:spLocks noChangeShapeType="1"/>
          </p:cNvSpPr>
          <p:nvPr/>
        </p:nvSpPr>
        <p:spPr bwMode="auto">
          <a:xfrm>
            <a:off x="7732713" y="4123135"/>
            <a:ext cx="0" cy="36314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" name="Line 191"/>
          <p:cNvSpPr>
            <a:spLocks noChangeShapeType="1"/>
          </p:cNvSpPr>
          <p:nvPr/>
        </p:nvSpPr>
        <p:spPr bwMode="auto">
          <a:xfrm>
            <a:off x="7661275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" name="Picture 19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5425" y="1456766"/>
            <a:ext cx="185738" cy="367904"/>
          </a:xfrm>
          <a:prstGeom prst="rect">
            <a:avLst/>
          </a:prstGeom>
          <a:noFill/>
        </p:spPr>
      </p:pic>
      <p:sp>
        <p:nvSpPr>
          <p:cNvPr id="93" name="Line 193"/>
          <p:cNvSpPr>
            <a:spLocks noChangeShapeType="1"/>
          </p:cNvSpPr>
          <p:nvPr/>
        </p:nvSpPr>
        <p:spPr bwMode="auto">
          <a:xfrm>
            <a:off x="4610100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5" name="Picture 195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5425" y="2228641"/>
            <a:ext cx="185738" cy="367903"/>
          </a:xfrm>
          <a:prstGeom prst="rect">
            <a:avLst/>
          </a:prstGeom>
          <a:noFill/>
        </p:spPr>
      </p:pic>
      <p:sp>
        <p:nvSpPr>
          <p:cNvPr id="96" name="Line 196"/>
          <p:cNvSpPr>
            <a:spLocks noChangeShapeType="1"/>
          </p:cNvSpPr>
          <p:nvPr/>
        </p:nvSpPr>
        <p:spPr bwMode="auto">
          <a:xfrm>
            <a:off x="4610100" y="2327673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" name="Picture 197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174278"/>
            <a:ext cx="185738" cy="367903"/>
          </a:xfrm>
          <a:prstGeom prst="rect">
            <a:avLst/>
          </a:prstGeom>
          <a:noFill/>
        </p:spPr>
      </p:pic>
      <p:sp>
        <p:nvSpPr>
          <p:cNvPr id="98" name="Line 198"/>
          <p:cNvSpPr>
            <a:spLocks noChangeShapeType="1"/>
          </p:cNvSpPr>
          <p:nvPr/>
        </p:nvSpPr>
        <p:spPr bwMode="auto">
          <a:xfrm>
            <a:off x="4610100" y="3209925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0" name="Picture 200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5100" y="4040142"/>
            <a:ext cx="185738" cy="367904"/>
          </a:xfrm>
          <a:prstGeom prst="rect">
            <a:avLst/>
          </a:prstGeom>
          <a:noFill/>
        </p:spPr>
      </p:pic>
      <p:sp>
        <p:nvSpPr>
          <p:cNvPr id="102" name="Line 202"/>
          <p:cNvSpPr>
            <a:spLocks noChangeShapeType="1"/>
          </p:cNvSpPr>
          <p:nvPr/>
        </p:nvSpPr>
        <p:spPr bwMode="auto">
          <a:xfrm>
            <a:off x="4610100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6" name="Picture 15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5860" y="3168044"/>
            <a:ext cx="184150" cy="370285"/>
          </a:xfrm>
          <a:prstGeom prst="rect">
            <a:avLst/>
          </a:prstGeom>
          <a:noFill/>
        </p:spPr>
      </p:pic>
      <p:pic>
        <p:nvPicPr>
          <p:cNvPr id="107" name="Picture 15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908" y="3257708"/>
            <a:ext cx="184150" cy="370285"/>
          </a:xfrm>
          <a:prstGeom prst="rect">
            <a:avLst/>
          </a:prstGeom>
          <a:noFill/>
        </p:spPr>
      </p:pic>
      <p:sp>
        <p:nvSpPr>
          <p:cNvPr id="108" name="Line 147"/>
          <p:cNvSpPr>
            <a:spLocks noChangeShapeType="1"/>
          </p:cNvSpPr>
          <p:nvPr/>
        </p:nvSpPr>
        <p:spPr bwMode="auto">
          <a:xfrm>
            <a:off x="5872724" y="3166713"/>
            <a:ext cx="436283" cy="806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" name="Line 147"/>
          <p:cNvSpPr>
            <a:spLocks noChangeShapeType="1"/>
          </p:cNvSpPr>
          <p:nvPr/>
        </p:nvSpPr>
        <p:spPr bwMode="auto">
          <a:xfrm flipV="1">
            <a:off x="4908365" y="3166644"/>
            <a:ext cx="499694" cy="86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0" name="Picture 167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9343" y="4173142"/>
            <a:ext cx="184150" cy="370284"/>
          </a:xfrm>
          <a:prstGeom prst="rect">
            <a:avLst/>
          </a:prstGeom>
          <a:noFill/>
        </p:spPr>
      </p:pic>
      <p:pic>
        <p:nvPicPr>
          <p:cNvPr id="111" name="Picture 16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367" y="4079856"/>
            <a:ext cx="184150" cy="370284"/>
          </a:xfrm>
          <a:prstGeom prst="rect">
            <a:avLst/>
          </a:prstGeom>
          <a:noFill/>
        </p:spPr>
      </p:pic>
      <p:sp>
        <p:nvSpPr>
          <p:cNvPr id="112" name="Line 164"/>
          <p:cNvSpPr>
            <a:spLocks noChangeShapeType="1"/>
          </p:cNvSpPr>
          <p:nvPr/>
        </p:nvSpPr>
        <p:spPr bwMode="auto">
          <a:xfrm>
            <a:off x="5876833" y="4073901"/>
            <a:ext cx="4638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 dirty="0"/>
          </a:p>
        </p:txBody>
      </p:sp>
      <p:sp>
        <p:nvSpPr>
          <p:cNvPr id="113" name="Line 164"/>
          <p:cNvSpPr>
            <a:spLocks noChangeShapeType="1"/>
          </p:cNvSpPr>
          <p:nvPr/>
        </p:nvSpPr>
        <p:spPr bwMode="auto">
          <a:xfrm>
            <a:off x="4899685" y="4172513"/>
            <a:ext cx="4638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9" y="3668018"/>
            <a:ext cx="581022" cy="30627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76" y="1924030"/>
            <a:ext cx="514833" cy="250217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12" y="1901194"/>
            <a:ext cx="436863" cy="41457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85" y="1944353"/>
            <a:ext cx="581022" cy="30627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30" y="1963420"/>
            <a:ext cx="514833" cy="25021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12" y="4511211"/>
            <a:ext cx="436863" cy="414572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95" y="2795997"/>
            <a:ext cx="581022" cy="306277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66" y="2850922"/>
            <a:ext cx="514833" cy="250217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37" y="2785102"/>
            <a:ext cx="436863" cy="414572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54" y="2767966"/>
            <a:ext cx="581022" cy="306277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96" y="2795997"/>
            <a:ext cx="514833" cy="250217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06" y="3623073"/>
            <a:ext cx="436863" cy="414572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90" y="2778834"/>
            <a:ext cx="514833" cy="250217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13" y="3683499"/>
            <a:ext cx="581022" cy="30627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46" y="3702566"/>
            <a:ext cx="514833" cy="250217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3" y="3675460"/>
            <a:ext cx="514833" cy="250217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01" y="3696047"/>
            <a:ext cx="514833" cy="250217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537" y="1963420"/>
            <a:ext cx="514833" cy="25021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35" y="3674535"/>
            <a:ext cx="581022" cy="306277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78" y="3673400"/>
            <a:ext cx="581022" cy="306277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70" y="4582717"/>
            <a:ext cx="581022" cy="306277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04" y="4593065"/>
            <a:ext cx="581022" cy="306277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33" y="4601379"/>
            <a:ext cx="514833" cy="25021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63" y="4621094"/>
            <a:ext cx="514833" cy="250217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59" y="4582717"/>
            <a:ext cx="514833" cy="250217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67" y="4582717"/>
            <a:ext cx="514833" cy="250217"/>
          </a:xfrm>
          <a:prstGeom prst="rect">
            <a:avLst/>
          </a:prstGeom>
        </p:spPr>
      </p:pic>
      <p:pic>
        <p:nvPicPr>
          <p:cNvPr id="141" name="Picture 120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0663" y="1552296"/>
            <a:ext cx="163886" cy="370285"/>
          </a:xfrm>
          <a:prstGeom prst="rect">
            <a:avLst/>
          </a:prstGeom>
          <a:noFill/>
        </p:spPr>
      </p:pic>
      <p:pic>
        <p:nvPicPr>
          <p:cNvPr id="142" name="Picture 12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0926" y="1456976"/>
            <a:ext cx="184150" cy="370284"/>
          </a:xfrm>
          <a:prstGeom prst="rect">
            <a:avLst/>
          </a:prstGeom>
          <a:noFill/>
        </p:spPr>
      </p:pic>
      <p:sp>
        <p:nvSpPr>
          <p:cNvPr id="143" name="Line 164"/>
          <p:cNvSpPr>
            <a:spLocks noChangeShapeType="1"/>
          </p:cNvSpPr>
          <p:nvPr/>
        </p:nvSpPr>
        <p:spPr bwMode="auto">
          <a:xfrm>
            <a:off x="4890721" y="1541384"/>
            <a:ext cx="4638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4" name="Line 164"/>
          <p:cNvSpPr>
            <a:spLocks noChangeShapeType="1"/>
          </p:cNvSpPr>
          <p:nvPr/>
        </p:nvSpPr>
        <p:spPr bwMode="auto">
          <a:xfrm>
            <a:off x="5854422" y="1456219"/>
            <a:ext cx="4638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 dirty="0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62" y="1938735"/>
            <a:ext cx="581022" cy="30627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97" y="4502247"/>
            <a:ext cx="436863" cy="414572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05" y="1935389"/>
            <a:ext cx="581022" cy="30627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03" y="1967903"/>
            <a:ext cx="514833" cy="25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1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2619" y="861894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20898" y="729428"/>
            <a:ext cx="356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647" y="146703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1047550" y="1589480"/>
            <a:ext cx="7733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tầm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vông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593" y="3896929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286914"/>
            <a:ext cx="6926034" cy="302566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26" y="2162296"/>
            <a:ext cx="6766784" cy="27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4995" y="2877856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0" y="862361"/>
            <a:ext cx="8433792" cy="4014440"/>
          </a:xfrm>
          <a:prstGeom prst="rect">
            <a:avLst/>
          </a:prstGeom>
        </p:spPr>
      </p:pic>
      <p:sp>
        <p:nvSpPr>
          <p:cNvPr id="29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222811" y="170985"/>
            <a:ext cx="53823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   Nghe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nhạc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tầm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vông</a:t>
            </a:r>
            <a:endParaRPr lang="zh-CN" alt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" name="08 tập tầm vông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.9547" end="578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69" y="1236682"/>
            <a:ext cx="609600" cy="60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84995" y="2877856"/>
            <a:ext cx="1367084" cy="111208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77D647-81DB-4FF8-866A-617D337D86F6}"/>
              </a:ext>
            </a:extLst>
          </p:cNvPr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BC1F624-FA1D-468B-9FCD-A75F4C3187F8}"/>
                </a:ext>
              </a:extLst>
            </p:cNvPr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>
              <a:extLst>
                <a:ext uri="{FF2B5EF4-FFF2-40B4-BE49-F238E27FC236}">
                  <a16:creationId xmlns:a16="http://schemas.microsoft.com/office/drawing/2014/main" id="{737544E5-2BC4-40DA-B9AC-6E908AB885A7}"/>
                </a:ext>
              </a:extLst>
            </p:cNvPr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>
            <a:extLst>
              <a:ext uri="{FF2B5EF4-FFF2-40B4-BE49-F238E27FC236}">
                <a16:creationId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4" y="3113995"/>
            <a:ext cx="1120031" cy="875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2" y="260195"/>
            <a:ext cx="8668215" cy="4692806"/>
          </a:xfrm>
          <a:prstGeom prst="rect">
            <a:avLst/>
          </a:prstGeom>
        </p:spPr>
      </p:pic>
      <p:sp>
        <p:nvSpPr>
          <p:cNvPr id="29" name="文本框 21">
            <a:extLst>
              <a:ext uri="{FF2B5EF4-FFF2-40B4-BE49-F238E27FC236}">
                <a16:creationId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93648" y="4004727"/>
            <a:ext cx="4698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lần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1: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vỗ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tay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endParaRPr lang="en-US" altLang="zh-CN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  <a:p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Nghe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lần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2: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vận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cơ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thể</a:t>
            </a:r>
            <a:r>
              <a:rPr lang="en-US" altLang="zh-CN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  <a:p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3" name="08 tập tầm vông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0.9547" end="578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41" y="762690"/>
            <a:ext cx="438615" cy="42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6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114</Words>
  <Application>Microsoft Office PowerPoint</Application>
  <PresentationFormat>On-screen Show (16:9)</PresentationFormat>
  <Paragraphs>25</Paragraphs>
  <Slides>11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1</cp:revision>
  <dcterms:created xsi:type="dcterms:W3CDTF">2017-03-22T17:33:30Z</dcterms:created>
  <dcterms:modified xsi:type="dcterms:W3CDTF">2023-01-29T09:13:34Z</dcterms:modified>
</cp:coreProperties>
</file>