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60" r:id="rId3"/>
    <p:sldId id="288" r:id="rId4"/>
    <p:sldId id="293" r:id="rId5"/>
    <p:sldId id="265" r:id="rId6"/>
    <p:sldId id="266" r:id="rId7"/>
    <p:sldId id="267" r:id="rId8"/>
    <p:sldId id="268" r:id="rId9"/>
    <p:sldId id="289" r:id="rId10"/>
    <p:sldId id="270" r:id="rId11"/>
    <p:sldId id="271" r:id="rId12"/>
    <p:sldId id="272" r:id="rId13"/>
    <p:sldId id="290" r:id="rId14"/>
    <p:sldId id="295" r:id="rId15"/>
    <p:sldId id="277" r:id="rId16"/>
    <p:sldId id="296" r:id="rId17"/>
    <p:sldId id="298" r:id="rId18"/>
    <p:sldId id="297"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3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97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21668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262101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19210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761601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5977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86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81608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2151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9998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69525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83615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97892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1/10/2023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9.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audio" Target="../media/media9.mp3"/><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notesSlide" Target="../notesSlides/notesSlide14.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2.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4004013"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356411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12192000" cy="3056238"/>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26181" y="3566454"/>
            <a:ext cx="609600" cy="609600"/>
          </a:xfrm>
          <a:prstGeom prst="rect">
            <a:avLst/>
          </a:prstGeom>
        </p:spPr>
      </p:pic>
    </p:spTree>
    <p:extLst>
      <p:ext uri="{BB962C8B-B14F-4D97-AF65-F5344CB8AC3E}">
        <p14:creationId xmlns:p14="http://schemas.microsoft.com/office/powerpoint/2010/main" val="202928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3+4</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Tree>
    <p:extLst>
      <p:ext uri="{BB962C8B-B14F-4D97-AF65-F5344CB8AC3E}">
        <p14:creationId xmlns:p14="http://schemas.microsoft.com/office/powerpoint/2010/main" val="16175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3+4</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3473" y="12264"/>
            <a:ext cx="10576801" cy="3589580"/>
          </a:xfrm>
          <a:prstGeom prst="rect">
            <a:avLst/>
          </a:prstGeom>
        </p:spPr>
      </p:pic>
      <p:pic>
        <p:nvPicPr>
          <p:cNvPr id="5"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62161" y="48996"/>
            <a:ext cx="609600" cy="609600"/>
          </a:xfrm>
          <a:prstGeom prst="rect">
            <a:avLst/>
          </a:prstGeom>
        </p:spPr>
      </p:pic>
    </p:spTree>
    <p:extLst>
      <p:ext uri="{BB962C8B-B14F-4D97-AF65-F5344CB8AC3E}">
        <p14:creationId xmlns:p14="http://schemas.microsoft.com/office/powerpoint/2010/main" val="151976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pic>
        <p:nvPicPr>
          <p:cNvPr id="5"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1039" y="1396857"/>
            <a:ext cx="609600" cy="609600"/>
          </a:xfrm>
          <a:prstGeom prst="rect">
            <a:avLst/>
          </a:prstGeom>
        </p:spPr>
      </p:pic>
      <p:sp>
        <p:nvSpPr>
          <p:cNvPr id="6" name="Rectangle 5"/>
          <p:cNvSpPr/>
          <p:nvPr/>
        </p:nvSpPr>
        <p:spPr>
          <a:xfrm>
            <a:off x="7471865"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p:cNvSpPr/>
          <p:nvPr/>
        </p:nvSpPr>
        <p:spPr>
          <a:xfrm>
            <a:off x="7297234"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53110" y="1247699"/>
            <a:ext cx="609600" cy="609600"/>
          </a:xfrm>
          <a:prstGeom prst="rect">
            <a:avLst/>
          </a:prstGeom>
        </p:spPr>
      </p:pic>
    </p:spTree>
    <p:extLst>
      <p:ext uri="{BB962C8B-B14F-4D97-AF65-F5344CB8AC3E}">
        <p14:creationId xmlns:p14="http://schemas.microsoft.com/office/powerpoint/2010/main" val="89050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4976"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2726"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7893" y="140329"/>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81627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2195485" cy="2241395"/>
          </a:xfrm>
          <a:prstGeom prst="rect">
            <a:avLst/>
          </a:prstGeom>
        </p:spPr>
      </p:pic>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0805" y="2674346"/>
            <a:ext cx="609600" cy="609600"/>
          </a:xfrm>
          <a:prstGeom prst="rect">
            <a:avLst/>
          </a:prstGeom>
        </p:spPr>
      </p:pic>
    </p:spTree>
    <p:extLst>
      <p:ext uri="{BB962C8B-B14F-4D97-AF65-F5344CB8AC3E}">
        <p14:creationId xmlns:p14="http://schemas.microsoft.com/office/powerpoint/2010/main" val="417618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0259" y="1035117"/>
            <a:ext cx="609600" cy="609600"/>
          </a:xfrm>
          <a:prstGeom prst="rect">
            <a:avLst/>
          </a:prstGeom>
        </p:spPr>
      </p:pic>
      <p:sp>
        <p:nvSpPr>
          <p:cNvPr id="2" name="TextBox 1"/>
          <p:cNvSpPr txBox="1"/>
          <p:nvPr/>
        </p:nvSpPr>
        <p:spPr>
          <a:xfrm>
            <a:off x="200721" y="78059"/>
            <a:ext cx="421516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Hát kết hợp vận động phụ họa</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Tree>
    <p:extLst>
      <p:ext uri="{BB962C8B-B14F-4D97-AF65-F5344CB8AC3E}">
        <p14:creationId xmlns:p14="http://schemas.microsoft.com/office/powerpoint/2010/main" val="64147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4785" y="146824"/>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sp>
        <p:nvSpPr>
          <p:cNvPr id="10" name="TextBox 9"/>
          <p:cNvSpPr txBox="1"/>
          <p:nvPr/>
        </p:nvSpPr>
        <p:spPr>
          <a:xfrm>
            <a:off x="200721" y="78059"/>
            <a:ext cx="421516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Hát kết hợp vận động cơ thể</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5548" y="2817740"/>
            <a:ext cx="500667" cy="415962"/>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45514" y="2749962"/>
            <a:ext cx="774917" cy="55151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8787" y="2817739"/>
            <a:ext cx="500667" cy="415962"/>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4923" y="2759607"/>
            <a:ext cx="500667" cy="415962"/>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9415" y="2759607"/>
            <a:ext cx="500667" cy="415962"/>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39468" y="2682184"/>
            <a:ext cx="774917" cy="551517"/>
          </a:xfrm>
          <a:prstGeom prst="rect">
            <a:avLst/>
          </a:prstGeom>
        </p:spPr>
      </p:pic>
    </p:spTree>
    <p:extLst>
      <p:ext uri="{BB962C8B-B14F-4D97-AF65-F5344CB8AC3E}">
        <p14:creationId xmlns:p14="http://schemas.microsoft.com/office/powerpoint/2010/main" val="185804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044" y="1807102"/>
            <a:ext cx="4943893" cy="1304087"/>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Chú ý hỏi song câu hỏi mới nêu giáo dục</a:t>
            </a:r>
          </a:p>
        </p:txBody>
      </p:sp>
    </p:spTree>
    <p:extLst>
      <p:ext uri="{BB962C8B-B14F-4D97-AF65-F5344CB8AC3E}">
        <p14:creationId xmlns:p14="http://schemas.microsoft.com/office/powerpoint/2010/main" val="3366780267"/>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Gíay</a:t>
            </a: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Siêu tầm, ghi âm: Nguyễn Tài Tuệ</a:t>
            </a: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Lời mới: Hoàng Anh</a:t>
            </a:r>
            <a:endParaRPr lang="en-US" sz="2400" i="1" dirty="0">
              <a:solidFill>
                <a:srgbClr val="FF0000"/>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877015"/>
            <a:ext cx="6298353" cy="398098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52" y="3311912"/>
            <a:ext cx="5893648" cy="3546087"/>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4">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58710"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pic>
        <p:nvPicPr>
          <p:cNvPr id="5"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8424" y="1818301"/>
            <a:ext cx="609600" cy="609600"/>
          </a:xfrm>
          <a:prstGeom prst="rect">
            <a:avLst/>
          </a:prstGeom>
        </p:spPr>
      </p:pic>
      <p:pic>
        <p:nvPicPr>
          <p:cNvPr id="3" name="Đón xuân về (Tập hát theo lời bài hát mẫu SGK Âm Nhạc lớp 3 CTPT 2018 - NXBG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18424" y="710606"/>
            <a:ext cx="609600" cy="609600"/>
          </a:xfrm>
          <a:prstGeom prst="rect">
            <a:avLst/>
          </a:prstGeom>
        </p:spPr>
      </p:pic>
    </p:spTree>
    <p:extLst>
      <p:ext uri="{BB962C8B-B14F-4D97-AF65-F5344CB8AC3E}">
        <p14:creationId xmlns:p14="http://schemas.microsoft.com/office/powerpoint/2010/main" val="139296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41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Đọc lời ca</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Dạy từng câu</a:t>
            </a:r>
          </a:p>
        </p:txBody>
      </p:sp>
      <p:sp>
        <p:nvSpPr>
          <p:cNvPr id="12" name="Rectangle 11"/>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9342" y="3107298"/>
            <a:ext cx="609600" cy="609600"/>
          </a:xfrm>
          <a:prstGeom prst="rect">
            <a:avLst/>
          </a:prstGeom>
        </p:spPr>
      </p:pic>
    </p:spTree>
    <p:extLst>
      <p:ext uri="{BB962C8B-B14F-4D97-AF65-F5344CB8AC3E}">
        <p14:creationId xmlns:p14="http://schemas.microsoft.com/office/powerpoint/2010/main" val="40225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2</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5459" y="3231081"/>
            <a:ext cx="609600" cy="6096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31" y="0"/>
            <a:ext cx="12223631" cy="3044283"/>
          </a:xfrm>
          <a:prstGeom prst="rect">
            <a:avLst/>
          </a:prstGeom>
        </p:spPr>
      </p:pic>
    </p:spTree>
    <p:extLst>
      <p:ext uri="{BB962C8B-B14F-4D97-AF65-F5344CB8AC3E}">
        <p14:creationId xmlns:p14="http://schemas.microsoft.com/office/powerpoint/2010/main" val="563658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4244" y="0"/>
            <a:ext cx="10167756" cy="3155795"/>
          </a:xfrm>
          <a:prstGeom prst="rect">
            <a:avLst/>
          </a:prstGeom>
        </p:spPr>
      </p:pic>
      <p:pic>
        <p:nvPicPr>
          <p:cNvPr id="3"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4737" y="3425758"/>
            <a:ext cx="609600" cy="609600"/>
          </a:xfrm>
          <a:prstGeom prst="rect">
            <a:avLst/>
          </a:prstGeom>
        </p:spPr>
      </p:pic>
    </p:spTree>
    <p:extLst>
      <p:ext uri="{BB962C8B-B14F-4D97-AF65-F5344CB8AC3E}">
        <p14:creationId xmlns:p14="http://schemas.microsoft.com/office/powerpoint/2010/main" val="45024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3300761"/>
          </a:xfrm>
          <a:prstGeom prst="rect">
            <a:avLst/>
          </a:prstGeom>
        </p:spPr>
      </p:pic>
      <p:sp>
        <p:nvSpPr>
          <p:cNvPr id="14" name="Rectangle 13"/>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3</a:t>
            </a: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03517" y="3599908"/>
            <a:ext cx="609600" cy="609600"/>
          </a:xfrm>
          <a:prstGeom prst="rect">
            <a:avLst/>
          </a:prstGeom>
        </p:spPr>
      </p:pic>
    </p:spTree>
    <p:extLst>
      <p:ext uri="{BB962C8B-B14F-4D97-AF65-F5344CB8AC3E}">
        <p14:creationId xmlns:p14="http://schemas.microsoft.com/office/powerpoint/2010/main" val="332676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323</Words>
  <Application>Microsoft Office PowerPoint</Application>
  <PresentationFormat>Widescreen</PresentationFormat>
  <Paragraphs>31</Paragraphs>
  <Slides>18</Slides>
  <Notes>14</Notes>
  <HiddenSlides>0</HiddenSlides>
  <MMClips>13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79</cp:revision>
  <dcterms:created xsi:type="dcterms:W3CDTF">2022-04-03T11:00:56Z</dcterms:created>
  <dcterms:modified xsi:type="dcterms:W3CDTF">2023-01-10T03:56:01Z</dcterms:modified>
</cp:coreProperties>
</file>