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7"/>
  </p:notesMasterIdLst>
  <p:sldIdLst>
    <p:sldId id="256" r:id="rId2"/>
    <p:sldId id="268" r:id="rId3"/>
    <p:sldId id="269" r:id="rId4"/>
    <p:sldId id="270" r:id="rId5"/>
    <p:sldId id="257" r:id="rId6"/>
    <p:sldId id="265" r:id="rId7"/>
    <p:sldId id="259" r:id="rId8"/>
    <p:sldId id="260" r:id="rId9"/>
    <p:sldId id="271" r:id="rId10"/>
    <p:sldId id="261" r:id="rId11"/>
    <p:sldId id="272" r:id="rId12"/>
    <p:sldId id="273" r:id="rId13"/>
    <p:sldId id="274" r:id="rId14"/>
    <p:sldId id="275" r:id="rId15"/>
    <p:sldId id="276" r:id="rId16"/>
    <p:sldId id="277" r:id="rId17"/>
    <p:sldId id="262" r:id="rId18"/>
    <p:sldId id="278" r:id="rId19"/>
    <p:sldId id="280" r:id="rId20"/>
    <p:sldId id="281" r:id="rId21"/>
    <p:sldId id="282" r:id="rId22"/>
    <p:sldId id="283" r:id="rId23"/>
    <p:sldId id="284" r:id="rId24"/>
    <p:sldId id="285" r:id="rId25"/>
    <p:sldId id="286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44" y="60"/>
      </p:cViewPr>
      <p:guideLst>
        <p:guide orient="horz" pos="160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9E483-4469-47A9-AC82-B8D812883191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4E7AF-49B3-4F1B-AC4C-6D06F77993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921669" y="290938"/>
            <a:ext cx="7029450" cy="1274276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với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1</a:t>
            </a: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47613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7148" y="1295111"/>
            <a:ext cx="4929149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42" y="290938"/>
            <a:ext cx="1066800" cy="127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7185" y="78881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789217" y="818463"/>
            <a:ext cx="268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789217" y="1307941"/>
            <a:ext cx="6926034" cy="344065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7519" y="478518"/>
            <a:ext cx="1367084" cy="1112086"/>
          </a:xfrm>
          <a:prstGeom prst="rect">
            <a:avLst/>
          </a:prstGeom>
        </p:spPr>
      </p:pic>
      <p:sp>
        <p:nvSpPr>
          <p:cNvPr id="24" name="Content Placeholder 2"/>
          <p:cNvSpPr txBox="1"/>
          <p:nvPr/>
        </p:nvSpPr>
        <p:spPr>
          <a:xfrm>
            <a:off x="1323975" y="1656301"/>
            <a:ext cx="6391276" cy="1439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vang.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Xoè hoa (Bài hát mẫu)">
            <a:hlinkClick r:id="" action="ppaction://media"/>
            <a:extLst>
              <a:ext uri="{FF2B5EF4-FFF2-40B4-BE49-F238E27FC236}">
                <a16:creationId xmlns:a16="http://schemas.microsoft.com/office/drawing/2014/main" id="{22BF9017-6CE5-47ED-89E5-47748E1488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5" end="49309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8578" y="1850243"/>
            <a:ext cx="406400" cy="406400"/>
          </a:xfrm>
          <a:prstGeom prst="rect">
            <a:avLst/>
          </a:prstGeom>
        </p:spPr>
      </p:pic>
      <p:pic>
        <p:nvPicPr>
          <p:cNvPr id="26" name="Picture 24">
            <a:extLst>
              <a:ext uri="{FF2B5EF4-FFF2-40B4-BE49-F238E27FC236}">
                <a16:creationId xmlns:a16="http://schemas.microsoft.com/office/drawing/2014/main" id="{388E3F20-930E-4186-BD30-665DFEE11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9520"/>
            <a:ext cx="91440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577" y="890675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799776" y="1007195"/>
            <a:ext cx="2658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996076" y="1383866"/>
            <a:ext cx="6926034" cy="5027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5358" y="668978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1239" y="2019499"/>
            <a:ext cx="65365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ràng.</a:t>
            </a:r>
            <a:endParaRPr lang="vi-VN" sz="3200" dirty="0"/>
          </a:p>
        </p:txBody>
      </p:sp>
      <p:pic>
        <p:nvPicPr>
          <p:cNvPr id="24" name="Xoè hoa (Bài hát mẫu)">
            <a:hlinkClick r:id="" action="ppaction://media"/>
            <a:extLst>
              <a:ext uri="{FF2B5EF4-FFF2-40B4-BE49-F238E27FC236}">
                <a16:creationId xmlns:a16="http://schemas.microsoft.com/office/drawing/2014/main" id="{970E4478-06D4-49B1-A9A0-2C057F30C6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37" end="46472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2710" y="2129447"/>
            <a:ext cx="406400" cy="406400"/>
          </a:xfrm>
          <a:prstGeom prst="rect">
            <a:avLst/>
          </a:prstGeom>
        </p:spPr>
      </p:pic>
      <p:pic>
        <p:nvPicPr>
          <p:cNvPr id="26" name="Picture 24">
            <a:extLst>
              <a:ext uri="{FF2B5EF4-FFF2-40B4-BE49-F238E27FC236}">
                <a16:creationId xmlns:a16="http://schemas.microsoft.com/office/drawing/2014/main" id="{2C9879BA-6D33-4E05-B3C6-CBE4220B1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5225"/>
            <a:ext cx="91440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1, 2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4" name="Content Placeholder 2"/>
          <p:cNvSpPr txBox="1"/>
          <p:nvPr/>
        </p:nvSpPr>
        <p:spPr>
          <a:xfrm>
            <a:off x="1447800" y="1606301"/>
            <a:ext cx="6654608" cy="1439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Xoè hoa (Bài hát mẫu)">
            <a:hlinkClick r:id="" action="ppaction://media"/>
            <a:extLst>
              <a:ext uri="{FF2B5EF4-FFF2-40B4-BE49-F238E27FC236}">
                <a16:creationId xmlns:a16="http://schemas.microsoft.com/office/drawing/2014/main" id="{83248A79-15C6-421F-8E49-328E92DC48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5" end="46765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4171" y="1328642"/>
            <a:ext cx="406400" cy="406400"/>
          </a:xfrm>
          <a:prstGeom prst="rect">
            <a:avLst/>
          </a:prstGeom>
        </p:spPr>
      </p:pic>
      <p:pic>
        <p:nvPicPr>
          <p:cNvPr id="26" name="Picture 24">
            <a:extLst>
              <a:ext uri="{FF2B5EF4-FFF2-40B4-BE49-F238E27FC236}">
                <a16:creationId xmlns:a16="http://schemas.microsoft.com/office/drawing/2014/main" id="{2B07F5D2-BB7B-4071-9105-5414B069F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705225"/>
            <a:ext cx="9144001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830570" y="624402"/>
            <a:ext cx="264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30570" y="1168885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710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24" name="Xoè hoa (Bài hát mẫu)">
            <a:hlinkClick r:id="" action="ppaction://media"/>
            <a:extLst>
              <a:ext uri="{FF2B5EF4-FFF2-40B4-BE49-F238E27FC236}">
                <a16:creationId xmlns:a16="http://schemas.microsoft.com/office/drawing/2014/main" id="{6298C593-1AB0-4919-A91A-D8E345FD99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30" end="43963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4171" y="1328642"/>
            <a:ext cx="406400" cy="406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4C7DCC-87D2-48D2-B3ED-9AC27E415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0" y="3556697"/>
            <a:ext cx="9115540" cy="159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040" y="385994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830570" y="624402"/>
            <a:ext cx="264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5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30570" y="1138238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70499" y="1841124"/>
            <a:ext cx="5286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hoa.</a:t>
            </a:r>
            <a:endParaRPr lang="vi-VN" sz="3200" dirty="0"/>
          </a:p>
        </p:txBody>
      </p:sp>
      <p:pic>
        <p:nvPicPr>
          <p:cNvPr id="24" name="Xoè hoa (Bài hát mẫu)">
            <a:hlinkClick r:id="" action="ppaction://media"/>
            <a:extLst>
              <a:ext uri="{FF2B5EF4-FFF2-40B4-BE49-F238E27FC236}">
                <a16:creationId xmlns:a16="http://schemas.microsoft.com/office/drawing/2014/main" id="{977FD9ED-9718-4811-8CD9-F053CCB853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51" end="40141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4171" y="1328642"/>
            <a:ext cx="406400" cy="406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3C9B83-537F-487A-A089-81A9D92E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8460"/>
            <a:ext cx="9144000" cy="179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830570" y="770481"/>
            <a:ext cx="264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4, 5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30571" y="1158883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327574" y="1841124"/>
            <a:ext cx="681308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hoa.</a:t>
            </a:r>
            <a:endParaRPr lang="vi-VN" sz="3200" dirty="0"/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00" y="756840"/>
            <a:ext cx="1325322" cy="875947"/>
          </a:xfrm>
          <a:prstGeom prst="rect">
            <a:avLst/>
          </a:prstGeom>
        </p:spPr>
      </p:pic>
      <p:pic>
        <p:nvPicPr>
          <p:cNvPr id="24" name="Xoè hoa (Bài hát mẫu)">
            <a:hlinkClick r:id="" action="ppaction://media"/>
            <a:extLst>
              <a:ext uri="{FF2B5EF4-FFF2-40B4-BE49-F238E27FC236}">
                <a16:creationId xmlns:a16="http://schemas.microsoft.com/office/drawing/2014/main" id="{C24C0817-1C9C-488E-84DE-D0334A10C7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32" end="40145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4171" y="1328642"/>
            <a:ext cx="406400" cy="406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04EC4C-485C-4DD2-82E3-81ACC4AC5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9" y="3705225"/>
            <a:ext cx="9144001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"/>
          <p:cNvGrpSpPr/>
          <p:nvPr/>
        </p:nvGrpSpPr>
        <p:grpSpPr>
          <a:xfrm>
            <a:off x="903829" y="944924"/>
            <a:ext cx="6926034" cy="265160"/>
            <a:chOff x="1270908" y="1274100"/>
            <a:chExt cx="6926034" cy="378434"/>
          </a:xfrm>
        </p:grpSpPr>
        <p:cxnSp>
          <p:nvCxnSpPr>
            <p:cNvPr id="32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707356" y="1147403"/>
            <a:ext cx="6198394" cy="324362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Xoè hoa (Bài hát mẫ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2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6490" y="1575612"/>
            <a:ext cx="609600" cy="609600"/>
          </a:xfrm>
          <a:prstGeom prst="rect">
            <a:avLst/>
          </a:prstGeom>
        </p:spPr>
      </p:pic>
      <p:pic>
        <p:nvPicPr>
          <p:cNvPr id="17" name="Picture 29">
            <a:extLst>
              <a:ext uri="{FF2B5EF4-FFF2-40B4-BE49-F238E27FC236}">
                <a16:creationId xmlns:a16="http://schemas.microsoft.com/office/drawing/2014/main" id="{DB45854E-225C-44C6-A3E6-D41E8907E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23335"/>
            <a:ext cx="9143999" cy="130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F574DF-C15E-485C-A755-FC7C808DABFA}"/>
              </a:ext>
            </a:extLst>
          </p:cNvPr>
          <p:cNvSpPr txBox="1"/>
          <p:nvPr/>
        </p:nvSpPr>
        <p:spPr>
          <a:xfrm>
            <a:off x="3022537" y="467870"/>
            <a:ext cx="30479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HÁT CẢ BÀI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511128" y="3245716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5"/>
          <p:cNvSpPr txBox="1"/>
          <p:nvPr/>
        </p:nvSpPr>
        <p:spPr>
          <a:xfrm>
            <a:off x="491138" y="365812"/>
            <a:ext cx="298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7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96" y="3940394"/>
            <a:ext cx="1325322" cy="87594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71057" y="905849"/>
            <a:ext cx="805880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indent="2802255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indent="2802255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indent="2802255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indent="1538605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ý:</a:t>
            </a:r>
          </a:p>
          <a:p>
            <a:pPr indent="153860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indent="153860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indent="153860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phải,nhịp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517626" y="1659051"/>
            <a:ext cx="2555180" cy="3568376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24976" y="692964"/>
            <a:ext cx="3456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576238" y="1777738"/>
            <a:ext cx="40639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Thường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nhạc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  <a:p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Ma –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cát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Xy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lô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phôn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3" y="3464313"/>
            <a:ext cx="1933428" cy="1395076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47550" y="1279201"/>
            <a:ext cx="6926034" cy="408634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765729" y="2173418"/>
            <a:ext cx="1580963" cy="2948899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732442" y="448900"/>
            <a:ext cx="51505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GIỚI  THIỆU NHẠC CỤ</a:t>
            </a:r>
          </a:p>
          <a:p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Ma – ra 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cát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5025" y="1332153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6695" y="4107956"/>
            <a:ext cx="1120031" cy="875947"/>
          </a:xfrm>
          <a:prstGeom prst="rect">
            <a:avLst/>
          </a:prstGeom>
        </p:spPr>
      </p:pic>
      <p:pic>
        <p:nvPicPr>
          <p:cNvPr id="21" name="Giới thiệu nhạc cụ- Maraca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5058" y="1569748"/>
            <a:ext cx="7143750" cy="3221230"/>
          </a:xfrm>
        </p:spPr>
      </p:pic>
      <p:grpSp>
        <p:nvGrpSpPr>
          <p:cNvPr id="23" name="Group 3"/>
          <p:cNvGrpSpPr/>
          <p:nvPr/>
        </p:nvGrpSpPr>
        <p:grpSpPr>
          <a:xfrm>
            <a:off x="1013336" y="1263805"/>
            <a:ext cx="6926034" cy="465091"/>
            <a:chOff x="1270908" y="1208314"/>
            <a:chExt cx="6926034" cy="609600"/>
          </a:xfrm>
        </p:grpSpPr>
        <p:cxnSp>
          <p:nvCxnSpPr>
            <p:cNvPr id="24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8" descr="yellow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6624" y="3509787"/>
            <a:ext cx="1430211" cy="14055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297692" y="3441808"/>
            <a:ext cx="1494006" cy="14682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4" y="-322385"/>
            <a:ext cx="9121446" cy="347351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3725489" y="3521562"/>
            <a:ext cx="1419162" cy="139469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0" y="48006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29" name="TextBox 65"/>
          <p:cNvSpPr txBox="1"/>
          <p:nvPr/>
        </p:nvSpPr>
        <p:spPr>
          <a:xfrm>
            <a:off x="6694663" y="5677845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延时符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2942" y="2110085"/>
            <a:ext cx="4378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18151" y="1560515"/>
            <a:ext cx="1847921" cy="374759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470359" y="447219"/>
            <a:ext cx="50922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GIỚI THIỆU NHẠC CỤ </a:t>
            </a:r>
          </a:p>
          <a:p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lô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phôn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155" y="285519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30" name="Giới thiệu nhạc cụ- Xylopho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2098" y="1385938"/>
            <a:ext cx="7047272" cy="3529455"/>
          </a:xfrm>
        </p:spPr>
      </p:pic>
      <p:grpSp>
        <p:nvGrpSpPr>
          <p:cNvPr id="22" name="Group 3">
            <a:extLst>
              <a:ext uri="{FF2B5EF4-FFF2-40B4-BE49-F238E27FC236}">
                <a16:creationId xmlns:a16="http://schemas.microsoft.com/office/drawing/2014/main" id="{C26CBB54-1AFB-4745-AD95-39D6C40F7B12}"/>
              </a:ext>
            </a:extLst>
          </p:cNvPr>
          <p:cNvGrpSpPr/>
          <p:nvPr/>
        </p:nvGrpSpPr>
        <p:grpSpPr>
          <a:xfrm>
            <a:off x="944137" y="1348331"/>
            <a:ext cx="6931400" cy="399000"/>
            <a:chOff x="1270908" y="1208314"/>
            <a:chExt cx="6926034" cy="609600"/>
          </a:xfrm>
        </p:grpSpPr>
        <p:cxnSp>
          <p:nvCxnSpPr>
            <p:cNvPr id="31" name="Straight Connector 4">
              <a:extLst>
                <a:ext uri="{FF2B5EF4-FFF2-40B4-BE49-F238E27FC236}">
                  <a16:creationId xmlns:a16="http://schemas.microsoft.com/office/drawing/2014/main" id="{A269A0A6-7E13-4C00-B8C3-D4DF7DA6DEDB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5">
              <a:extLst>
                <a:ext uri="{FF2B5EF4-FFF2-40B4-BE49-F238E27FC236}">
                  <a16:creationId xmlns:a16="http://schemas.microsoft.com/office/drawing/2014/main" id="{30E158D3-052A-4C11-9FAF-DA70885E3C66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6">
              <a:extLst>
                <a:ext uri="{FF2B5EF4-FFF2-40B4-BE49-F238E27FC236}">
                  <a16:creationId xmlns:a16="http://schemas.microsoft.com/office/drawing/2014/main" id="{BEB88EDC-9B60-427B-A236-E0CEC6A2B340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7">
              <a:extLst>
                <a:ext uri="{FF2B5EF4-FFF2-40B4-BE49-F238E27FC236}">
                  <a16:creationId xmlns:a16="http://schemas.microsoft.com/office/drawing/2014/main" id="{BC2ACDC8-9601-48E3-8E35-E05EE68D74AC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8" descr="yellow.png">
              <a:extLst>
                <a:ext uri="{FF2B5EF4-FFF2-40B4-BE49-F238E27FC236}">
                  <a16:creationId xmlns:a16="http://schemas.microsoft.com/office/drawing/2014/main" id="{F8BD33D0-F815-4399-8FDF-B752A3BD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77015" y="663227"/>
            <a:ext cx="340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47550" y="1777738"/>
            <a:ext cx="7733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   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Trải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nghiệm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  <a:p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giống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gió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787481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hỏi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21" name="Group 3"/>
          <p:cNvGrpSpPr/>
          <p:nvPr/>
        </p:nvGrpSpPr>
        <p:grpSpPr>
          <a:xfrm>
            <a:off x="967674" y="1044221"/>
            <a:ext cx="6926034" cy="428373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35633" y="1409421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500" dirty="0"/>
          </a:p>
        </p:txBody>
      </p:sp>
      <p:sp>
        <p:nvSpPr>
          <p:cNvPr id="30" name="Rectangle 29"/>
          <p:cNvSpPr/>
          <p:nvPr/>
        </p:nvSpPr>
        <p:spPr>
          <a:xfrm>
            <a:off x="492783" y="1929269"/>
            <a:ext cx="738187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500" dirty="0"/>
          </a:p>
        </p:txBody>
      </p:sp>
      <p:sp>
        <p:nvSpPr>
          <p:cNvPr id="31" name="Rectangle 30"/>
          <p:cNvSpPr/>
          <p:nvPr/>
        </p:nvSpPr>
        <p:spPr>
          <a:xfrm>
            <a:off x="511833" y="2467630"/>
            <a:ext cx="738187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500" dirty="0"/>
          </a:p>
        </p:txBody>
      </p:sp>
      <p:sp>
        <p:nvSpPr>
          <p:cNvPr id="32" name="Rectangle 31"/>
          <p:cNvSpPr/>
          <p:nvPr/>
        </p:nvSpPr>
        <p:spPr>
          <a:xfrm>
            <a:off x="435633" y="2909164"/>
            <a:ext cx="829879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500" dirty="0"/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id="{E28B4525-EDA4-4294-BE41-B4B87B740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1220"/>
            <a:ext cx="9144000" cy="161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616031" y="447219"/>
            <a:ext cx="410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thổi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521608" y="1771838"/>
            <a:ext cx="4455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sz="2800" dirty="0"/>
          </a:p>
        </p:txBody>
      </p:sp>
      <p:sp>
        <p:nvSpPr>
          <p:cNvPr id="30" name="Rectangle 29"/>
          <p:cNvSpPr/>
          <p:nvPr/>
        </p:nvSpPr>
        <p:spPr>
          <a:xfrm>
            <a:off x="2607333" y="2238563"/>
            <a:ext cx="3710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2800" dirty="0"/>
          </a:p>
        </p:txBody>
      </p:sp>
      <p:sp>
        <p:nvSpPr>
          <p:cNvPr id="31" name="Rectangle 30"/>
          <p:cNvSpPr/>
          <p:nvPr/>
        </p:nvSpPr>
        <p:spPr>
          <a:xfrm>
            <a:off x="2626383" y="2714813"/>
            <a:ext cx="3984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vi-VN" sz="2800" dirty="0"/>
          </a:p>
        </p:txBody>
      </p:sp>
      <p:sp>
        <p:nvSpPr>
          <p:cNvPr id="32" name="Rectangle 31"/>
          <p:cNvSpPr/>
          <p:nvPr/>
        </p:nvSpPr>
        <p:spPr>
          <a:xfrm>
            <a:off x="2626383" y="3143438"/>
            <a:ext cx="4177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2800" dirty="0"/>
          </a:p>
        </p:txBody>
      </p:sp>
      <p:pic>
        <p:nvPicPr>
          <p:cNvPr id="22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5465" y="217952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29">
            <a:extLst>
              <a:ext uri="{FF2B5EF4-FFF2-40B4-BE49-F238E27FC236}">
                <a16:creationId xmlns:a16="http://schemas.microsoft.com/office/drawing/2014/main" id="{CAA52148-7B87-4626-A45B-63EED8D9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3" y="3647608"/>
            <a:ext cx="9115847" cy="149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4774" y="90440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537336" y="217952"/>
            <a:ext cx="410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dò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1190" y="70654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Karaoke Xoè hoa - SGK Âm nhạc 1 - Cánh diều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0663" y="988137"/>
            <a:ext cx="8640839" cy="3774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140579"/>
            <a:ext cx="7078894" cy="186241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chăm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ngoan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tốt</a:t>
            </a:r>
            <a:endParaRPr lang="en-US" sz="2800" b="1" kern="10" dirty="0">
              <a:ln w="9525">
                <a:solidFill>
                  <a:srgbClr val="FF0000"/>
                </a:solidFill>
                <a:round/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498" y="282498"/>
            <a:ext cx="8623609" cy="46983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79712" y="3616504"/>
            <a:ext cx="6404000" cy="22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8891" y="3560421"/>
            <a:ext cx="6568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            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      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chào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nhau</a:t>
            </a:r>
            <a:endParaRPr lang="en-US" sz="1600" dirty="0">
              <a:solidFill>
                <a:srgbClr val="FF0000"/>
              </a:solidFill>
            </a:endParaRPr>
          </a:p>
          <a:p>
            <a:endParaRPr lang="vi-VN" sz="1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6743" y="2135338"/>
            <a:ext cx="6404000" cy="237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6743" y="2092555"/>
            <a:ext cx="6363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Cất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err="1">
                <a:solidFill>
                  <a:srgbClr val="FF0000"/>
                </a:solidFill>
              </a:rPr>
              <a:t>tiếng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chào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bạn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bè</a:t>
            </a: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 err="1">
                <a:solidFill>
                  <a:srgbClr val="FF0000"/>
                </a:solidFill>
              </a:rPr>
              <a:t>Cất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tiếng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bạn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bè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1870">
            <a:off x="251297" y="3363086"/>
            <a:ext cx="1392651" cy="1564219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86" y="115614"/>
            <a:ext cx="1134121" cy="1383395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2689412" y="228600"/>
            <a:ext cx="3765176" cy="6320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CÙNG NÉT NHẠC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10.3198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156" y="228600"/>
            <a:ext cx="8735122" cy="4759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17" y="2904894"/>
            <a:ext cx="1438836" cy="2171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78" y="-107577"/>
            <a:ext cx="1134121" cy="1383395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2689412" y="228600"/>
            <a:ext cx="3765176" cy="6320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CÙNG NÉT NHẠC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1548" y="-1677429"/>
            <a:ext cx="4678854" cy="826605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270443" y="1682814"/>
            <a:ext cx="2795679" cy="354937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805" y="303423"/>
            <a:ext cx="1750952" cy="142435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9391" y="89792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5"/>
          <p:cNvSpPr txBox="1"/>
          <p:nvPr/>
        </p:nvSpPr>
        <p:spPr>
          <a:xfrm>
            <a:off x="3607594" y="1143000"/>
            <a:ext cx="2500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25160" y="1457852"/>
            <a:ext cx="53044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: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Xòe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nhạc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 –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lô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phôn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nghiệm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ạo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giống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gió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15" y="3078956"/>
            <a:ext cx="1474716" cy="18698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186B92-C00D-4989-9961-79AD40387B00}"/>
              </a:ext>
            </a:extLst>
          </p:cNvPr>
          <p:cNvSpPr txBox="1"/>
          <p:nvPr/>
        </p:nvSpPr>
        <p:spPr>
          <a:xfrm>
            <a:off x="4177990" y="959005"/>
            <a:ext cx="20072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156520" y="1548751"/>
            <a:ext cx="3714120" cy="3659104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0758" y="166510"/>
            <a:ext cx="1741400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3605561" y="832624"/>
            <a:ext cx="2676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9218" y="4106402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2" y="0"/>
            <a:ext cx="3025699" cy="1932878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3241288" y="1322430"/>
            <a:ext cx="4177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Xòe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hoa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9833" y="3902456"/>
            <a:ext cx="1120031" cy="10061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2448" y="1876428"/>
            <a:ext cx="274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vi-VN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oè hoa (Bài hát mẫu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419" y="178421"/>
            <a:ext cx="8764859" cy="478015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987" y="0"/>
            <a:ext cx="1537129" cy="1372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"/>
          <p:cNvGrpSpPr/>
          <p:nvPr/>
        </p:nvGrpSpPr>
        <p:grpSpPr>
          <a:xfrm>
            <a:off x="842852" y="1127544"/>
            <a:ext cx="6926034" cy="306438"/>
            <a:chOff x="1270908" y="1208314"/>
            <a:chExt cx="6926034" cy="609600"/>
          </a:xfrm>
        </p:grpSpPr>
        <p:cxnSp>
          <p:nvCxnSpPr>
            <p:cNvPr id="32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57058" y="1433981"/>
            <a:ext cx="6048692" cy="295704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5" y="3821516"/>
            <a:ext cx="969543" cy="875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B0C477-9299-49FF-A1A8-6B94EB3B060F}"/>
              </a:ext>
            </a:extLst>
          </p:cNvPr>
          <p:cNvSpPr txBox="1"/>
          <p:nvPr/>
        </p:nvSpPr>
        <p:spPr>
          <a:xfrm>
            <a:off x="2966223" y="735980"/>
            <a:ext cx="28547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95438" y="1763927"/>
            <a:ext cx="1876579" cy="3581395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"/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59" y="3983439"/>
            <a:ext cx="1060991" cy="875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1DCFBF-2625-4E50-BFAA-8539FB33456A}"/>
              </a:ext>
            </a:extLst>
          </p:cNvPr>
          <p:cNvSpPr txBox="1"/>
          <p:nvPr/>
        </p:nvSpPr>
        <p:spPr>
          <a:xfrm>
            <a:off x="2200507" y="594732"/>
            <a:ext cx="47429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 THEO TIẾT TẤU</a:t>
            </a:r>
            <a:endParaRPr lang="en-US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utu"/>
  <p:tag name="ISPRING_SCORM_RATE_SLIDES" val="0"/>
  <p:tag name="ISPRING_SCORM_RATE_QUIZZES" val="0"/>
  <p:tag name="ISPRING_SCORM_PASSING_SCORE" val="0.000000"/>
  <p:tag name="ISPRING_ULTRA_SCORM_COURSE_ID" val="6731F43F-DBA7-40E0-9B7D-22908196141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\包图网\PPT模板图片更换完成\更早下载更换完成\包图网_364907可爱小学生班干部竞选自我介绍PPT模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532</Words>
  <Application>Microsoft Office PowerPoint</Application>
  <PresentationFormat>On-screen Show (16:9)</PresentationFormat>
  <Paragraphs>108</Paragraphs>
  <Slides>25</Slides>
  <Notes>23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tutu</dc:title>
  <dc:creator/>
  <cp:lastModifiedBy/>
  <cp:revision>2</cp:revision>
  <dcterms:created xsi:type="dcterms:W3CDTF">2017-03-22T17:33:00Z</dcterms:created>
  <dcterms:modified xsi:type="dcterms:W3CDTF">2022-01-21T03:43:19Z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